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Reem Kufi"/>
      <p:regular r:id="rId55"/>
    </p:embeddedFont>
    <p:embeddedFont>
      <p:font typeface="Source Sans Pr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2.xml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ReemKufi-regular.fntdata"/><Relationship Id="rId10" Type="http://schemas.openxmlformats.org/officeDocument/2006/relationships/slide" Target="slides/slide5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56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59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58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2123800" y="3009467"/>
            <a:ext cx="79444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490200" y="2382267"/>
            <a:ext cx="5211600" cy="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 rot="900108">
            <a:off x="10115103" y="4890265"/>
            <a:ext cx="2403139" cy="240313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" y="1"/>
            <a:ext cx="2054116" cy="2054028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589800" y="1715833"/>
            <a:ext cx="9012400" cy="4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-9387396">
            <a:off x="-93838" y="-571771"/>
            <a:ext cx="2403372" cy="2403372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213833" y="720000"/>
            <a:ext cx="8018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041433" y="2180600"/>
            <a:ext cx="2286000" cy="12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23" name="Google Shape;23;p4"/>
          <p:cNvSpPr txBox="1"/>
          <p:nvPr>
            <p:ph idx="2" type="title"/>
          </p:nvPr>
        </p:nvSpPr>
        <p:spPr>
          <a:xfrm>
            <a:off x="3124400" y="320883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4686733" y="720000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960000" y="5788233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1" y="1"/>
            <a:ext cx="2054116" cy="2054028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10137901" y="4803967"/>
            <a:ext cx="2054116" cy="2054028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124400" y="3861200"/>
            <a:ext cx="5943600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750100" y="1584033"/>
            <a:ext cx="5054000" cy="4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4686733" y="720000"/>
            <a:ext cx="65452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 flipH="1" rot="-900108">
            <a:off x="-203740" y="4890265"/>
            <a:ext cx="2403139" cy="240313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960000" y="720000"/>
            <a:ext cx="3989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960000" y="1972600"/>
            <a:ext cx="3989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 rot="-9387396">
            <a:off x="-93838" y="-571771"/>
            <a:ext cx="2403372" cy="2403372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 rot="900108">
            <a:off x="10115103" y="4890265"/>
            <a:ext cx="2403139" cy="240313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b="0" i="0" sz="2800" u="none" cap="none" strike="noStrik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86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86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b="0" i="0" sz="186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86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86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b="0" i="0" sz="186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86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867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ctrTitle"/>
          </p:nvPr>
        </p:nvSpPr>
        <p:spPr>
          <a:xfrm>
            <a:off x="1214300" y="2657453"/>
            <a:ext cx="97634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</a:pPr>
            <a:r>
              <a:rPr lang="en-US">
                <a:latin typeface="Reem Kufi"/>
                <a:ea typeface="Reem Kufi"/>
                <a:cs typeface="Reem Kufi"/>
                <a:sym typeface="Reem Kufi"/>
              </a:rPr>
              <a:t>Dumbways Bootcamp DevOps</a:t>
            </a:r>
            <a:endParaRPr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716696" y="1504939"/>
            <a:ext cx="6758608" cy="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Week 1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9"/>
          <p:cNvSpPr/>
          <p:nvPr/>
        </p:nvSpPr>
        <p:spPr>
          <a:xfrm rot="5400000">
            <a:off x="6078322" y="3212932"/>
            <a:ext cx="35367" cy="2490237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2716696" y="4373649"/>
            <a:ext cx="6758608" cy="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Asep Saepul Rohman</a:t>
            </a:r>
            <a:endParaRPr b="0" i="0" sz="1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350" y="1811029"/>
            <a:ext cx="3896188" cy="411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753" y="2222531"/>
            <a:ext cx="7427973" cy="4057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465" y="2222531"/>
            <a:ext cx="7016548" cy="4057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465" y="2123878"/>
            <a:ext cx="7016548" cy="383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818" y="2009953"/>
            <a:ext cx="5741200" cy="483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818" y="2028574"/>
            <a:ext cx="5741200" cy="480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982" y="2028574"/>
            <a:ext cx="5706872" cy="480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908" y="2028574"/>
            <a:ext cx="5697019" cy="480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373" y="2028574"/>
            <a:ext cx="5680088" cy="480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911" y="2028574"/>
            <a:ext cx="5641012" cy="480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589800" y="1715833"/>
            <a:ext cx="9012400" cy="4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Task Week 1: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389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Source Sans Pro"/>
              <a:buAutoNum type="arabicPeriod"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VM-Install Ubuntu</a:t>
            </a:r>
            <a:endParaRPr/>
          </a:p>
          <a:p>
            <a:pPr indent="-406389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Source Sans Pro"/>
              <a:buAutoNum type="arabicPeriod"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VM-Setup Network</a:t>
            </a:r>
            <a:endParaRPr/>
          </a:p>
          <a:p>
            <a:pPr indent="-406389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80"/>
              <a:buAutoNum type="arabicPeriod"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VM-Install Application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3213833" y="720000"/>
            <a:ext cx="8018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>
                <a:latin typeface="Reem Kufi"/>
                <a:ea typeface="Reem Kufi"/>
                <a:cs typeface="Reem Kufi"/>
                <a:sym typeface="Reem Kufi"/>
              </a:rPr>
              <a:t>CONTENTS</a:t>
            </a:r>
            <a:endParaRPr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911" y="2055723"/>
            <a:ext cx="5641012" cy="474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605" y="2055723"/>
            <a:ext cx="5621623" cy="474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605" y="2056271"/>
            <a:ext cx="5621623" cy="474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605" y="2070378"/>
            <a:ext cx="5621623" cy="4718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532" y="2070378"/>
            <a:ext cx="5583769" cy="4718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532" y="2088637"/>
            <a:ext cx="5583769" cy="468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953200" y="2237417"/>
            <a:ext cx="2286000" cy="12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US">
                <a:latin typeface="Reem Kufi"/>
                <a:ea typeface="Reem Kufi"/>
                <a:cs typeface="Reem Kufi"/>
                <a:sym typeface="Reem Kufi"/>
              </a:rPr>
              <a:t>VM</a:t>
            </a:r>
            <a:endParaRPr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0" name="Google Shape;200;p34"/>
          <p:cNvSpPr txBox="1"/>
          <p:nvPr>
            <p:ph idx="2" type="title"/>
          </p:nvPr>
        </p:nvSpPr>
        <p:spPr>
          <a:xfrm>
            <a:off x="3124400" y="313308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117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Setup Network</a:t>
            </a:r>
            <a:endParaRPr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1" name="Google Shape;201;p34"/>
          <p:cNvSpPr txBox="1"/>
          <p:nvPr>
            <p:ph idx="1" type="subTitle"/>
          </p:nvPr>
        </p:nvSpPr>
        <p:spPr>
          <a:xfrm>
            <a:off x="3124400" y="3861200"/>
            <a:ext cx="5943600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SzPts val="1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Setup Network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26" y="667800"/>
            <a:ext cx="6599082" cy="6014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Setup Network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668" y="2277828"/>
            <a:ext cx="6599082" cy="279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Setup Network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362" y="2009953"/>
            <a:ext cx="7579423" cy="39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953200" y="2237417"/>
            <a:ext cx="2286000" cy="12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US">
                <a:latin typeface="Reem Kufi"/>
                <a:ea typeface="Reem Kufi"/>
                <a:cs typeface="Reem Kufi"/>
                <a:sym typeface="Reem Kufi"/>
              </a:rPr>
              <a:t>VM</a:t>
            </a:r>
            <a:endParaRPr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1" name="Google Shape;61;p11"/>
          <p:cNvSpPr txBox="1"/>
          <p:nvPr>
            <p:ph idx="2" type="title"/>
          </p:nvPr>
        </p:nvSpPr>
        <p:spPr>
          <a:xfrm>
            <a:off x="3124400" y="313308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117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Install Ubuntu</a:t>
            </a:r>
            <a:endParaRPr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3124400" y="3861200"/>
            <a:ext cx="5943600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SzPts val="1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Setup Network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26" y="926741"/>
            <a:ext cx="6507467" cy="548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Setup Network</a:t>
            </a: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26" y="937018"/>
            <a:ext cx="6507467" cy="546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Setup Network</a:t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329" y="2428766"/>
            <a:ext cx="6507467" cy="24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Setup Network</a:t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271" y="1844267"/>
            <a:ext cx="8462645" cy="486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4953200" y="2237417"/>
            <a:ext cx="2286000" cy="12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US">
                <a:latin typeface="Reem Kufi"/>
                <a:ea typeface="Reem Kufi"/>
                <a:cs typeface="Reem Kufi"/>
                <a:sym typeface="Reem Kufi"/>
              </a:rPr>
              <a:t>VM</a:t>
            </a:r>
            <a:endParaRPr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49" name="Google Shape;249;p42"/>
          <p:cNvSpPr txBox="1"/>
          <p:nvPr>
            <p:ph idx="2" type="title"/>
          </p:nvPr>
        </p:nvSpPr>
        <p:spPr>
          <a:xfrm>
            <a:off x="3124400" y="313308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117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Install Application</a:t>
            </a:r>
            <a:endParaRPr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3124400" y="3861200"/>
            <a:ext cx="5943600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SzPts val="1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Application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40" y="883447"/>
            <a:ext cx="6836234" cy="574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Application</a:t>
            </a: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40" y="943464"/>
            <a:ext cx="6836234" cy="562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Application</a:t>
            </a:r>
            <a:endParaRPr/>
          </a:p>
        </p:txBody>
      </p:sp>
      <p:pic>
        <p:nvPicPr>
          <p:cNvPr id="268" name="Google Shape;2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624" y="943464"/>
            <a:ext cx="6587865" cy="562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Application</a:t>
            </a:r>
            <a:endParaRPr/>
          </a:p>
        </p:txBody>
      </p:sp>
      <p:pic>
        <p:nvPicPr>
          <p:cNvPr id="274" name="Google Shape;27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624" y="983579"/>
            <a:ext cx="6587865" cy="554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Application</a:t>
            </a:r>
            <a:endParaRPr/>
          </a:p>
        </p:txBody>
      </p:sp>
      <p:pic>
        <p:nvPicPr>
          <p:cNvPr id="280" name="Google Shape;28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89" y="983579"/>
            <a:ext cx="6544735" cy="554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496" y="2171512"/>
            <a:ext cx="6649378" cy="372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Application</a:t>
            </a:r>
            <a:endParaRPr/>
          </a:p>
        </p:txBody>
      </p:sp>
      <p:pic>
        <p:nvPicPr>
          <p:cNvPr id="286" name="Google Shape;28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92" y="983579"/>
            <a:ext cx="6468529" cy="554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Application</a:t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92" y="1018588"/>
            <a:ext cx="6468529" cy="547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Application</a:t>
            </a:r>
            <a:endParaRPr/>
          </a:p>
        </p:txBody>
      </p:sp>
      <p:pic>
        <p:nvPicPr>
          <p:cNvPr id="298" name="Google Shape;2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031" y="2080985"/>
            <a:ext cx="8719840" cy="469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282" y="2171512"/>
            <a:ext cx="4009805" cy="372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9469" y="2009953"/>
            <a:ext cx="4691656" cy="434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316" y="1987452"/>
            <a:ext cx="4660986" cy="436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804" y="1987452"/>
            <a:ext cx="4064009" cy="436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2" type="title"/>
          </p:nvPr>
        </p:nvSpPr>
        <p:spPr>
          <a:xfrm>
            <a:off x="5966074" y="1197153"/>
            <a:ext cx="5943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/>
              <a:t>Install Ubuntu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9087" y="1841140"/>
            <a:ext cx="4545043" cy="484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