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762000" y="1524000"/>
            <a:ext cx="10668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762000" y="4571999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 rot="5400000">
            <a:off x="4186958" y="-1138958"/>
            <a:ext cx="3818083" cy="106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 rot="5400000">
            <a:off x="7619997" y="2286000"/>
            <a:ext cx="5334001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 rot="5400000">
            <a:off x="1905000" y="-381000"/>
            <a:ext cx="5334001" cy="76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762000" y="1524000"/>
            <a:ext cx="10668000" cy="3038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762000" y="4589463"/>
            <a:ext cx="10668000" cy="1506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762000" y="2285999"/>
            <a:ext cx="5151119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6278879" y="2285999"/>
            <a:ext cx="5151121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762000" y="2285999"/>
            <a:ext cx="5151119" cy="761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762000" y="3048000"/>
            <a:ext cx="5151119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3" type="body"/>
          </p:nvPr>
        </p:nvSpPr>
        <p:spPr>
          <a:xfrm>
            <a:off x="6278878" y="2286000"/>
            <a:ext cx="5151122" cy="761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4" type="body"/>
          </p:nvPr>
        </p:nvSpPr>
        <p:spPr>
          <a:xfrm>
            <a:off x="6278878" y="3048000"/>
            <a:ext cx="515112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762000" y="761998"/>
            <a:ext cx="3810000" cy="1524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5334000" y="762001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762000" y="2286000"/>
            <a:ext cx="3810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762001" y="762000"/>
            <a:ext cx="3809999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/>
          <p:nvPr>
            <p:ph idx="2" type="pic"/>
          </p:nvPr>
        </p:nvSpPr>
        <p:spPr>
          <a:xfrm>
            <a:off x="5334000" y="762001"/>
            <a:ext cx="6021388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762001" y="2286000"/>
            <a:ext cx="3809999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8157843" y="6244836"/>
            <a:ext cx="4034156" cy="613164"/>
          </a:xfrm>
          <a:custGeom>
            <a:rect b="b" l="l" r="r" t="t"/>
            <a:pathLst>
              <a:path extrusionOk="0" h="613164" w="4034156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nir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1" y="688126"/>
            <a:ext cx="448491" cy="1634252"/>
          </a:xfrm>
          <a:custGeom>
            <a:rect b="b" l="l" r="r" t="t"/>
            <a:pathLst>
              <a:path extrusionOk="0" h="1634252" w="448491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7309459" y="6144069"/>
            <a:ext cx="4418271" cy="718159"/>
          </a:xfrm>
          <a:custGeom>
            <a:rect b="b" l="l" r="r" t="t"/>
            <a:pathLst>
              <a:path extrusionOk="0" h="718159" w="4418271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" name="Google Shape;9;p1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sgnd/wayshub-backend.gi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sgnd/wayshub-backend.git" TargetMode="External"/><Relationship Id="rId4" Type="http://schemas.openxmlformats.org/officeDocument/2006/relationships/hyperlink" Target="https://github.com/asepboy/wayshubBackend.git" TargetMode="External"/><Relationship Id="rId5" Type="http://schemas.openxmlformats.org/officeDocument/2006/relationships/hyperlink" Target="https://github.com/mufid96/library-backend1.git" TargetMode="External"/><Relationship Id="rId6" Type="http://schemas.openxmlformats.org/officeDocument/2006/relationships/hyperlink" Target="https://github.com/mufid96/library-backend1.git" TargetMode="External"/><Relationship Id="rId7" Type="http://schemas.openxmlformats.org/officeDocument/2006/relationships/hyperlink" Target="https://github.com/mufid96/library-backend1.gi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mailto:git@github.com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0" y="753765"/>
            <a:ext cx="4572000" cy="30562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</a:pPr>
            <a:r>
              <a:rPr lang="en-US" sz="4100"/>
              <a:t>Presentasi Week 2</a:t>
            </a:r>
            <a:br>
              <a:rPr lang="en-US" sz="4100"/>
            </a:br>
            <a:r>
              <a:rPr lang="en-US" sz="4100"/>
              <a:t>Bootcamp DevOps Dumbways</a:t>
            </a:r>
            <a:endParaRPr sz="4100"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6857999" y="4571999"/>
            <a:ext cx="4571999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/>
              <a:t>Asep Saepul Rohman</a:t>
            </a:r>
            <a:endParaRPr sz="2800"/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1" l="19831" r="18396" t="0"/>
          <a:stretch/>
        </p:blipFill>
        <p:spPr>
          <a:xfrm>
            <a:off x="2" y="10"/>
            <a:ext cx="5578823" cy="6028246"/>
          </a:xfrm>
          <a:custGeom>
            <a:rect b="b" l="l" r="r" t="t"/>
            <a:pathLst>
              <a:path extrusionOk="0" h="6028256" w="5578823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>
            <a:off x="-1" y="0"/>
            <a:ext cx="5704117" cy="6096000"/>
          </a:xfrm>
          <a:custGeom>
            <a:rect b="b" l="l" r="r" t="t"/>
            <a:pathLst>
              <a:path extrusionOk="0" h="6096000" w="5704117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cap="flat" cmpd="sng" w="19050">
            <a:solidFill>
              <a:srgbClr val="82D6D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Database</a:t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Instal MySQL Client di instance Backend 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Remote database server di instance backend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57" name="Google Shape;157;p22"/>
          <p:cNvPicPr preferRelativeResize="0"/>
          <p:nvPr/>
        </p:nvPicPr>
        <p:blipFill rotWithShape="1">
          <a:blip r:embed="rId3">
            <a:alphaModFix/>
          </a:blip>
          <a:srcRect b="17153" l="-121" r="120" t="9371"/>
          <a:stretch/>
        </p:blipFill>
        <p:spPr>
          <a:xfrm>
            <a:off x="1419843" y="3604590"/>
            <a:ext cx="9352313" cy="2981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3" name="Google Shape;163;p23"/>
          <p:cNvSpPr txBox="1"/>
          <p:nvPr>
            <p:ph type="title"/>
          </p:nvPr>
        </p:nvSpPr>
        <p:spPr>
          <a:xfrm>
            <a:off x="762000" y="1524000"/>
            <a:ext cx="3018325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/>
              <a:t>Deployment Backend Application</a:t>
            </a:r>
            <a:endParaRPr/>
          </a:p>
        </p:txBody>
      </p:sp>
      <p:sp>
        <p:nvSpPr>
          <p:cNvPr id="164" name="Google Shape;164;p23"/>
          <p:cNvSpPr/>
          <p:nvPr/>
        </p:nvSpPr>
        <p:spPr>
          <a:xfrm rot="5400000">
            <a:off x="776836" y="-776836"/>
            <a:ext cx="762001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5" name="Google Shape;165;p23"/>
          <p:cNvSpPr/>
          <p:nvPr/>
        </p:nvSpPr>
        <p:spPr>
          <a:xfrm>
            <a:off x="7859090" y="1040564"/>
            <a:ext cx="4337540" cy="5817436"/>
          </a:xfrm>
          <a:custGeom>
            <a:rect b="b" l="l" r="r" t="t"/>
            <a:pathLst>
              <a:path extrusionOk="0" h="5817436" w="4337540">
                <a:moveTo>
                  <a:pt x="3175347" y="710"/>
                </a:moveTo>
                <a:cubicBezTo>
                  <a:pt x="3421493" y="-5064"/>
                  <a:pt x="3686120" y="24227"/>
                  <a:pt x="3972229" y="94304"/>
                </a:cubicBezTo>
                <a:lnTo>
                  <a:pt x="4337540" y="181400"/>
                </a:lnTo>
                <a:lnTo>
                  <a:pt x="4337540" y="5817436"/>
                </a:lnTo>
                <a:lnTo>
                  <a:pt x="1006557" y="5817436"/>
                </a:lnTo>
                <a:lnTo>
                  <a:pt x="866510" y="5609583"/>
                </a:lnTo>
                <a:cubicBezTo>
                  <a:pt x="140071" y="4515211"/>
                  <a:pt x="-376405" y="3480830"/>
                  <a:pt x="351747" y="2263621"/>
                </a:cubicBezTo>
                <a:cubicBezTo>
                  <a:pt x="664977" y="1739861"/>
                  <a:pt x="994988" y="1240809"/>
                  <a:pt x="1381666" y="845238"/>
                </a:cubicBezTo>
                <a:cubicBezTo>
                  <a:pt x="1768346" y="449669"/>
                  <a:pt x="2211693" y="157580"/>
                  <a:pt x="2751595" y="47742"/>
                </a:cubicBezTo>
                <a:cubicBezTo>
                  <a:pt x="2886624" y="20264"/>
                  <a:pt x="3027659" y="4175"/>
                  <a:pt x="3175347" y="71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6" name="Google Shape;166;p23"/>
          <p:cNvSpPr/>
          <p:nvPr/>
        </p:nvSpPr>
        <p:spPr>
          <a:xfrm flipH="1" rot="-917358">
            <a:off x="7133961" y="946220"/>
            <a:ext cx="5867664" cy="5317986"/>
          </a:xfrm>
          <a:custGeom>
            <a:rect b="b" l="l" r="r" t="t"/>
            <a:pathLst>
              <a:path extrusionOk="0" h="2315675" w="1085312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cap="flat" cmpd="sng" w="19050">
            <a:solidFill>
              <a:srgbClr val="82D6D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482325" y="3259676"/>
            <a:ext cx="4337540" cy="2879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</a:pPr>
            <a:r>
              <a:rPr lang="en-US" sz="1900"/>
              <a:t>Login git via SSH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</a:pPr>
            <a:r>
              <a:rPr lang="en-US" sz="1900"/>
              <a:t>Instal nodejs, npm, pm2, dan sequelize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</a:pPr>
            <a:r>
              <a:rPr b="0" i="0" lang="en-US" sz="1900">
                <a:latin typeface="Arial"/>
                <a:ea typeface="Arial"/>
                <a:cs typeface="Arial"/>
                <a:sym typeface="Arial"/>
              </a:rPr>
              <a:t>Nano /library-backend1/config/config.json</a:t>
            </a:r>
            <a:endParaRPr b="0" i="0" sz="1900">
              <a:latin typeface="Arial"/>
              <a:ea typeface="Arial"/>
              <a:cs typeface="Arial"/>
              <a:sym typeface="Arial"/>
            </a:endParaRPr>
          </a:p>
          <a:p>
            <a:pPr indent="-1079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t/>
            </a:r>
            <a:endParaRPr sz="1900"/>
          </a:p>
        </p:txBody>
      </p:sp>
      <p:pic>
        <p:nvPicPr>
          <p:cNvPr id="168" name="Google Shape;168;p23"/>
          <p:cNvPicPr preferRelativeResize="0"/>
          <p:nvPr/>
        </p:nvPicPr>
        <p:blipFill rotWithShape="1">
          <a:blip r:embed="rId3">
            <a:alphaModFix/>
          </a:blip>
          <a:srcRect b="0" l="0" r="26851" t="0"/>
          <a:stretch/>
        </p:blipFill>
        <p:spPr>
          <a:xfrm>
            <a:off x="5074924" y="1641850"/>
            <a:ext cx="6320505" cy="4614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4" name="Google Shape;174;p24"/>
          <p:cNvSpPr txBox="1"/>
          <p:nvPr>
            <p:ph type="title"/>
          </p:nvPr>
        </p:nvSpPr>
        <p:spPr>
          <a:xfrm>
            <a:off x="762000" y="1524000"/>
            <a:ext cx="3018325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/>
              <a:t>Deployment Backend Application</a:t>
            </a:r>
            <a:endParaRPr/>
          </a:p>
        </p:txBody>
      </p:sp>
      <p:sp>
        <p:nvSpPr>
          <p:cNvPr id="175" name="Google Shape;175;p24"/>
          <p:cNvSpPr/>
          <p:nvPr/>
        </p:nvSpPr>
        <p:spPr>
          <a:xfrm rot="5400000">
            <a:off x="776836" y="-776836"/>
            <a:ext cx="762001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6" name="Google Shape;176;p24"/>
          <p:cNvSpPr/>
          <p:nvPr/>
        </p:nvSpPr>
        <p:spPr>
          <a:xfrm>
            <a:off x="7859090" y="1040564"/>
            <a:ext cx="4337540" cy="5817436"/>
          </a:xfrm>
          <a:custGeom>
            <a:rect b="b" l="l" r="r" t="t"/>
            <a:pathLst>
              <a:path extrusionOk="0" h="5817436" w="4337540">
                <a:moveTo>
                  <a:pt x="3175347" y="710"/>
                </a:moveTo>
                <a:cubicBezTo>
                  <a:pt x="3421493" y="-5064"/>
                  <a:pt x="3686120" y="24227"/>
                  <a:pt x="3972229" y="94304"/>
                </a:cubicBezTo>
                <a:lnTo>
                  <a:pt x="4337540" y="181400"/>
                </a:lnTo>
                <a:lnTo>
                  <a:pt x="4337540" y="5817436"/>
                </a:lnTo>
                <a:lnTo>
                  <a:pt x="1006557" y="5817436"/>
                </a:lnTo>
                <a:lnTo>
                  <a:pt x="866510" y="5609583"/>
                </a:lnTo>
                <a:cubicBezTo>
                  <a:pt x="140071" y="4515211"/>
                  <a:pt x="-376405" y="3480830"/>
                  <a:pt x="351747" y="2263621"/>
                </a:cubicBezTo>
                <a:cubicBezTo>
                  <a:pt x="664977" y="1739861"/>
                  <a:pt x="994988" y="1240809"/>
                  <a:pt x="1381666" y="845238"/>
                </a:cubicBezTo>
                <a:cubicBezTo>
                  <a:pt x="1768346" y="449669"/>
                  <a:pt x="2211693" y="157580"/>
                  <a:pt x="2751595" y="47742"/>
                </a:cubicBezTo>
                <a:cubicBezTo>
                  <a:pt x="2886624" y="20264"/>
                  <a:pt x="3027659" y="4175"/>
                  <a:pt x="3175347" y="71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7" name="Google Shape;177;p24"/>
          <p:cNvSpPr/>
          <p:nvPr/>
        </p:nvSpPr>
        <p:spPr>
          <a:xfrm flipH="1" rot="-917358">
            <a:off x="7133961" y="946220"/>
            <a:ext cx="5867664" cy="5317986"/>
          </a:xfrm>
          <a:custGeom>
            <a:rect b="b" l="l" r="r" t="t"/>
            <a:pathLst>
              <a:path extrusionOk="0" h="2315675" w="1085312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cap="flat" cmpd="sng" w="19050">
            <a:solidFill>
              <a:srgbClr val="82D6D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465539" y="3231565"/>
            <a:ext cx="5211561" cy="2879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Migrasi database 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</a:pPr>
            <a:r>
              <a:rPr b="0" i="0" lang="en-US" sz="1900">
                <a:latin typeface="Arial"/>
                <a:ea typeface="Arial"/>
                <a:cs typeface="Arial"/>
                <a:sym typeface="Arial"/>
              </a:rPr>
              <a:t>Jalankan service pm2 dengan perintah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rPr b="0" i="0" lang="en-US" sz="1900">
                <a:latin typeface="Arial"/>
                <a:ea typeface="Arial"/>
                <a:cs typeface="Arial"/>
                <a:sym typeface="Arial"/>
              </a:rPr>
              <a:t>pm2 --name Wayhub-backend start npm -- start </a:t>
            </a:r>
            <a:endParaRPr b="0" i="0" sz="1900">
              <a:latin typeface="Arial"/>
              <a:ea typeface="Arial"/>
              <a:cs typeface="Arial"/>
              <a:sym typeface="Arial"/>
            </a:endParaRPr>
          </a:p>
          <a:p>
            <a:pPr indent="-1079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t/>
            </a:r>
            <a:endParaRPr sz="1900"/>
          </a:p>
        </p:txBody>
      </p:sp>
      <p:pic>
        <p:nvPicPr>
          <p:cNvPr id="179" name="Google Shape;179;p24"/>
          <p:cNvPicPr preferRelativeResize="0"/>
          <p:nvPr/>
        </p:nvPicPr>
        <p:blipFill rotWithShape="1">
          <a:blip r:embed="rId3">
            <a:alphaModFix/>
          </a:blip>
          <a:srcRect b="0" l="0" r="32616" t="0"/>
          <a:stretch/>
        </p:blipFill>
        <p:spPr>
          <a:xfrm>
            <a:off x="5369834" y="1914910"/>
            <a:ext cx="6667492" cy="457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/>
          <p:nvPr/>
        </p:nvSpPr>
        <p:spPr>
          <a:xfrm>
            <a:off x="8157843" y="6244836"/>
            <a:ext cx="4034156" cy="613164"/>
          </a:xfrm>
          <a:custGeom>
            <a:rect b="b" l="l" r="r" t="t"/>
            <a:pathLst>
              <a:path extrusionOk="0" h="613164" w="4034156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nir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1" y="688126"/>
            <a:ext cx="448491" cy="1634252"/>
          </a:xfrm>
          <a:custGeom>
            <a:rect b="b" l="l" r="r" t="t"/>
            <a:pathLst>
              <a:path extrusionOk="0" h="1634252" w="448491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7309459" y="6144069"/>
            <a:ext cx="4418271" cy="718159"/>
          </a:xfrm>
          <a:custGeom>
            <a:rect b="b" l="l" r="r" t="t"/>
            <a:pathLst>
              <a:path extrusionOk="0" h="718159" w="4418271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7" name="Google Shape;187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8" name="Google Shape;188;p25"/>
          <p:cNvSpPr txBox="1"/>
          <p:nvPr>
            <p:ph type="title"/>
          </p:nvPr>
        </p:nvSpPr>
        <p:spPr>
          <a:xfrm>
            <a:off x="6858000" y="1524000"/>
            <a:ext cx="4572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Terima Kasih</a:t>
            </a:r>
            <a:endParaRPr/>
          </a:p>
        </p:txBody>
      </p:sp>
      <p:sp>
        <p:nvSpPr>
          <p:cNvPr id="189" name="Google Shape;189;p25"/>
          <p:cNvSpPr/>
          <p:nvPr/>
        </p:nvSpPr>
        <p:spPr>
          <a:xfrm flipH="1" rot="5400000">
            <a:off x="-73597" y="835592"/>
            <a:ext cx="6095980" cy="5948805"/>
          </a:xfrm>
          <a:custGeom>
            <a:rect b="b" l="l" r="r" t="t"/>
            <a:pathLst>
              <a:path extrusionOk="0" h="6498740" w="4212773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0" name="Google Shape;190;p25"/>
          <p:cNvSpPr/>
          <p:nvPr/>
        </p:nvSpPr>
        <p:spPr>
          <a:xfrm flipH="1" rot="5400000">
            <a:off x="223838" y="538152"/>
            <a:ext cx="6095989" cy="6543686"/>
          </a:xfrm>
          <a:custGeom>
            <a:rect b="b" l="l" r="r" t="t"/>
            <a:pathLst>
              <a:path extrusionOk="0" h="6858000" w="2154655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cap="flat" cmpd="sng" w="19050">
            <a:solidFill>
              <a:srgbClr val="82D6D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7" name="Google Shape;97;p14"/>
          <p:cNvSpPr txBox="1"/>
          <p:nvPr>
            <p:ph type="title"/>
          </p:nvPr>
        </p:nvSpPr>
        <p:spPr>
          <a:xfrm>
            <a:off x="762000" y="1524000"/>
            <a:ext cx="3018325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/>
              <a:t>Manage Code dan Database</a:t>
            </a:r>
            <a:endParaRPr sz="3200"/>
          </a:p>
        </p:txBody>
      </p:sp>
      <p:sp>
        <p:nvSpPr>
          <p:cNvPr id="98" name="Google Shape;98;p14"/>
          <p:cNvSpPr/>
          <p:nvPr/>
        </p:nvSpPr>
        <p:spPr>
          <a:xfrm rot="5400000">
            <a:off x="776836" y="-776836"/>
            <a:ext cx="762001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9" name="Google Shape;99;p14"/>
          <p:cNvSpPr/>
          <p:nvPr/>
        </p:nvSpPr>
        <p:spPr>
          <a:xfrm flipH="1">
            <a:off x="7866414" y="1040564"/>
            <a:ext cx="4337539" cy="5817436"/>
          </a:xfrm>
          <a:custGeom>
            <a:rect b="b" l="l" r="r" t="t"/>
            <a:pathLst>
              <a:path extrusionOk="0" h="5817436" w="4337539">
                <a:moveTo>
                  <a:pt x="1162193" y="710"/>
                </a:moveTo>
                <a:cubicBezTo>
                  <a:pt x="1309881" y="4175"/>
                  <a:pt x="1450916" y="20264"/>
                  <a:pt x="1585945" y="47742"/>
                </a:cubicBezTo>
                <a:cubicBezTo>
                  <a:pt x="2125847" y="157580"/>
                  <a:pt x="2569194" y="449669"/>
                  <a:pt x="2955874" y="845238"/>
                </a:cubicBezTo>
                <a:cubicBezTo>
                  <a:pt x="3342552" y="1240809"/>
                  <a:pt x="3672563" y="1739861"/>
                  <a:pt x="3985793" y="2263621"/>
                </a:cubicBezTo>
                <a:cubicBezTo>
                  <a:pt x="4713945" y="3480830"/>
                  <a:pt x="4197469" y="4515211"/>
                  <a:pt x="3471030" y="5609583"/>
                </a:cubicBezTo>
                <a:lnTo>
                  <a:pt x="3330983" y="5817436"/>
                </a:lnTo>
                <a:lnTo>
                  <a:pt x="0" y="5817436"/>
                </a:lnTo>
                <a:lnTo>
                  <a:pt x="0" y="181400"/>
                </a:lnTo>
                <a:lnTo>
                  <a:pt x="365311" y="94304"/>
                </a:lnTo>
                <a:cubicBezTo>
                  <a:pt x="651420" y="24227"/>
                  <a:pt x="916047" y="-5064"/>
                  <a:pt x="1162193" y="71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0" name="Google Shape;100;p14"/>
          <p:cNvSpPr/>
          <p:nvPr/>
        </p:nvSpPr>
        <p:spPr>
          <a:xfrm flipH="1" rot="-917358">
            <a:off x="7133961" y="946220"/>
            <a:ext cx="5867664" cy="5317986"/>
          </a:xfrm>
          <a:custGeom>
            <a:rect b="b" l="l" r="r" t="t"/>
            <a:pathLst>
              <a:path extrusionOk="0" h="2315675" w="1085312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cap="flat" cmpd="sng" w="19050">
            <a:solidFill>
              <a:srgbClr val="82D6D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3839674" y="1524000"/>
            <a:ext cx="3018325" cy="457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Install Git and SSH Key</a:t>
            </a:r>
            <a:endParaRPr sz="2000"/>
          </a:p>
          <a:p>
            <a:pPr indent="-2286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Setup Database</a:t>
            </a:r>
            <a:endParaRPr sz="2000"/>
          </a:p>
          <a:p>
            <a:pPr indent="-2286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Deployment Backend Application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Git</a:t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761999" y="2286000"/>
            <a:ext cx="10668000" cy="3818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Fork repository public backend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https://github.com/sgnd/wayshub-backend.git</a:t>
            </a: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Membuat repository private backend di Github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Git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762000" y="2286001"/>
            <a:ext cx="10668000" cy="2710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2800"/>
              <a:buChar char="•"/>
            </a:pPr>
            <a:r>
              <a:rPr b="0" i="0" lang="en-US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git clone --bare </a:t>
            </a:r>
            <a:r>
              <a:rPr b="0" i="0"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https://github.com/sgnd/wayshub-backend.git</a:t>
            </a:r>
            <a:r>
              <a:rPr b="0" i="0" lang="en-US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>
              <a:solidFill>
                <a:srgbClr val="C9D1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Cd wayshub-backend.git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C9D1D9"/>
              </a:buClr>
              <a:buSzPts val="2800"/>
              <a:buChar char="•"/>
            </a:pPr>
            <a:r>
              <a:rPr b="0" i="0" lang="en-US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git push --mirror </a:t>
            </a:r>
            <a:r>
              <a:rPr b="0" i="0"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https://github.com/asepboy/wayshubBackend.git</a:t>
            </a:r>
            <a:endParaRPr b="0" i="0">
              <a:solidFill>
                <a:srgbClr val="C9D1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C9D1D9"/>
              </a:buClr>
              <a:buSzPts val="2800"/>
              <a:buChar char="•"/>
            </a:pPr>
            <a:r>
              <a:rPr b="0" i="0" lang="en-US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git clone </a:t>
            </a:r>
            <a:r>
              <a:rPr b="0" i="0"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https://github.com/</a:t>
            </a: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asepboy</a:t>
            </a:r>
            <a:r>
              <a:rPr b="0" i="0"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/wayshubBackend.git</a:t>
            </a:r>
            <a:endParaRPr>
              <a:solidFill>
                <a:srgbClr val="C9D1D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Login Git via SSH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2800"/>
              <a:buChar char="•"/>
            </a:pPr>
            <a:r>
              <a:rPr b="0" i="0" lang="en-US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ssh-keygen -C “asep”</a:t>
            </a:r>
            <a:endParaRPr b="0" i="0">
              <a:solidFill>
                <a:srgbClr val="C9D1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C9D1D9"/>
              </a:buClr>
              <a:buSzPts val="2800"/>
              <a:buChar char="•"/>
            </a:pPr>
            <a:r>
              <a:rPr b="0" i="0" lang="en-US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cd .ssh/</a:t>
            </a:r>
            <a:endParaRPr b="0" i="0">
              <a:solidFill>
                <a:srgbClr val="C9D1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C9D1D9"/>
              </a:buClr>
              <a:buSzPts val="2800"/>
              <a:buChar char="•"/>
            </a:pPr>
            <a:r>
              <a:rPr b="0" i="0" lang="en-US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Cat id_rsa.pub</a:t>
            </a:r>
            <a:endParaRPr>
              <a:solidFill>
                <a:srgbClr val="C9D1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solidFill>
            <a:srgbClr val="0D111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900"/>
              <a:buFont typeface="Arial"/>
              <a:buAutoNum type="arabicPeriod" startAt="4"/>
            </a:pPr>
            <a:r>
              <a:rPr b="0" i="0" lang="en-US" sz="900" u="none" cap="none" strike="noStrike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Cat id_rsa.pub</a:t>
            </a:r>
            <a:endParaRPr b="0" i="0" sz="1200" u="none" cap="none" strike="noStrike">
              <a:solidFill>
                <a:srgbClr val="C9D1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venir"/>
              <a:buNone/>
            </a:pPr>
            <a:br>
              <a:rPr b="0" i="0" lang="en-US" sz="1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</a:b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152400" y="152400"/>
            <a:ext cx="12192000" cy="0"/>
          </a:xfrm>
          <a:prstGeom prst="rect">
            <a:avLst/>
          </a:prstGeom>
          <a:solidFill>
            <a:srgbClr val="0D111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900"/>
              <a:buFont typeface="Arial"/>
              <a:buAutoNum type="arabicPeriod" startAt="4"/>
            </a:pPr>
            <a:r>
              <a:rPr b="0" i="0" lang="en-US" sz="900" u="none" cap="none" strike="noStrike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Cat id_rsa.pub</a:t>
            </a:r>
            <a:endParaRPr b="0" i="0" sz="1200" u="none" cap="none" strike="noStrike">
              <a:solidFill>
                <a:srgbClr val="C9D1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venir"/>
              <a:buNone/>
            </a:pPr>
            <a:br>
              <a:rPr b="0" i="0" lang="en-US" sz="1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</a:b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3">
            <a:alphaModFix/>
          </a:blip>
          <a:srcRect b="29090" l="0" r="2039" t="40496"/>
          <a:stretch/>
        </p:blipFill>
        <p:spPr>
          <a:xfrm>
            <a:off x="76200" y="4492489"/>
            <a:ext cx="12039600" cy="1219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Login Git via SSH</a:t>
            </a:r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5009" y="2019053"/>
            <a:ext cx="7331152" cy="303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510209" y="2126974"/>
            <a:ext cx="4114800" cy="3818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Kembali ke website Github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Settings &gt; SSH and GPG Keys &gt; New SSH key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Login Git via SSH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ssh -T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git@github.com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cd /wayshubBackend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git remote rm origin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git remote add origin 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git remote -v</a:t>
            </a:r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 rotWithShape="1">
          <a:blip r:embed="rId4">
            <a:alphaModFix/>
          </a:blip>
          <a:srcRect b="35923" l="0" r="22974" t="28379"/>
          <a:stretch/>
        </p:blipFill>
        <p:spPr>
          <a:xfrm>
            <a:off x="4909694" y="3061252"/>
            <a:ext cx="7176289" cy="1285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Database</a:t>
            </a:r>
            <a:endParaRPr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Membuat instance database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Instal MySQL Server di instance database dan MySQL Client di instance backend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Menambahkan User database di instance database yang akan diremote dari instance backend dengan akses penuh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Remote database via server backend</a:t>
            </a:r>
            <a:endParaRPr/>
          </a:p>
          <a:p>
            <a:pPr indent="-508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Database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762000" y="2286001"/>
            <a:ext cx="2617304" cy="36774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Instal MySQL Server di instance database </a:t>
            </a:r>
            <a:endParaRPr sz="1400"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Membuat user untuk bisa diremote dari instance backend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Mengubah bind-address dengan ip instance database di directory /etc/mysql/mysql.conf.d</a:t>
            </a:r>
            <a:endParaRPr sz="1400"/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400"/>
          </a:p>
        </p:txBody>
      </p:sp>
      <p:pic>
        <p:nvPicPr>
          <p:cNvPr id="149" name="Google Shape;149;p21"/>
          <p:cNvPicPr preferRelativeResize="0"/>
          <p:nvPr/>
        </p:nvPicPr>
        <p:blipFill rotWithShape="1">
          <a:blip r:embed="rId3">
            <a:alphaModFix/>
          </a:blip>
          <a:srcRect b="-4" l="0" r="25469" t="31207"/>
          <a:stretch/>
        </p:blipFill>
        <p:spPr>
          <a:xfrm>
            <a:off x="4157869" y="364434"/>
            <a:ext cx="7172940" cy="3008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 rotWithShape="1">
          <a:blip r:embed="rId4">
            <a:alphaModFix/>
          </a:blip>
          <a:srcRect b="0" l="315" r="39844" t="52308"/>
          <a:stretch/>
        </p:blipFill>
        <p:spPr>
          <a:xfrm>
            <a:off x="4093522" y="3548271"/>
            <a:ext cx="7202856" cy="3008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ebbleVTI">
  <a:themeElements>
    <a:clrScheme name="AnalogousFromRegularSeedRightStep">
      <a:dk1>
        <a:srgbClr val="000000"/>
      </a:dk1>
      <a:lt1>
        <a:srgbClr val="FFFFFF"/>
      </a:lt1>
      <a:dk2>
        <a:srgbClr val="29223F"/>
      </a:dk2>
      <a:lt2>
        <a:srgbClr val="E8E2E5"/>
      </a:lt2>
      <a:accent1>
        <a:srgbClr val="46B383"/>
      </a:accent1>
      <a:accent2>
        <a:srgbClr val="3BB1AE"/>
      </a:accent2>
      <a:accent3>
        <a:srgbClr val="4D95C3"/>
      </a:accent3>
      <a:accent4>
        <a:srgbClr val="3B52B1"/>
      </a:accent4>
      <a:accent5>
        <a:srgbClr val="674DC3"/>
      </a:accent5>
      <a:accent6>
        <a:srgbClr val="863BB1"/>
      </a:accent6>
      <a:hlink>
        <a:srgbClr val="BF3F78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