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</p:sldIdLst>
  <p:sldSz cy="5143500" cx="9144000"/>
  <p:notesSz cx="6858000" cy="9144000"/>
  <p:embeddedFontLst>
    <p:embeddedFont>
      <p:font typeface="Montserrat"/>
      <p:regular r:id="rId50"/>
      <p:bold r:id="rId51"/>
      <p:italic r:id="rId52"/>
      <p:boldItalic r:id="rId53"/>
    </p:embeddedFont>
    <p:embeddedFont>
      <p:font typeface="Lato"/>
      <p:regular r:id="rId54"/>
      <p:bold r:id="rId55"/>
      <p:italic r:id="rId56"/>
      <p:boldItalic r:id="rId5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Montserrat-bold.fntdata"/><Relationship Id="rId50" Type="http://schemas.openxmlformats.org/officeDocument/2006/relationships/font" Target="fonts/Montserrat-regular.fntdata"/><Relationship Id="rId53" Type="http://schemas.openxmlformats.org/officeDocument/2006/relationships/font" Target="fonts/Montserrat-boldItalic.fntdata"/><Relationship Id="rId52" Type="http://schemas.openxmlformats.org/officeDocument/2006/relationships/font" Target="fonts/Montserrat-italic.fntdata"/><Relationship Id="rId11" Type="http://schemas.openxmlformats.org/officeDocument/2006/relationships/slide" Target="slides/slide6.xml"/><Relationship Id="rId55" Type="http://schemas.openxmlformats.org/officeDocument/2006/relationships/font" Target="fonts/Lato-bold.fntdata"/><Relationship Id="rId10" Type="http://schemas.openxmlformats.org/officeDocument/2006/relationships/slide" Target="slides/slide5.xml"/><Relationship Id="rId54" Type="http://schemas.openxmlformats.org/officeDocument/2006/relationships/font" Target="fonts/Lato-regular.fntdata"/><Relationship Id="rId13" Type="http://schemas.openxmlformats.org/officeDocument/2006/relationships/slide" Target="slides/slide8.xml"/><Relationship Id="rId57" Type="http://schemas.openxmlformats.org/officeDocument/2006/relationships/font" Target="fonts/Lato-boldItalic.fntdata"/><Relationship Id="rId12" Type="http://schemas.openxmlformats.org/officeDocument/2006/relationships/slide" Target="slides/slide7.xml"/><Relationship Id="rId56" Type="http://schemas.openxmlformats.org/officeDocument/2006/relationships/font" Target="fonts/Lato-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7a31ee8fcf_0_3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7a31ee8fcf_0_3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7a31ee8fcf_0_3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7a31ee8fcf_0_3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d2e93a9962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d2e93a9962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d2e93a9962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d2e93a9962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d2e93a9962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d2e93a9962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d2e93a9962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d2e93a9962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d2e93a9962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d2e93a9962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d2e93a9962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d2e93a9962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d2e93a9962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d2e93a9962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d2e93a9962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d2e93a9962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a31ee8fcf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7a31ee8fcf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d2e93a9962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d2e93a9962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d2e93a9962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d2e93a9962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d2e93a9962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d2e93a9962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d2e93a9962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d2e93a9962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d2e93a9962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d2e93a9962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d2e93a9962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d2e93a9962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d2e93a9962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d2e93a9962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d2e93a9962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d2e93a9962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d2e93a9962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d2e93a9962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d2e93a9962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d2e93a9962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7a31ee8fcf_0_2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7a31ee8fcf_0_2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d2e93a9962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d2e93a9962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d00ec7648a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d00ec7648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d00ec7648a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d00ec7648a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d00ec7648a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d00ec7648a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d00ec7648a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d00ec7648a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d00ec7648a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d00ec7648a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d00ec7648a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d00ec7648a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d31bb9355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d31bb9355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d00ec7648a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d00ec7648a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d00ec7648a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d00ec7648a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7a31ee8fcf_0_3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7a31ee8fcf_0_3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d00ec7648a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d00ec7648a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d3029b8a9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d3029b8a9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d3029b8a98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d3029b8a9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d3029b8a98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d3029b8a98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d3029b8a98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d3029b8a98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7a31ee8fcf_0_3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7a31ee8fcf_0_3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7a31ee8fcf_0_3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7a31ee8fcf_0_3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7a31ee8fcf_0_3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7a31ee8fcf_0_3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7a31ee8fcf_0_3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7a31ee8fcf_0_3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7a31ee8fcf_0_3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7a31ee8fcf_0_3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1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6.png"/><Relationship Id="rId4" Type="http://schemas.openxmlformats.org/officeDocument/2006/relationships/image" Target="../media/image1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1.png"/><Relationship Id="rId4" Type="http://schemas.openxmlformats.org/officeDocument/2006/relationships/image" Target="../media/image2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9.png"/><Relationship Id="rId4" Type="http://schemas.openxmlformats.org/officeDocument/2006/relationships/image" Target="../media/image2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2.png"/><Relationship Id="rId4" Type="http://schemas.openxmlformats.org/officeDocument/2006/relationships/image" Target="../media/image4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6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5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5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0.png"/><Relationship Id="rId4" Type="http://schemas.openxmlformats.org/officeDocument/2006/relationships/image" Target="../media/image27.png"/><Relationship Id="rId5" Type="http://schemas.openxmlformats.org/officeDocument/2006/relationships/image" Target="../media/image2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3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8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2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4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9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8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52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40.png"/><Relationship Id="rId4" Type="http://schemas.openxmlformats.org/officeDocument/2006/relationships/image" Target="../media/image43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36.png"/><Relationship Id="rId4" Type="http://schemas.openxmlformats.org/officeDocument/2006/relationships/image" Target="../media/image4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54.png"/><Relationship Id="rId4" Type="http://schemas.openxmlformats.org/officeDocument/2006/relationships/image" Target="../media/image37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47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45.png"/><Relationship Id="rId4" Type="http://schemas.openxmlformats.org/officeDocument/2006/relationships/image" Target="../media/image53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46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42.png"/><Relationship Id="rId4" Type="http://schemas.openxmlformats.org/officeDocument/2006/relationships/image" Target="../media/image5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Task Week 3 Dumbways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Asep Saepul Rohman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2"/>
          <p:cNvSpPr txBox="1"/>
          <p:nvPr>
            <p:ph idx="1" type="body"/>
          </p:nvPr>
        </p:nvSpPr>
        <p:spPr>
          <a:xfrm>
            <a:off x="1332400" y="716400"/>
            <a:ext cx="7038900" cy="37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id"/>
              <a:t>melakukan proses build image pada masing-masing instance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id"/>
              <a:t>cek image yang sudah dibuat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2" name="Google Shape;19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5313" y="1691925"/>
            <a:ext cx="8228999" cy="1426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5338" y="3289700"/>
            <a:ext cx="8328925" cy="142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3"/>
          <p:cNvSpPr txBox="1"/>
          <p:nvPr>
            <p:ph idx="1" type="body"/>
          </p:nvPr>
        </p:nvSpPr>
        <p:spPr>
          <a:xfrm>
            <a:off x="1297500" y="733125"/>
            <a:ext cx="7038900" cy="37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id"/>
              <a:t>push docker image yang sudah dibuat ke docker hub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9" name="Google Shape;19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2050" y="1203200"/>
            <a:ext cx="6984850" cy="183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4487" y="3118100"/>
            <a:ext cx="7795024" cy="189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Install App With Docker</a:t>
            </a:r>
            <a:endParaRPr/>
          </a:p>
        </p:txBody>
      </p:sp>
      <p:sp>
        <p:nvSpPr>
          <p:cNvPr id="206" name="Google Shape;206;p24"/>
          <p:cNvSpPr txBox="1"/>
          <p:nvPr>
            <p:ph idx="1" type="body"/>
          </p:nvPr>
        </p:nvSpPr>
        <p:spPr>
          <a:xfrm>
            <a:off x="1297500" y="1104800"/>
            <a:ext cx="7038900" cy="33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id"/>
              <a:t>Install docker compose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id"/>
              <a:t>mengubah chmod agar docker-compose bisa dieksekusi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7" name="Google Shape;20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8675" y="1841126"/>
            <a:ext cx="7647725" cy="212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5"/>
          <p:cNvSpPr txBox="1"/>
          <p:nvPr>
            <p:ph idx="1" type="body"/>
          </p:nvPr>
        </p:nvSpPr>
        <p:spPr>
          <a:xfrm>
            <a:off x="1297500" y="552400"/>
            <a:ext cx="7038900" cy="39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id"/>
              <a:t>membuat file baru untuk membuat container dari image.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13" name="Google Shape;21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8175" y="1515197"/>
            <a:ext cx="7831876" cy="230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6"/>
          <p:cNvSpPr txBox="1"/>
          <p:nvPr>
            <p:ph idx="1" type="body"/>
          </p:nvPr>
        </p:nvSpPr>
        <p:spPr>
          <a:xfrm>
            <a:off x="1297500" y="675150"/>
            <a:ext cx="7038900" cy="38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id"/>
              <a:t>menjalankan docker compose dibackground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id"/>
              <a:t>mengecheck container running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19" name="Google Shape;21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000" y="1703825"/>
            <a:ext cx="8138749" cy="261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7"/>
          <p:cNvSpPr txBox="1"/>
          <p:nvPr>
            <p:ph idx="1" type="body"/>
          </p:nvPr>
        </p:nvSpPr>
        <p:spPr>
          <a:xfrm>
            <a:off x="1297500" y="613775"/>
            <a:ext cx="7038900" cy="386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id"/>
              <a:t>hasil container yang sudah jalan</a:t>
            </a:r>
            <a:endParaRPr/>
          </a:p>
        </p:txBody>
      </p:sp>
      <p:pic>
        <p:nvPicPr>
          <p:cNvPr id="225" name="Google Shape;22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5163" y="1192825"/>
            <a:ext cx="7733674" cy="3673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Install Jenkins</a:t>
            </a:r>
            <a:endParaRPr/>
          </a:p>
        </p:txBody>
      </p:sp>
      <p:sp>
        <p:nvSpPr>
          <p:cNvPr id="231" name="Google Shape;231;p28"/>
          <p:cNvSpPr txBox="1"/>
          <p:nvPr>
            <p:ph idx="1" type="body"/>
          </p:nvPr>
        </p:nvSpPr>
        <p:spPr>
          <a:xfrm>
            <a:off x="1297500" y="1092525"/>
            <a:ext cx="7038900" cy="33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id"/>
              <a:t>membuat instance untuk jenkins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id"/>
              <a:t>menjalankan jenkins dengan docker maka instalasi dilakukan pada file docker-compose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32" name="Google Shape;23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0000" y="1863925"/>
            <a:ext cx="5963976" cy="288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9"/>
          <p:cNvSpPr txBox="1"/>
          <p:nvPr>
            <p:ph idx="1" type="body"/>
          </p:nvPr>
        </p:nvSpPr>
        <p:spPr>
          <a:xfrm>
            <a:off x="1297500" y="527850"/>
            <a:ext cx="7038900" cy="395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id"/>
              <a:t>menjalankan docker compose dibackground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id"/>
              <a:t>check container yang berjalan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38" name="Google Shape;238;p29"/>
          <p:cNvPicPr preferRelativeResize="0"/>
          <p:nvPr/>
        </p:nvPicPr>
        <p:blipFill rotWithShape="1">
          <a:blip r:embed="rId3">
            <a:alphaModFix/>
          </a:blip>
          <a:srcRect b="23447" l="0" r="0" t="0"/>
          <a:stretch/>
        </p:blipFill>
        <p:spPr>
          <a:xfrm>
            <a:off x="1297500" y="1199400"/>
            <a:ext cx="5729840" cy="209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39850" y="3379664"/>
            <a:ext cx="6323726" cy="16035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0"/>
          <p:cNvSpPr txBox="1"/>
          <p:nvPr>
            <p:ph idx="1" type="body"/>
          </p:nvPr>
        </p:nvSpPr>
        <p:spPr>
          <a:xfrm>
            <a:off x="1297500" y="454200"/>
            <a:ext cx="7038900" cy="402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id"/>
              <a:t>membuat sub domain di cloudflare cicd.asep.onlinecamp.id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45" name="Google Shape;24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025" y="1345045"/>
            <a:ext cx="8336399" cy="27710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1"/>
          <p:cNvSpPr txBox="1"/>
          <p:nvPr>
            <p:ph idx="1" type="body"/>
          </p:nvPr>
        </p:nvSpPr>
        <p:spPr>
          <a:xfrm>
            <a:off x="1297500" y="454200"/>
            <a:ext cx="7038900" cy="402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id"/>
              <a:t>membuat file konfigurasi reverse proxy untuk jenkins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id"/>
              <a:t>menambahkan directory file baru tadi ke konfigurasi nginx</a:t>
            </a:r>
            <a:endParaRPr/>
          </a:p>
        </p:txBody>
      </p:sp>
      <p:pic>
        <p:nvPicPr>
          <p:cNvPr id="251" name="Google Shape;251;p31"/>
          <p:cNvPicPr preferRelativeResize="0"/>
          <p:nvPr/>
        </p:nvPicPr>
        <p:blipFill rotWithShape="1">
          <a:blip r:embed="rId3">
            <a:alphaModFix/>
          </a:blip>
          <a:srcRect b="0" l="0" r="27985" t="0"/>
          <a:stretch/>
        </p:blipFill>
        <p:spPr>
          <a:xfrm>
            <a:off x="126950" y="1516575"/>
            <a:ext cx="3879050" cy="3013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31"/>
          <p:cNvPicPr preferRelativeResize="0"/>
          <p:nvPr/>
        </p:nvPicPr>
        <p:blipFill rotWithShape="1">
          <a:blip r:embed="rId4">
            <a:alphaModFix/>
          </a:blip>
          <a:srcRect b="0" l="0" r="19627" t="0"/>
          <a:stretch/>
        </p:blipFill>
        <p:spPr>
          <a:xfrm>
            <a:off x="4321025" y="1516575"/>
            <a:ext cx="4552103" cy="296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2500"/>
              <a:t>Content </a:t>
            </a:r>
            <a:endParaRPr sz="2500"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id" sz="1800"/>
              <a:t>Install Docker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id" sz="1800"/>
              <a:t>Create Docker Images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id" sz="1800"/>
              <a:t>Install App With Docker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id" sz="1800"/>
              <a:t>Install Jenkins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id" sz="1800"/>
              <a:t>Configuration Jenkins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id" sz="1800"/>
              <a:t>Create Jenkins Job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id" sz="1800"/>
              <a:t>Notification With Slack</a:t>
            </a:r>
            <a:endParaRPr sz="18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2"/>
          <p:cNvSpPr txBox="1"/>
          <p:nvPr>
            <p:ph idx="1" type="body"/>
          </p:nvPr>
        </p:nvSpPr>
        <p:spPr>
          <a:xfrm>
            <a:off x="1297500" y="466475"/>
            <a:ext cx="7038900" cy="40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id"/>
              <a:t>mengimplementasi SSL dengan certbot pada subdomain cicd.asep.onlinecamp.id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58" name="Google Shape;25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7225" y="1071563"/>
            <a:ext cx="7829550" cy="300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3"/>
          <p:cNvSpPr txBox="1"/>
          <p:nvPr>
            <p:ph idx="1" type="body"/>
          </p:nvPr>
        </p:nvSpPr>
        <p:spPr>
          <a:xfrm>
            <a:off x="1297500" y="626050"/>
            <a:ext cx="7038900" cy="38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id"/>
              <a:t>cek subdomain yang sudah didaftarkan dengan certbot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64" name="Google Shape;26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9225" y="1399050"/>
            <a:ext cx="8175600" cy="319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4"/>
          <p:cNvSpPr txBox="1"/>
          <p:nvPr>
            <p:ph idx="1" type="body"/>
          </p:nvPr>
        </p:nvSpPr>
        <p:spPr>
          <a:xfrm>
            <a:off x="781925" y="1448425"/>
            <a:ext cx="2458800" cy="201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id"/>
              <a:t>akses 	file directory password jenkins di dalam docker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id"/>
              <a:t>lakukan proses  instalasi jenkins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id"/>
              <a:t> </a:t>
            </a:r>
            <a:endParaRPr/>
          </a:p>
        </p:txBody>
      </p:sp>
      <p:pic>
        <p:nvPicPr>
          <p:cNvPr id="270" name="Google Shape;270;p34"/>
          <p:cNvPicPr preferRelativeResize="0"/>
          <p:nvPr/>
        </p:nvPicPr>
        <p:blipFill rotWithShape="1">
          <a:blip r:embed="rId3">
            <a:alphaModFix/>
          </a:blip>
          <a:srcRect b="36896" l="0" r="0" t="0"/>
          <a:stretch/>
        </p:blipFill>
        <p:spPr>
          <a:xfrm>
            <a:off x="1083000" y="3572225"/>
            <a:ext cx="6523724" cy="135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34"/>
          <p:cNvPicPr preferRelativeResize="0"/>
          <p:nvPr/>
        </p:nvPicPr>
        <p:blipFill rotWithShape="1">
          <a:blip r:embed="rId4">
            <a:alphaModFix/>
          </a:blip>
          <a:srcRect b="3037" l="13018" r="13011" t="12830"/>
          <a:stretch/>
        </p:blipFill>
        <p:spPr>
          <a:xfrm>
            <a:off x="3547025" y="403575"/>
            <a:ext cx="5043673" cy="2910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5"/>
          <p:cNvSpPr txBox="1"/>
          <p:nvPr>
            <p:ph idx="1" type="body"/>
          </p:nvPr>
        </p:nvSpPr>
        <p:spPr>
          <a:xfrm>
            <a:off x="1297500" y="491025"/>
            <a:ext cx="7038900" cy="398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id"/>
              <a:t>install plugin jenkins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77" name="Google Shape;27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750" y="1841350"/>
            <a:ext cx="4355250" cy="2550392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824426"/>
            <a:ext cx="4355257" cy="2584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6"/>
          <p:cNvSpPr txBox="1"/>
          <p:nvPr>
            <p:ph idx="1" type="body"/>
          </p:nvPr>
        </p:nvSpPr>
        <p:spPr>
          <a:xfrm>
            <a:off x="1297500" y="466475"/>
            <a:ext cx="7038900" cy="40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id"/>
              <a:t>membuat user baru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84" name="Google Shape;284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2500" y="1141625"/>
            <a:ext cx="6140124" cy="364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7"/>
          <p:cNvSpPr txBox="1"/>
          <p:nvPr>
            <p:ph idx="1" type="body"/>
          </p:nvPr>
        </p:nvSpPr>
        <p:spPr>
          <a:xfrm>
            <a:off x="1297500" y="515575"/>
            <a:ext cx="7038900" cy="396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id"/>
              <a:t>instance configuration URL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id"/>
              <a:t>setelah itu klik start using jenkins</a:t>
            </a:r>
            <a:endParaRPr/>
          </a:p>
        </p:txBody>
      </p:sp>
      <p:pic>
        <p:nvPicPr>
          <p:cNvPr id="290" name="Google Shape;290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1700" y="1341225"/>
            <a:ext cx="6181975" cy="365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Konfigurasi Jenkins</a:t>
            </a:r>
            <a:endParaRPr/>
          </a:p>
        </p:txBody>
      </p:sp>
      <p:sp>
        <p:nvSpPr>
          <p:cNvPr id="296" name="Google Shape;296;p38"/>
          <p:cNvSpPr txBox="1"/>
          <p:nvPr>
            <p:ph idx="1" type="body"/>
          </p:nvPr>
        </p:nvSpPr>
        <p:spPr>
          <a:xfrm>
            <a:off x="1297500" y="1104800"/>
            <a:ext cx="7038900" cy="33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id"/>
              <a:t>pada dashboard pilih Manage Jenkins -&gt; Credentials -&gt; System -&gt; Global credentials (unrestricted) </a:t>
            </a:r>
            <a:endParaRPr/>
          </a:p>
        </p:txBody>
      </p:sp>
      <p:pic>
        <p:nvPicPr>
          <p:cNvPr id="297" name="Google Shape;297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925" y="1921874"/>
            <a:ext cx="8200152" cy="191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9"/>
          <p:cNvSpPr txBox="1"/>
          <p:nvPr>
            <p:ph idx="1" type="body"/>
          </p:nvPr>
        </p:nvSpPr>
        <p:spPr>
          <a:xfrm>
            <a:off x="1297500" y="724275"/>
            <a:ext cx="7038900" cy="375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id"/>
              <a:t>mengisi form global credentials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id"/>
              <a:t>mengisi key dengan private key dari jenkins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03" name="Google Shape;303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6125" y="1460625"/>
            <a:ext cx="7291750" cy="330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0"/>
          <p:cNvSpPr txBox="1"/>
          <p:nvPr>
            <p:ph idx="1" type="body"/>
          </p:nvPr>
        </p:nvSpPr>
        <p:spPr>
          <a:xfrm>
            <a:off x="1297500" y="540125"/>
            <a:ext cx="7038900" cy="393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id"/>
              <a:t>mendaftarkan instance frontend dan backend dengan publish over ssh di  jenkins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id"/>
              <a:t>pada menu dashboard pilih configure system</a:t>
            </a:r>
            <a:endParaRPr/>
          </a:p>
        </p:txBody>
      </p:sp>
      <p:pic>
        <p:nvPicPr>
          <p:cNvPr id="309" name="Google Shape;309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7775" y="1600000"/>
            <a:ext cx="7648449" cy="247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1"/>
          <p:cNvSpPr txBox="1"/>
          <p:nvPr>
            <p:ph idx="1" type="body"/>
          </p:nvPr>
        </p:nvSpPr>
        <p:spPr>
          <a:xfrm>
            <a:off x="897950" y="859300"/>
            <a:ext cx="3189900" cy="191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id"/>
              <a:t>pada publish over ssh, pilih add SSH server dan mengisi form ssh dengan instance frontend dan backend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15" name="Google Shape;315;p41"/>
          <p:cNvPicPr preferRelativeResize="0"/>
          <p:nvPr/>
        </p:nvPicPr>
        <p:blipFill rotWithShape="1">
          <a:blip r:embed="rId3">
            <a:alphaModFix/>
          </a:blip>
          <a:srcRect b="0" l="14769" r="53010" t="75960"/>
          <a:stretch/>
        </p:blipFill>
        <p:spPr>
          <a:xfrm>
            <a:off x="4928000" y="1006575"/>
            <a:ext cx="2946149" cy="1028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0375" y="2375325"/>
            <a:ext cx="4572010" cy="249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58300" y="2396325"/>
            <a:ext cx="4319225" cy="24489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Install Docker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183050"/>
            <a:ext cx="7038900" cy="32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id"/>
              <a:t>melakukan  update dan upgrade system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id"/>
              <a:t>menginstall dependency docker</a:t>
            </a:r>
            <a:endParaRPr/>
          </a:p>
        </p:txBody>
      </p:sp>
      <p:pic>
        <p:nvPicPr>
          <p:cNvPr id="148" name="Google Shape;14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0898" y="2075434"/>
            <a:ext cx="7038899" cy="25094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4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Create Jenkins Job</a:t>
            </a:r>
            <a:endParaRPr/>
          </a:p>
        </p:txBody>
      </p:sp>
      <p:sp>
        <p:nvSpPr>
          <p:cNvPr id="323" name="Google Shape;323;p42"/>
          <p:cNvSpPr txBox="1"/>
          <p:nvPr>
            <p:ph idx="1" type="body"/>
          </p:nvPr>
        </p:nvSpPr>
        <p:spPr>
          <a:xfrm>
            <a:off x="1297500" y="1038350"/>
            <a:ext cx="7038900" cy="344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id"/>
              <a:t>pada menu kiri dashboard pilih  new item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id"/>
              <a:t>piih freestyle project </a:t>
            </a:r>
            <a:endParaRPr/>
          </a:p>
        </p:txBody>
      </p:sp>
      <p:pic>
        <p:nvPicPr>
          <p:cNvPr id="324" name="Google Shape;324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4950" y="1830822"/>
            <a:ext cx="6302601" cy="2865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43"/>
          <p:cNvSpPr txBox="1"/>
          <p:nvPr>
            <p:ph idx="1" type="body"/>
          </p:nvPr>
        </p:nvSpPr>
        <p:spPr>
          <a:xfrm>
            <a:off x="1297500" y="313925"/>
            <a:ext cx="7038900" cy="416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id"/>
              <a:t>di tab Source Code Management isi Repository URL dan branchnya adalah */main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30" name="Google Shape;330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3826" y="977975"/>
            <a:ext cx="5756349" cy="380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44"/>
          <p:cNvSpPr txBox="1"/>
          <p:nvPr>
            <p:ph idx="1" type="body"/>
          </p:nvPr>
        </p:nvSpPr>
        <p:spPr>
          <a:xfrm>
            <a:off x="1297500" y="748575"/>
            <a:ext cx="7038900" cy="373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id"/>
              <a:t>pada tab build trigger, centang “Github hook trigger for GITScm polling” untuk melakukan hook trigger dari github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36" name="Google Shape;336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900" y="1623075"/>
            <a:ext cx="8458200" cy="198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5"/>
          <p:cNvSpPr txBox="1"/>
          <p:nvPr>
            <p:ph idx="1" type="body"/>
          </p:nvPr>
        </p:nvSpPr>
        <p:spPr>
          <a:xfrm>
            <a:off x="1297500" y="652000"/>
            <a:ext cx="7038900" cy="382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id"/>
              <a:t>pada proses build dilakukan dengan menggunakan perintah dibawah ini</a:t>
            </a:r>
            <a:endParaRPr/>
          </a:p>
        </p:txBody>
      </p:sp>
      <p:pic>
        <p:nvPicPr>
          <p:cNvPr id="342" name="Google Shape;342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3787" y="1210900"/>
            <a:ext cx="5516425" cy="364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46"/>
          <p:cNvSpPr txBox="1"/>
          <p:nvPr>
            <p:ph idx="1" type="body"/>
          </p:nvPr>
        </p:nvSpPr>
        <p:spPr>
          <a:xfrm>
            <a:off x="1297500" y="495025"/>
            <a:ext cx="7038900" cy="398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id"/>
              <a:t>atur exec timeout menjadi 0 biar dieksekusi tanpa limit waktu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48" name="Google Shape;348;p46"/>
          <p:cNvPicPr preferRelativeResize="0"/>
          <p:nvPr/>
        </p:nvPicPr>
        <p:blipFill rotWithShape="1">
          <a:blip r:embed="rId3">
            <a:alphaModFix/>
          </a:blip>
          <a:srcRect b="0" l="0" r="5988" t="0"/>
          <a:stretch/>
        </p:blipFill>
        <p:spPr>
          <a:xfrm>
            <a:off x="1122875" y="1099025"/>
            <a:ext cx="6701926" cy="3670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47"/>
          <p:cNvSpPr txBox="1"/>
          <p:nvPr>
            <p:ph idx="1" type="body"/>
          </p:nvPr>
        </p:nvSpPr>
        <p:spPr>
          <a:xfrm>
            <a:off x="1297500" y="603700"/>
            <a:ext cx="7038900" cy="387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id"/>
              <a:t>membuat freestyle project untuk backend dengan konfigurasi yg sama sebelumnya hanya di repository URL dan exec command yg berbeda</a:t>
            </a:r>
            <a:endParaRPr/>
          </a:p>
        </p:txBody>
      </p:sp>
      <p:pic>
        <p:nvPicPr>
          <p:cNvPr id="354" name="Google Shape;354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7537" y="1364350"/>
            <a:ext cx="5388924" cy="3513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48"/>
          <p:cNvSpPr txBox="1"/>
          <p:nvPr>
            <p:ph idx="1" type="body"/>
          </p:nvPr>
        </p:nvSpPr>
        <p:spPr>
          <a:xfrm>
            <a:off x="1297500" y="627850"/>
            <a:ext cx="7038900" cy="38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id"/>
              <a:t>2 freestyle project sudah dibuatkan untuk frontend dan backend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60" name="Google Shape;360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5938" y="1665925"/>
            <a:ext cx="8512126" cy="226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49"/>
          <p:cNvSpPr txBox="1"/>
          <p:nvPr/>
        </p:nvSpPr>
        <p:spPr>
          <a:xfrm>
            <a:off x="734775" y="1876350"/>
            <a:ext cx="183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latin typeface="Lato"/>
                <a:ea typeface="Lato"/>
                <a:cs typeface="Lato"/>
                <a:sym typeface="Lato"/>
              </a:rPr>
              <a:t>dev push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50"/>
          <p:cNvSpPr txBox="1"/>
          <p:nvPr>
            <p:ph idx="1" type="body"/>
          </p:nvPr>
        </p:nvSpPr>
        <p:spPr>
          <a:xfrm>
            <a:off x="1297500" y="519175"/>
            <a:ext cx="7038900" cy="395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id"/>
              <a:t>menambahkan webhook di docker hub untuk frontend dan backend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71" name="Google Shape;371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975" y="2030300"/>
            <a:ext cx="4214149" cy="2298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2" name="Google Shape;372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19086" y="2030300"/>
            <a:ext cx="4436389" cy="2298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51"/>
          <p:cNvSpPr txBox="1"/>
          <p:nvPr>
            <p:ph idx="1" type="body"/>
          </p:nvPr>
        </p:nvSpPr>
        <p:spPr>
          <a:xfrm>
            <a:off x="1031775" y="579550"/>
            <a:ext cx="2904300" cy="258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id"/>
              <a:t>menambahkan webhook pada repository frontend dan backend di github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78" name="Google Shape;378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91177" y="168012"/>
            <a:ext cx="5131450" cy="3189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9" name="Google Shape;379;p51"/>
          <p:cNvPicPr preferRelativeResize="0"/>
          <p:nvPr/>
        </p:nvPicPr>
        <p:blipFill rotWithShape="1">
          <a:blip r:embed="rId4">
            <a:alphaModFix/>
          </a:blip>
          <a:srcRect b="23318" l="0" r="0" t="0"/>
          <a:stretch/>
        </p:blipFill>
        <p:spPr>
          <a:xfrm>
            <a:off x="543325" y="3468350"/>
            <a:ext cx="7244374" cy="145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686575"/>
            <a:ext cx="7038900" cy="379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id"/>
              <a:t>konfigurasi docker sebelum menginstalnya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4" name="Google Shape;15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650" y="1489525"/>
            <a:ext cx="7608699" cy="236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52"/>
          <p:cNvSpPr txBox="1"/>
          <p:nvPr>
            <p:ph idx="1" type="body"/>
          </p:nvPr>
        </p:nvSpPr>
        <p:spPr>
          <a:xfrm>
            <a:off x="886975" y="893788"/>
            <a:ext cx="2216100" cy="17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id"/>
              <a:t>test proses build pada masing - masing freestyle project frontend dan backend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85" name="Google Shape;385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3600" y="536475"/>
            <a:ext cx="5554001" cy="2429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86" name="Google Shape;386;p52"/>
          <p:cNvPicPr preferRelativeResize="0"/>
          <p:nvPr/>
        </p:nvPicPr>
        <p:blipFill rotWithShape="1">
          <a:blip r:embed="rId4">
            <a:alphaModFix/>
          </a:blip>
          <a:srcRect b="43855" l="25088" r="0" t="6691"/>
          <a:stretch/>
        </p:blipFill>
        <p:spPr>
          <a:xfrm>
            <a:off x="639925" y="3199600"/>
            <a:ext cx="6357425" cy="171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5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Notifikasi Slack</a:t>
            </a:r>
            <a:endParaRPr/>
          </a:p>
        </p:txBody>
      </p:sp>
      <p:sp>
        <p:nvSpPr>
          <p:cNvPr id="392" name="Google Shape;392;p53"/>
          <p:cNvSpPr txBox="1"/>
          <p:nvPr>
            <p:ph idx="1" type="body"/>
          </p:nvPr>
        </p:nvSpPr>
        <p:spPr>
          <a:xfrm>
            <a:off x="1297500" y="941775"/>
            <a:ext cx="7038900" cy="353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id"/>
              <a:t>Install Slack Notification Plugin pada jenkins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id"/>
              <a:t>membuat chanel  di slack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id"/>
              <a:t>tambahkan app  jenkins untuk proses integrasi dengan </a:t>
            </a:r>
            <a:endParaRPr/>
          </a:p>
        </p:txBody>
      </p:sp>
      <p:pic>
        <p:nvPicPr>
          <p:cNvPr id="393" name="Google Shape;393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2263" y="2021273"/>
            <a:ext cx="7099474" cy="269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54"/>
          <p:cNvSpPr txBox="1"/>
          <p:nvPr>
            <p:ph idx="1" type="body"/>
          </p:nvPr>
        </p:nvSpPr>
        <p:spPr>
          <a:xfrm>
            <a:off x="1297500" y="446725"/>
            <a:ext cx="7038900" cy="403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id"/>
              <a:t>Integration Setting dan masukkan ke konfigurasi credentials di jenkins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99" name="Google Shape;399;p54"/>
          <p:cNvPicPr preferRelativeResize="0"/>
          <p:nvPr/>
        </p:nvPicPr>
        <p:blipFill rotWithShape="1">
          <a:blip r:embed="rId3">
            <a:alphaModFix/>
          </a:blip>
          <a:srcRect b="37792" l="0" r="0" t="5162"/>
          <a:stretch/>
        </p:blipFill>
        <p:spPr>
          <a:xfrm>
            <a:off x="1732225" y="978660"/>
            <a:ext cx="5535051" cy="182594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0" name="Google Shape;400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46113" y="3115050"/>
            <a:ext cx="5535073" cy="187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55"/>
          <p:cNvSpPr txBox="1"/>
          <p:nvPr>
            <p:ph idx="1" type="body"/>
          </p:nvPr>
        </p:nvSpPr>
        <p:spPr>
          <a:xfrm>
            <a:off x="1297500" y="736500"/>
            <a:ext cx="7038900" cy="374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id"/>
              <a:t>melakukan proses  connecting slack di jenkins pada configuration system</a:t>
            </a:r>
            <a:endParaRPr/>
          </a:p>
        </p:txBody>
      </p:sp>
      <p:pic>
        <p:nvPicPr>
          <p:cNvPr id="406" name="Google Shape;406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0450" y="1594354"/>
            <a:ext cx="6556149" cy="263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56"/>
          <p:cNvSpPr txBox="1"/>
          <p:nvPr>
            <p:ph idx="1" type="body"/>
          </p:nvPr>
        </p:nvSpPr>
        <p:spPr>
          <a:xfrm>
            <a:off x="1297500" y="808950"/>
            <a:ext cx="2747400" cy="366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id"/>
              <a:t>test pengujian notifikasi build</a:t>
            </a:r>
            <a:endParaRPr/>
          </a:p>
        </p:txBody>
      </p:sp>
      <p:pic>
        <p:nvPicPr>
          <p:cNvPr id="412" name="Google Shape;412;p56"/>
          <p:cNvPicPr preferRelativeResize="0"/>
          <p:nvPr/>
        </p:nvPicPr>
        <p:blipFill rotWithShape="1">
          <a:blip r:embed="rId3">
            <a:alphaModFix/>
          </a:blip>
          <a:srcRect b="0" l="22317" r="16151" t="0"/>
          <a:stretch/>
        </p:blipFill>
        <p:spPr>
          <a:xfrm>
            <a:off x="362325" y="1815638"/>
            <a:ext cx="4008551" cy="2492033"/>
          </a:xfrm>
          <a:prstGeom prst="rect">
            <a:avLst/>
          </a:prstGeom>
          <a:noFill/>
          <a:ln>
            <a:noFill/>
          </a:ln>
        </p:spPr>
      </p:pic>
      <p:pic>
        <p:nvPicPr>
          <p:cNvPr id="413" name="Google Shape;413;p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96750" y="1725313"/>
            <a:ext cx="4240251" cy="2582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1297500" y="477100"/>
            <a:ext cx="7038900" cy="400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id"/>
              <a:t>melakukan  proses instalasi docker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0" name="Google Shape;16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4575" y="1377224"/>
            <a:ext cx="7038899" cy="2578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/>
          <p:nvPr>
            <p:ph idx="1" type="body"/>
          </p:nvPr>
        </p:nvSpPr>
        <p:spPr>
          <a:xfrm>
            <a:off x="1297500" y="674950"/>
            <a:ext cx="7038900" cy="38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id"/>
              <a:t>cek status docker apakah masih berjalan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6" name="Google Shape;16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4825" y="1585775"/>
            <a:ext cx="7556849" cy="253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9"/>
          <p:cNvSpPr txBox="1"/>
          <p:nvPr>
            <p:ph idx="1" type="body"/>
          </p:nvPr>
        </p:nvSpPr>
        <p:spPr>
          <a:xfrm>
            <a:off x="1297500" y="500375"/>
            <a:ext cx="7038900" cy="39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id"/>
              <a:t>login docker </a:t>
            </a:r>
            <a:endParaRPr/>
          </a:p>
        </p:txBody>
      </p:sp>
      <p:pic>
        <p:nvPicPr>
          <p:cNvPr id="172" name="Google Shape;17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5125" y="1519775"/>
            <a:ext cx="6353751" cy="244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0"/>
          <p:cNvSpPr txBox="1"/>
          <p:nvPr>
            <p:ph type="title"/>
          </p:nvPr>
        </p:nvSpPr>
        <p:spPr>
          <a:xfrm>
            <a:off x="1297500" y="393750"/>
            <a:ext cx="7038900" cy="63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Create Docker Image</a:t>
            </a:r>
            <a:endParaRPr/>
          </a:p>
        </p:txBody>
      </p:sp>
      <p:sp>
        <p:nvSpPr>
          <p:cNvPr id="178" name="Google Shape;178;p20"/>
          <p:cNvSpPr txBox="1"/>
          <p:nvPr>
            <p:ph idx="1" type="body"/>
          </p:nvPr>
        </p:nvSpPr>
        <p:spPr>
          <a:xfrm>
            <a:off x="1297500" y="1024050"/>
            <a:ext cx="7038900" cy="345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id"/>
              <a:t>membuat Dockerfile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9" name="Google Shape;17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125" y="1935425"/>
            <a:ext cx="8390173" cy="235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1"/>
          <p:cNvSpPr txBox="1"/>
          <p:nvPr>
            <p:ph idx="1" type="body"/>
          </p:nvPr>
        </p:nvSpPr>
        <p:spPr>
          <a:xfrm>
            <a:off x="1297500" y="756400"/>
            <a:ext cx="7038900" cy="372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id"/>
              <a:t>membuat  repository di  docker hub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5" name="Google Shape;18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4625" y="1163450"/>
            <a:ext cx="5294749" cy="187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24625" y="3173531"/>
            <a:ext cx="5294749" cy="18566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