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-bold.fntdata"/><Relationship Id="rId23" Type="http://schemas.openxmlformats.org/officeDocument/2006/relationships/slide" Target="slides/slide18.xml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52033a0ff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52033a0ff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52033a0ff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52033a0ff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52033a0ff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52033a0ff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52033a0ff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52033a0ff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52033a0ff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52033a0ff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52033a0ff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52033a0ff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033a0ff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033a0ff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52033a0ff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52033a0ff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52033a0ff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52033a0ff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52033a0ff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52033a0ff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52033a0ff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52033a0ff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52033a0ff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52033a0ff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52033a0ff_0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52033a0ff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52033a0ff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52033a0ff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52033a0ff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52033a0ff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52033a0ff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52033a0ff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52033a0ff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52033a0ff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52033a0ff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52033a0ff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52033a0ff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52033a0ff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52033a0ff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52033a0ff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52033a0ff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52033a0ff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52033a0ff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52033a0ff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52033a0ff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52033a0ff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52033a0ff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52033a0ff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kesalahan 1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52033a0ff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52033a0ff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52033a0ff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52033a0ff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52033a0ff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52033a0ff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52033a0ff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52033a0ff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52033a0ff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52033a0ff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52033a0ff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52033a0ff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52033a0ff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52033a0ff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52033a0ff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52033a0ff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2033a0ff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52033a0ff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2033a0ff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52033a0ff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52033a0ff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52033a0ff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52033a0ff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52033a0ff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52033a0ff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52033a0ff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2033a0ff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52033a0ff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semua menggunakan Docker kecuali yg reverse proxy dan database sehingga ketika di install node-exporter dengan menggunakan docker di reverse proxy dan database tidak bisa di up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Task Week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Dumbways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Asep Saepul Rohman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Connection Multiple Server to Prometheus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Login dengan password baru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add data resource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22839" l="0" r="0" t="0"/>
          <a:stretch/>
        </p:blipFill>
        <p:spPr>
          <a:xfrm>
            <a:off x="610613" y="2087650"/>
            <a:ext cx="7922776" cy="279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485475"/>
            <a:ext cx="8520600" cy="4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Piih Prometheus untuk data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225" y="1146601"/>
            <a:ext cx="7479075" cy="34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590450"/>
            <a:ext cx="8520600" cy="3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Memasukkan URL prometheus dengan portnya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25093" t="0"/>
          <a:stretch/>
        </p:blipFill>
        <p:spPr>
          <a:xfrm>
            <a:off x="1580375" y="1132175"/>
            <a:ext cx="5413199" cy="36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393625"/>
            <a:ext cx="8520600" cy="4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Pilih Save dan test connecting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Klik Create pada menu untuk membuat grafiknya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8676" l="0" r="12610" t="18538"/>
          <a:stretch/>
        </p:blipFill>
        <p:spPr>
          <a:xfrm>
            <a:off x="576600" y="1233400"/>
            <a:ext cx="7990801" cy="30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393625"/>
            <a:ext cx="8520600" cy="4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Add Panel untuk menambahkan grafik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Konfigurasikan dengan beberapa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63" y="1299000"/>
            <a:ext cx="7779476" cy="35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341150"/>
            <a:ext cx="8520600" cy="4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Hasil untuk CPU dan Memory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88" y="961186"/>
            <a:ext cx="7820225" cy="36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354275"/>
            <a:ext cx="8520600" cy="4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Hasil untuk Network dan Storage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75" y="974575"/>
            <a:ext cx="8258051" cy="38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Deploy PHP Applications in Cpanel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daftar infinityfree untuk hosting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Menambahkan Hosting free pada menu dashboard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0" l="0" r="0" t="39748"/>
          <a:stretch/>
        </p:blipFill>
        <p:spPr>
          <a:xfrm>
            <a:off x="551100" y="2187475"/>
            <a:ext cx="7872700" cy="21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-147525" y="590450"/>
            <a:ext cx="2535600" cy="4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Menambahkan password untuk akun cpanel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Next dan View Cpanel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600" y="371900"/>
            <a:ext cx="6804049" cy="31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4611" y="3376425"/>
            <a:ext cx="6718775" cy="16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472350"/>
            <a:ext cx="8520600" cy="3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Dashboard Cpanel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25" y="1285675"/>
            <a:ext cx="6809876" cy="35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Content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Setup Monitor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Connecting Multiple Server to Prometheus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Deploy PHP Application in Cpanel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Ansible Setup Server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354275"/>
            <a:ext cx="8520600" cy="4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Download Vanilla Form dan Filezilla kemudian buka Filezilla, masukkan host, username, password dan portnya untuk koneksi dengan server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950" y="1192450"/>
            <a:ext cx="5933676" cy="35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232975" y="258900"/>
            <a:ext cx="2089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Extract Vanilla Forum dan pindahkan semua folder Package ke Server file htdocs dengan menggunakan Filezilla 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475" y="258900"/>
            <a:ext cx="6564651" cy="393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551100"/>
            <a:ext cx="8520600" cy="4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Databases di dashboard cpanel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50" y="1428202"/>
            <a:ext cx="7255999" cy="32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328025"/>
            <a:ext cx="8520600" cy="4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menambahkan beberapa konfigurasi databases untuk vanilla cmsnya</a:t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50" y="1242550"/>
            <a:ext cx="7101775" cy="3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419875"/>
            <a:ext cx="8520600" cy="4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Mendaftarkan SSL free untuk domainnya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8325"/>
            <a:ext cx="8685974" cy="349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6424"/>
            <a:ext cx="8227266" cy="391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77325" y="285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Menambakan Cname untuk mendaftarkan SSL dan tunggu beberapa saat untuk dapat certificate key dari infinity free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450" y="1116874"/>
            <a:ext cx="7807101" cy="373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311700" y="288675"/>
            <a:ext cx="8520600" cy="4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Certifiacate Key untuk SSL sudah didapatkan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200" y="1028050"/>
            <a:ext cx="7322349" cy="38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236175"/>
            <a:ext cx="8520600" cy="4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Menambahkan Certificate key yg sudah didapatkan di infinity ke cpanel SSL/TLS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50" y="942651"/>
            <a:ext cx="8371299" cy="396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328050"/>
            <a:ext cx="8520600" cy="4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Hasil SSL untuk Deploy Vanilla CMS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175" y="911175"/>
            <a:ext cx="7737816" cy="41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Setup Monitor Server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18100" y="1229875"/>
            <a:ext cx="2807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instance untuk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Update dan Upgrade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Install 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Install docker-compose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file docker-compose.yml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925" y="1104025"/>
            <a:ext cx="5913299" cy="359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Ansible Setup Server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buat beberap instance untuk bisa disetup oleh ansible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install ansible dengan sh (disini saya instal ansible di instance reverse proxy)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200" y="2194613"/>
            <a:ext cx="67722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468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file Inventory</a:t>
            </a:r>
            <a:endParaRPr/>
          </a:p>
        </p:txBody>
      </p:sp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925" y="1105975"/>
            <a:ext cx="5947199" cy="38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311700" y="590450"/>
            <a:ext cx="8520600" cy="3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konfigurasi ansible</a:t>
            </a:r>
            <a:endParaRPr/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013" y="1500188"/>
            <a:ext cx="63912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311700" y="577325"/>
            <a:ext cx="8520600" cy="3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test ping server instance</a:t>
            </a:r>
            <a:endParaRPr/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998" y="1240825"/>
            <a:ext cx="5422724" cy="34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311700" y="4557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User di beberapa instance dengan ansible</a:t>
            </a:r>
            <a:endParaRPr/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951" y="988600"/>
            <a:ext cx="5978049" cy="36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311700" y="377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User di beberapa instance berhasil</a:t>
            </a:r>
            <a:endParaRPr/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300" y="1013650"/>
            <a:ext cx="5606950" cy="34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311700" y="652525"/>
            <a:ext cx="3021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Menginstal Docker dan docker-compose di semua Instance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100" y="152400"/>
            <a:ext cx="5506499" cy="464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311700" y="652525"/>
            <a:ext cx="3021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Memberikan Akses docker tanpa root </a:t>
            </a:r>
            <a:endParaRPr/>
          </a:p>
        </p:txBody>
      </p:sp>
      <p:pic>
        <p:nvPicPr>
          <p:cNvPr id="307" name="Google Shape;3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225" y="716625"/>
            <a:ext cx="38576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idx="1" type="body"/>
          </p:nvPr>
        </p:nvSpPr>
        <p:spPr>
          <a:xfrm>
            <a:off x="311700" y="5344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Berhasil Menginstall docker dan docker-compose</a:t>
            </a:r>
            <a:endParaRPr/>
          </a:p>
        </p:txBody>
      </p:sp>
      <p:pic>
        <p:nvPicPr>
          <p:cNvPr id="313" name="Google Shape;3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00" y="1161550"/>
            <a:ext cx="5332949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1059600" y="2063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Terimakasih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459250"/>
            <a:ext cx="8520600" cy="4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file untuk konfigurasi prometheus, prometheus.yml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27330" l="0" r="0" t="0"/>
          <a:stretch/>
        </p:blipFill>
        <p:spPr>
          <a:xfrm>
            <a:off x="978225" y="1128425"/>
            <a:ext cx="6970900" cy="3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288675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Melakukan docker-compose up -d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176338"/>
            <a:ext cx="85725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380525"/>
            <a:ext cx="8520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Mendaftarkan SSL untuk domain monitoring.asep.onlinecamp.id dan prometheus.asep.onlinecamp.id dengan menggunakan certbot dan check hasilnya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30723" l="0" r="0" t="0"/>
          <a:stretch/>
        </p:blipFill>
        <p:spPr>
          <a:xfrm>
            <a:off x="561663" y="1504700"/>
            <a:ext cx="8020676" cy="341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288675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Hasilnya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38" y="848302"/>
            <a:ext cx="7610276" cy="390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433000"/>
            <a:ext cx="8520600" cy="4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Melakukan auth pada prometheus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13" y="1114425"/>
            <a:ext cx="71913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90450" y="472350"/>
            <a:ext cx="8520600" cy="4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Hasilnya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46161" l="30565" r="31839" t="5583"/>
          <a:stretch/>
        </p:blipFill>
        <p:spPr>
          <a:xfrm>
            <a:off x="2931875" y="144325"/>
            <a:ext cx="3437748" cy="18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625" y="1826597"/>
            <a:ext cx="6468748" cy="30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