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1AE1-52B4-EB4F-B4B7-FDDF6D8BDF93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A156-25AC-E940-B60E-6640D6D1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Dumbways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VM-Install Ubuntu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VM-Setup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VM-Install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AWS-Create &amp; Setup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AWS-Server for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AWS-Reverse 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AWS-Custom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AWS-SSL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5874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Dumbways Bootcamp DevOps</vt:lpstr>
      <vt:lpstr>Contents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Tiarani Nurfadilla</dc:creator>
  <cp:lastModifiedBy>Tiarani Nurfadilla</cp:lastModifiedBy>
  <cp:revision>3</cp:revision>
  <dcterms:created xsi:type="dcterms:W3CDTF">2020-12-12T13:35:09Z</dcterms:created>
  <dcterms:modified xsi:type="dcterms:W3CDTF">2020-12-12T13:40:08Z</dcterms:modified>
</cp:coreProperties>
</file>