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1" r:id="rId2"/>
  </p:sldMasterIdLst>
  <p:notesMasterIdLst>
    <p:notesMasterId r:id="rId43"/>
  </p:notesMasterIdLst>
  <p:sldIdLst>
    <p:sldId id="259" r:id="rId3"/>
    <p:sldId id="335" r:id="rId4"/>
    <p:sldId id="260" r:id="rId5"/>
    <p:sldId id="262" r:id="rId6"/>
    <p:sldId id="357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4" r:id="rId15"/>
    <p:sldId id="375" r:id="rId16"/>
    <p:sldId id="362" r:id="rId17"/>
    <p:sldId id="323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91" r:id="rId32"/>
    <p:sldId id="363" r:id="rId33"/>
    <p:sldId id="329" r:id="rId34"/>
    <p:sldId id="389" r:id="rId35"/>
    <p:sldId id="390" r:id="rId36"/>
    <p:sldId id="364" r:id="rId37"/>
    <p:sldId id="365" r:id="rId38"/>
    <p:sldId id="392" r:id="rId39"/>
    <p:sldId id="393" r:id="rId40"/>
    <p:sldId id="394" r:id="rId41"/>
    <p:sldId id="31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55A"/>
    <a:srgbClr val="1E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3"/>
    <p:restoredTop sz="95439"/>
  </p:normalViewPr>
  <p:slideViewPr>
    <p:cSldViewPr snapToGrid="0" snapToObjects="1">
      <p:cViewPr>
        <p:scale>
          <a:sx n="80" d="100"/>
          <a:sy n="80" d="100"/>
        </p:scale>
        <p:origin x="167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22C35-A5EC-C744-9A47-A3D79E719F6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CFD7-9AE0-B14A-8D71-2D51D7CA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0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401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25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017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269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8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53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70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399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67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533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2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b72c62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b72c62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212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230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399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336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279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251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484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137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366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87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29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5af3b32c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5af3b32c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0552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089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922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ea891483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ea891483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36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ea891483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ea891483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066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ea891483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ea891483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171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b72c62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b72c62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3896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6098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1824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4771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26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8878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f7179da9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8f7179da9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30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13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25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842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20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91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23800" y="3009467"/>
            <a:ext cx="7944400" cy="12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90200" y="2382267"/>
            <a:ext cx="5211600" cy="6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10115103" y="4890265"/>
            <a:ext cx="2403139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" y="1"/>
            <a:ext cx="2054116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938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74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 rot="900108">
            <a:off x="10115103" y="4890265"/>
            <a:ext cx="2403139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21"/>
          <p:cNvSpPr/>
          <p:nvPr/>
        </p:nvSpPr>
        <p:spPr>
          <a:xfrm>
            <a:off x="6489700" y="720000"/>
            <a:ext cx="4742400" cy="3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347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4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5041433" y="2180600"/>
            <a:ext cx="2286000" cy="12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3124400" y="3208833"/>
            <a:ext cx="59436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686733" y="720000"/>
            <a:ext cx="65452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>
            <a:off x="960000" y="5788233"/>
            <a:ext cx="65452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/>
          <p:nvPr/>
        </p:nvSpPr>
        <p:spPr>
          <a:xfrm>
            <a:off x="1" y="1"/>
            <a:ext cx="2054116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 rot="10800000">
            <a:off x="10137901" y="4803967"/>
            <a:ext cx="2054116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3124400" y="3861200"/>
            <a:ext cx="5943600" cy="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640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589800" y="1715833"/>
            <a:ext cx="9012400" cy="4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Google Shape;23;p4"/>
          <p:cNvSpPr/>
          <p:nvPr/>
        </p:nvSpPr>
        <p:spPr>
          <a:xfrm rot="-9387396">
            <a:off x="-93838" y="-571771"/>
            <a:ext cx="2403372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213833" y="720000"/>
            <a:ext cx="801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663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9387396">
            <a:off x="-93838" y="-571771"/>
            <a:ext cx="2403372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877100" y="720000"/>
            <a:ext cx="635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5704333" y="1677733"/>
            <a:ext cx="5527600" cy="9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064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ctrTitle"/>
          </p:nvPr>
        </p:nvSpPr>
        <p:spPr>
          <a:xfrm>
            <a:off x="2089000" y="2051000"/>
            <a:ext cx="8014000" cy="2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Google Shape;42;p8"/>
          <p:cNvSpPr/>
          <p:nvPr/>
        </p:nvSpPr>
        <p:spPr>
          <a:xfrm flipH="1">
            <a:off x="960083" y="720000"/>
            <a:ext cx="65452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8"/>
          <p:cNvSpPr/>
          <p:nvPr/>
        </p:nvSpPr>
        <p:spPr>
          <a:xfrm flipH="1">
            <a:off x="4686816" y="5788233"/>
            <a:ext cx="65452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8"/>
          <p:cNvSpPr/>
          <p:nvPr/>
        </p:nvSpPr>
        <p:spPr>
          <a:xfrm rot="9387396" flipH="1">
            <a:off x="10004969" y="-571771"/>
            <a:ext cx="2403372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-900108" flipH="1">
            <a:off x="-203740" y="4890265"/>
            <a:ext cx="2403139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7214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750100" y="1584033"/>
            <a:ext cx="5054000" cy="4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Google Shape;48;p9"/>
          <p:cNvSpPr/>
          <p:nvPr/>
        </p:nvSpPr>
        <p:spPr>
          <a:xfrm>
            <a:off x="4686733" y="720000"/>
            <a:ext cx="6545200" cy="3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203740" y="4890265"/>
            <a:ext cx="2403139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398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960000" y="1972600"/>
            <a:ext cx="398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922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93838" y="-571771"/>
            <a:ext cx="2403372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14"/>
          <p:cNvSpPr/>
          <p:nvPr/>
        </p:nvSpPr>
        <p:spPr>
          <a:xfrm rot="900108">
            <a:off x="10115103" y="4890265"/>
            <a:ext cx="2403139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5710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-9387396">
            <a:off x="-93838" y="-571771"/>
            <a:ext cx="2403372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6574167" y="720000"/>
            <a:ext cx="465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965200" y="2768600"/>
            <a:ext cx="37212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872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 rot="10800000">
            <a:off x="10137901" y="4803967"/>
            <a:ext cx="2054116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1"/>
          </p:nvPr>
        </p:nvSpPr>
        <p:spPr>
          <a:xfrm>
            <a:off x="7581600" y="2024333"/>
            <a:ext cx="36504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662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252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59804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73" r:id="rId7"/>
    <p:sldLayoutId id="2147483693" r:id="rId8"/>
    <p:sldLayoutId id="2147483694" r:id="rId9"/>
    <p:sldLayoutId id="2147483695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7435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1214300" y="2657453"/>
            <a:ext cx="9763400" cy="125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Setup a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Replica Set</a:t>
            </a:r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2716696" y="1504939"/>
            <a:ext cx="6758608" cy="6272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2400" dirty="0" smtClean="0">
                <a:latin typeface="Source Sans Pro" charset="0"/>
                <a:ea typeface="Source Sans Pro" charset="0"/>
                <a:cs typeface="Source Sans Pro" charset="0"/>
              </a:rPr>
              <a:t>Additional Task</a:t>
            </a:r>
            <a:endParaRPr sz="2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90" name="Google Shape;190;p33"/>
          <p:cNvSpPr/>
          <p:nvPr/>
        </p:nvSpPr>
        <p:spPr>
          <a:xfrm rot="5400000">
            <a:off x="6078322" y="3212932"/>
            <a:ext cx="35367" cy="249023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AppleGothic" charset="-127"/>
              <a:ea typeface="AppleGothic" charset="-127"/>
              <a:cs typeface="AppleGothic" charset="-127"/>
            </a:endParaRPr>
          </a:p>
        </p:txBody>
      </p:sp>
      <p:sp>
        <p:nvSpPr>
          <p:cNvPr id="15" name="Google Shape;189;p33"/>
          <p:cNvSpPr txBox="1">
            <a:spLocks/>
          </p:cNvSpPr>
          <p:nvPr/>
        </p:nvSpPr>
        <p:spPr>
          <a:xfrm>
            <a:off x="2716696" y="4373649"/>
            <a:ext cx="6758608" cy="6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3733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3733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3733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3733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3733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3733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3733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3733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kern="0" dirty="0" err="1" smtClean="0">
                <a:latin typeface="Source Sans Pro" charset="0"/>
                <a:ea typeface="Source Sans Pro" charset="0"/>
                <a:cs typeface="Source Sans Pro" charset="0"/>
              </a:rPr>
              <a:t>Gilbran</a:t>
            </a:r>
            <a:r>
              <a:rPr lang="en-US" kern="0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kern="0" dirty="0" err="1" smtClean="0">
                <a:latin typeface="Source Sans Pro" charset="0"/>
                <a:ea typeface="Source Sans Pro" charset="0"/>
                <a:cs typeface="Source Sans Pro" charset="0"/>
              </a:rPr>
              <a:t>Fairuz</a:t>
            </a:r>
            <a:r>
              <a:rPr lang="en-US" kern="0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kern="0" dirty="0" err="1" smtClean="0">
                <a:latin typeface="Source Sans Pro" charset="0"/>
                <a:ea typeface="Source Sans Pro" charset="0"/>
                <a:cs typeface="Source Sans Pro" charset="0"/>
              </a:rPr>
              <a:t>Maulana</a:t>
            </a:r>
            <a:endParaRPr lang="en-US" kern="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877100" y="720000"/>
            <a:ext cx="6354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Install </a:t>
            </a:r>
            <a:r>
              <a:rPr lang="en-US" dirty="0" smtClean="0"/>
              <a:t>Mongo DB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704333" y="1677733"/>
            <a:ext cx="5527600" cy="9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85" y="1677733"/>
            <a:ext cx="6710346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877100" y="720000"/>
            <a:ext cx="6354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Install </a:t>
            </a:r>
            <a:r>
              <a:rPr lang="en-US" dirty="0" smtClean="0"/>
              <a:t>Mongo DB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704333" y="1677733"/>
            <a:ext cx="5527600" cy="9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43" y="1677733"/>
            <a:ext cx="6766429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877100" y="720000"/>
            <a:ext cx="6354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Install </a:t>
            </a:r>
            <a:r>
              <a:rPr lang="en-US" dirty="0" smtClean="0"/>
              <a:t>Mongo DB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704333" y="1677733"/>
            <a:ext cx="5527600" cy="9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56" y="1677733"/>
            <a:ext cx="6709403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877100" y="720000"/>
            <a:ext cx="6354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Install </a:t>
            </a:r>
            <a:r>
              <a:rPr lang="en-US" dirty="0" smtClean="0"/>
              <a:t>Mongo DB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704333" y="1677733"/>
            <a:ext cx="5527600" cy="9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1" y="1677733"/>
            <a:ext cx="8713289" cy="461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877100" y="720000"/>
            <a:ext cx="6354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Install </a:t>
            </a:r>
            <a:r>
              <a:rPr lang="en-US" dirty="0" smtClean="0"/>
              <a:t>Mongo DB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704333" y="1677733"/>
            <a:ext cx="5527600" cy="9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1" y="1685781"/>
            <a:ext cx="8713289" cy="459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416315" y="2241883"/>
            <a:ext cx="5359769" cy="129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mtClean="0">
                <a:latin typeface="Reem Kufi" charset="0"/>
                <a:ea typeface="Reem Kufi" charset="0"/>
                <a:cs typeface="Reem Kufi" charset="0"/>
              </a:rPr>
              <a:t>Configuring</a:t>
            </a:r>
            <a:endParaRPr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3124400" y="3133083"/>
            <a:ext cx="5943600" cy="812800"/>
          </a:xfrm>
          <a:prstGeom prst="rect">
            <a:avLst/>
          </a:prstGeom>
        </p:spPr>
        <p:txBody>
          <a:bodyPr spcFirstLastPara="1" wrap="square" lIns="121900" tIns="121900" rIns="111700" bIns="121900" anchor="t" anchorCtr="0">
            <a:noAutofit/>
          </a:bodyPr>
          <a:lstStyle/>
          <a:p>
            <a:r>
              <a:rPr lang="en-US" dirty="0" smtClean="0">
                <a:solidFill>
                  <a:schemeClr val="lt2"/>
                </a:solidFill>
                <a:latin typeface="Reem Kufi" charset="0"/>
                <a:ea typeface="Reem Kufi" charset="0"/>
                <a:cs typeface="Reem Kufi" charset="0"/>
              </a:rPr>
              <a:t>Replica Set</a:t>
            </a:r>
            <a:endParaRPr dirty="0">
              <a:solidFill>
                <a:schemeClr val="lt2"/>
              </a:solidFill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3124400" y="3861200"/>
            <a:ext cx="5943600" cy="60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7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128084" y="720000"/>
            <a:ext cx="510368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mtClean="0">
                <a:latin typeface="Reem Kufi" charset="0"/>
                <a:ea typeface="Reem Kufi" charset="0"/>
                <a:cs typeface="Reem Kufi" charset="0"/>
              </a:rPr>
              <a:t>Configuring Replica Set</a:t>
            </a:r>
            <a:endParaRPr lang="en-US"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35" name="Google Shape;435;p49"/>
          <p:cNvSpPr txBox="1">
            <a:spLocks noGrp="1"/>
          </p:cNvSpPr>
          <p:nvPr>
            <p:ph type="subTitle" idx="1"/>
          </p:nvPr>
        </p:nvSpPr>
        <p:spPr>
          <a:xfrm>
            <a:off x="965200" y="2768600"/>
            <a:ext cx="3721200" cy="2044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99" y="1677733"/>
            <a:ext cx="6675517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128084" y="720000"/>
            <a:ext cx="510368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mtClean="0">
                <a:latin typeface="Reem Kufi" charset="0"/>
                <a:ea typeface="Reem Kufi" charset="0"/>
                <a:cs typeface="Reem Kufi" charset="0"/>
              </a:rPr>
              <a:t>Configuring Replica Set</a:t>
            </a:r>
            <a:endParaRPr lang="en-US"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35" name="Google Shape;435;p49"/>
          <p:cNvSpPr txBox="1">
            <a:spLocks noGrp="1"/>
          </p:cNvSpPr>
          <p:nvPr>
            <p:ph type="subTitle" idx="1"/>
          </p:nvPr>
        </p:nvSpPr>
        <p:spPr>
          <a:xfrm>
            <a:off x="965200" y="2768600"/>
            <a:ext cx="3721200" cy="2044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99" y="1700952"/>
            <a:ext cx="6675517" cy="45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128084" y="720000"/>
            <a:ext cx="510368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mtClean="0">
                <a:latin typeface="Reem Kufi" charset="0"/>
                <a:ea typeface="Reem Kufi" charset="0"/>
                <a:cs typeface="Reem Kufi" charset="0"/>
              </a:rPr>
              <a:t>Configuring Replica Set</a:t>
            </a:r>
            <a:endParaRPr lang="en-US"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35" name="Google Shape;435;p49"/>
          <p:cNvSpPr txBox="1">
            <a:spLocks noGrp="1"/>
          </p:cNvSpPr>
          <p:nvPr>
            <p:ph type="subTitle" idx="1"/>
          </p:nvPr>
        </p:nvSpPr>
        <p:spPr>
          <a:xfrm>
            <a:off x="965200" y="2768600"/>
            <a:ext cx="3721200" cy="2044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99" y="1691173"/>
            <a:ext cx="6675517" cy="457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128084" y="720000"/>
            <a:ext cx="510368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mtClean="0">
                <a:latin typeface="Reem Kufi" charset="0"/>
                <a:ea typeface="Reem Kufi" charset="0"/>
                <a:cs typeface="Reem Kufi" charset="0"/>
              </a:rPr>
              <a:t>Configuring Replica Set</a:t>
            </a:r>
            <a:endParaRPr lang="en-US"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35" name="Google Shape;435;p49"/>
          <p:cNvSpPr txBox="1">
            <a:spLocks noGrp="1"/>
          </p:cNvSpPr>
          <p:nvPr>
            <p:ph type="subTitle" idx="1"/>
          </p:nvPr>
        </p:nvSpPr>
        <p:spPr>
          <a:xfrm>
            <a:off x="965200" y="2768600"/>
            <a:ext cx="3721200" cy="2044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99" y="1872319"/>
            <a:ext cx="6675517" cy="42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742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>
                <a:solidFill>
                  <a:schemeClr val="lt2"/>
                </a:solidFill>
                <a:latin typeface="Reem Kufi" charset="0"/>
                <a:ea typeface="Reem Kufi" charset="0"/>
                <a:cs typeface="Reem Kufi" charset="0"/>
              </a:rPr>
              <a:t>Replica Set</a:t>
            </a:r>
            <a:endParaRPr lang="en-US" dirty="0">
              <a:solidFill>
                <a:schemeClr val="lt2"/>
              </a:solidFill>
              <a:latin typeface="Reem Kufi" charset="0"/>
              <a:ea typeface="Reem Kufi" charset="0"/>
              <a:cs typeface="Reem Kufi" charset="0"/>
            </a:endParaRPr>
          </a:p>
        </p:txBody>
      </p:sp>
      <p:pic>
        <p:nvPicPr>
          <p:cNvPr id="1026" name="Picture 2" descr="https://miro.medium.com/max/700/1*6CfXe7PbH_ZBtKK8DpHsW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84" y="2213811"/>
            <a:ext cx="6667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128084" y="720000"/>
            <a:ext cx="510368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mtClean="0">
                <a:latin typeface="Reem Kufi" charset="0"/>
                <a:ea typeface="Reem Kufi" charset="0"/>
                <a:cs typeface="Reem Kufi" charset="0"/>
              </a:rPr>
              <a:t>Configuring Replica Set</a:t>
            </a:r>
            <a:endParaRPr lang="en-US"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35" name="Google Shape;435;p49"/>
          <p:cNvSpPr txBox="1">
            <a:spLocks noGrp="1"/>
          </p:cNvSpPr>
          <p:nvPr>
            <p:ph type="subTitle" idx="1"/>
          </p:nvPr>
        </p:nvSpPr>
        <p:spPr>
          <a:xfrm>
            <a:off x="965200" y="2768600"/>
            <a:ext cx="3721200" cy="2044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99" y="1859241"/>
            <a:ext cx="6675517" cy="423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128084" y="720000"/>
            <a:ext cx="510368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mtClean="0">
                <a:latin typeface="Reem Kufi" charset="0"/>
                <a:ea typeface="Reem Kufi" charset="0"/>
                <a:cs typeface="Reem Kufi" charset="0"/>
              </a:rPr>
              <a:t>Configuring Replica Set</a:t>
            </a:r>
            <a:endParaRPr lang="en-US"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35" name="Google Shape;435;p49"/>
          <p:cNvSpPr txBox="1">
            <a:spLocks noGrp="1"/>
          </p:cNvSpPr>
          <p:nvPr>
            <p:ph type="subTitle" idx="1"/>
          </p:nvPr>
        </p:nvSpPr>
        <p:spPr>
          <a:xfrm>
            <a:off x="965200" y="2768600"/>
            <a:ext cx="3721200" cy="2044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99" y="1867155"/>
            <a:ext cx="6675517" cy="42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128084" y="720000"/>
            <a:ext cx="510368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mtClean="0">
                <a:latin typeface="Reem Kufi" charset="0"/>
                <a:ea typeface="Reem Kufi" charset="0"/>
                <a:cs typeface="Reem Kufi" charset="0"/>
              </a:rPr>
              <a:t>Configuring Replica Set</a:t>
            </a:r>
            <a:endParaRPr lang="en-US"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35" name="Google Shape;435;p49"/>
          <p:cNvSpPr txBox="1">
            <a:spLocks noGrp="1"/>
          </p:cNvSpPr>
          <p:nvPr>
            <p:ph type="subTitle" idx="1"/>
          </p:nvPr>
        </p:nvSpPr>
        <p:spPr>
          <a:xfrm>
            <a:off x="965200" y="2768600"/>
            <a:ext cx="3721200" cy="2044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99" y="1840268"/>
            <a:ext cx="6675517" cy="42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128084" y="720000"/>
            <a:ext cx="510368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mtClean="0">
                <a:latin typeface="Reem Kufi" charset="0"/>
                <a:ea typeface="Reem Kufi" charset="0"/>
                <a:cs typeface="Reem Kufi" charset="0"/>
              </a:rPr>
              <a:t>Configuring Replica Set</a:t>
            </a:r>
            <a:endParaRPr lang="en-US"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35" name="Google Shape;435;p49"/>
          <p:cNvSpPr txBox="1">
            <a:spLocks noGrp="1"/>
          </p:cNvSpPr>
          <p:nvPr>
            <p:ph type="subTitle" idx="1"/>
          </p:nvPr>
        </p:nvSpPr>
        <p:spPr>
          <a:xfrm>
            <a:off x="965200" y="2768600"/>
            <a:ext cx="3721200" cy="2044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99" y="1859806"/>
            <a:ext cx="6675517" cy="42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128084" y="720000"/>
            <a:ext cx="510368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mtClean="0">
                <a:latin typeface="Reem Kufi" charset="0"/>
                <a:ea typeface="Reem Kufi" charset="0"/>
                <a:cs typeface="Reem Kufi" charset="0"/>
              </a:rPr>
              <a:t>Configuring Replica Set</a:t>
            </a:r>
            <a:endParaRPr lang="en-US"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35" name="Google Shape;435;p49"/>
          <p:cNvSpPr txBox="1">
            <a:spLocks noGrp="1"/>
          </p:cNvSpPr>
          <p:nvPr>
            <p:ph type="subTitle" idx="1"/>
          </p:nvPr>
        </p:nvSpPr>
        <p:spPr>
          <a:xfrm>
            <a:off x="965200" y="2768600"/>
            <a:ext cx="3721200" cy="2044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99" y="1851877"/>
            <a:ext cx="6675517" cy="42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128084" y="720000"/>
            <a:ext cx="510368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mtClean="0">
                <a:latin typeface="Reem Kufi" charset="0"/>
                <a:ea typeface="Reem Kufi" charset="0"/>
                <a:cs typeface="Reem Kufi" charset="0"/>
              </a:rPr>
              <a:t>Configuring Replica Set</a:t>
            </a:r>
            <a:endParaRPr lang="en-US"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35" name="Google Shape;435;p49"/>
          <p:cNvSpPr txBox="1">
            <a:spLocks noGrp="1"/>
          </p:cNvSpPr>
          <p:nvPr>
            <p:ph type="subTitle" idx="1"/>
          </p:nvPr>
        </p:nvSpPr>
        <p:spPr>
          <a:xfrm>
            <a:off x="965200" y="2768600"/>
            <a:ext cx="3721200" cy="2044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99" y="1844462"/>
            <a:ext cx="6675517" cy="426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128084" y="720000"/>
            <a:ext cx="510368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mtClean="0">
                <a:latin typeface="Reem Kufi" charset="0"/>
                <a:ea typeface="Reem Kufi" charset="0"/>
                <a:cs typeface="Reem Kufi" charset="0"/>
              </a:rPr>
              <a:t>Configuring Replica Set</a:t>
            </a:r>
            <a:endParaRPr lang="en-US"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35" name="Google Shape;435;p49"/>
          <p:cNvSpPr txBox="1">
            <a:spLocks noGrp="1"/>
          </p:cNvSpPr>
          <p:nvPr>
            <p:ph type="subTitle" idx="1"/>
          </p:nvPr>
        </p:nvSpPr>
        <p:spPr>
          <a:xfrm>
            <a:off x="965200" y="2768600"/>
            <a:ext cx="3721200" cy="2044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99" y="1853991"/>
            <a:ext cx="6675517" cy="424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128084" y="720000"/>
            <a:ext cx="510368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mtClean="0">
                <a:latin typeface="Reem Kufi" charset="0"/>
                <a:ea typeface="Reem Kufi" charset="0"/>
                <a:cs typeface="Reem Kufi" charset="0"/>
              </a:rPr>
              <a:t>Configuring Replica Set</a:t>
            </a:r>
            <a:endParaRPr lang="en-US"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35" name="Google Shape;435;p49"/>
          <p:cNvSpPr txBox="1">
            <a:spLocks noGrp="1"/>
          </p:cNvSpPr>
          <p:nvPr>
            <p:ph type="subTitle" idx="1"/>
          </p:nvPr>
        </p:nvSpPr>
        <p:spPr>
          <a:xfrm>
            <a:off x="965200" y="2768600"/>
            <a:ext cx="3721200" cy="2044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99" y="1864438"/>
            <a:ext cx="6675517" cy="422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128084" y="720000"/>
            <a:ext cx="510368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mtClean="0">
                <a:latin typeface="Reem Kufi" charset="0"/>
                <a:ea typeface="Reem Kufi" charset="0"/>
                <a:cs typeface="Reem Kufi" charset="0"/>
              </a:rPr>
              <a:t>Configuring Replica Set</a:t>
            </a:r>
            <a:endParaRPr lang="en-US"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35" name="Google Shape;435;p49"/>
          <p:cNvSpPr txBox="1">
            <a:spLocks noGrp="1"/>
          </p:cNvSpPr>
          <p:nvPr>
            <p:ph type="subTitle" idx="1"/>
          </p:nvPr>
        </p:nvSpPr>
        <p:spPr>
          <a:xfrm>
            <a:off x="965200" y="2768600"/>
            <a:ext cx="3721200" cy="2044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99" y="1829064"/>
            <a:ext cx="6675517" cy="42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128084" y="720000"/>
            <a:ext cx="510368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mtClean="0">
                <a:latin typeface="Reem Kufi" charset="0"/>
                <a:ea typeface="Reem Kufi" charset="0"/>
                <a:cs typeface="Reem Kufi" charset="0"/>
              </a:rPr>
              <a:t>Configuring Replica Set</a:t>
            </a:r>
            <a:endParaRPr lang="en-US"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35" name="Google Shape;435;p49"/>
          <p:cNvSpPr txBox="1">
            <a:spLocks noGrp="1"/>
          </p:cNvSpPr>
          <p:nvPr>
            <p:ph type="subTitle" idx="1"/>
          </p:nvPr>
        </p:nvSpPr>
        <p:spPr>
          <a:xfrm>
            <a:off x="965200" y="2768600"/>
            <a:ext cx="3721200" cy="2044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99" y="1829064"/>
            <a:ext cx="6675517" cy="42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1589800" y="1715833"/>
            <a:ext cx="9012400" cy="423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ct val="74000"/>
              <a:buNone/>
            </a:pPr>
            <a:r>
              <a:rPr lang="en-US" sz="2400" dirty="0" smtClean="0">
                <a:latin typeface="Source Sans Pro" charset="0"/>
                <a:ea typeface="Source Sans Pro" charset="0"/>
                <a:cs typeface="Source Sans Pro" charset="0"/>
              </a:rPr>
              <a:t>Tasks</a:t>
            </a:r>
            <a:r>
              <a:rPr lang="en" sz="2400" dirty="0" smtClean="0">
                <a:latin typeface="Source Sans Pro" charset="0"/>
                <a:ea typeface="Source Sans Pro" charset="0"/>
                <a:cs typeface="Source Sans Pro" charset="0"/>
              </a:rPr>
              <a:t>:</a:t>
            </a:r>
            <a:endParaRPr lang="en-US" sz="2400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buClr>
                <a:schemeClr val="accent1"/>
              </a:buClr>
              <a:buSzPct val="74000"/>
              <a:buFont typeface="Source Sans Pro"/>
              <a:buAutoNum type="arabicPeriod"/>
            </a:pPr>
            <a:r>
              <a:rPr lang="en-US" sz="2400" dirty="0" smtClean="0">
                <a:latin typeface="Source Sans Pro" charset="0"/>
                <a:ea typeface="Source Sans Pro" charset="0"/>
                <a:cs typeface="Source Sans Pro" charset="0"/>
              </a:rPr>
              <a:t>Install Mongo DB</a:t>
            </a:r>
          </a:p>
          <a:p>
            <a:pPr>
              <a:buClr>
                <a:schemeClr val="accent1"/>
              </a:buClr>
              <a:buSzPct val="74000"/>
              <a:buFont typeface="Source Sans Pro"/>
              <a:buAutoNum type="arabicPeriod"/>
            </a:pPr>
            <a:r>
              <a:rPr lang="en-US" sz="2400" dirty="0" smtClean="0">
                <a:latin typeface="Source Sans Pro" charset="0"/>
                <a:ea typeface="Source Sans Pro" charset="0"/>
                <a:cs typeface="Source Sans Pro" charset="0"/>
              </a:rPr>
              <a:t>Configuring Replica Set</a:t>
            </a:r>
          </a:p>
          <a:p>
            <a:pPr>
              <a:buClr>
                <a:schemeClr val="accent1"/>
              </a:buClr>
              <a:buSzPct val="74000"/>
              <a:buFont typeface="Source Sans Pro"/>
              <a:buAutoNum type="arabicPeriod"/>
            </a:pPr>
            <a:r>
              <a:rPr lang="en-US" sz="2400" dirty="0" smtClean="0">
                <a:latin typeface="Source Sans Pro" charset="0"/>
                <a:ea typeface="Source Sans Pro" charset="0"/>
                <a:cs typeface="Source Sans Pro" charset="0"/>
              </a:rPr>
              <a:t>Testing the Replication Process</a:t>
            </a:r>
            <a:endParaRPr lang="en-US" sz="2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3213833" y="720000"/>
            <a:ext cx="8018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>
                <a:latin typeface="Reem Kufi" charset="0"/>
                <a:ea typeface="Reem Kufi" charset="0"/>
                <a:cs typeface="Reem Kufi" charset="0"/>
              </a:rPr>
              <a:t>CONTENT</a:t>
            </a:r>
            <a:r>
              <a:rPr lang="en-US" dirty="0">
                <a:latin typeface="Reem Kufi" charset="0"/>
                <a:ea typeface="Reem Kufi" charset="0"/>
                <a:cs typeface="Reem Kufi" charset="0"/>
              </a:rPr>
              <a:t>S</a:t>
            </a:r>
            <a:endParaRPr dirty="0">
              <a:latin typeface="Reem Kufi" charset="0"/>
              <a:ea typeface="Reem Kufi" charset="0"/>
              <a:cs typeface="Reem Kuf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128084" y="720000"/>
            <a:ext cx="510368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mtClean="0">
                <a:latin typeface="Reem Kufi" charset="0"/>
                <a:ea typeface="Reem Kufi" charset="0"/>
                <a:cs typeface="Reem Kufi" charset="0"/>
              </a:rPr>
              <a:t>Configuring Replica Set</a:t>
            </a:r>
            <a:endParaRPr lang="en-US"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35" name="Google Shape;435;p49"/>
          <p:cNvSpPr txBox="1">
            <a:spLocks noGrp="1"/>
          </p:cNvSpPr>
          <p:nvPr>
            <p:ph type="subTitle" idx="1"/>
          </p:nvPr>
        </p:nvSpPr>
        <p:spPr>
          <a:xfrm>
            <a:off x="965200" y="2768600"/>
            <a:ext cx="3721200" cy="2044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118" y="1829064"/>
            <a:ext cx="6299679" cy="42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416315" y="2241883"/>
            <a:ext cx="5359769" cy="129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>
                <a:latin typeface="Reem Kufi" charset="0"/>
                <a:ea typeface="Reem Kufi" charset="0"/>
                <a:cs typeface="Reem Kufi" charset="0"/>
              </a:rPr>
              <a:t>T</a:t>
            </a:r>
            <a:r>
              <a:rPr lang="en-US" dirty="0" smtClean="0">
                <a:latin typeface="Reem Kufi" charset="0"/>
                <a:ea typeface="Reem Kufi" charset="0"/>
                <a:cs typeface="Reem Kufi" charset="0"/>
              </a:rPr>
              <a:t>esting</a:t>
            </a:r>
            <a:endParaRPr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3124400" y="3133083"/>
            <a:ext cx="5943600" cy="812800"/>
          </a:xfrm>
          <a:prstGeom prst="rect">
            <a:avLst/>
          </a:prstGeom>
        </p:spPr>
        <p:txBody>
          <a:bodyPr spcFirstLastPara="1" wrap="square" lIns="121900" tIns="121900" rIns="111700" bIns="121900" anchor="t" anchorCtr="0">
            <a:noAutofit/>
          </a:bodyPr>
          <a:lstStyle/>
          <a:p>
            <a:r>
              <a:rPr lang="en-US" dirty="0" smtClean="0">
                <a:solidFill>
                  <a:schemeClr val="lt2"/>
                </a:solidFill>
                <a:latin typeface="Reem Kufi" charset="0"/>
                <a:ea typeface="Reem Kufi" charset="0"/>
                <a:cs typeface="Reem Kufi" charset="0"/>
              </a:rPr>
              <a:t>The Replication Process</a:t>
            </a:r>
            <a:endParaRPr dirty="0">
              <a:solidFill>
                <a:schemeClr val="lt2"/>
              </a:solidFill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3124400" y="3861200"/>
            <a:ext cx="5943600" cy="60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662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>
                <a:solidFill>
                  <a:schemeClr val="lt2"/>
                </a:solidFill>
                <a:latin typeface="Reem Kufi" charset="0"/>
                <a:ea typeface="Reem Kufi" charset="0"/>
                <a:cs typeface="Reem Kufi" charset="0"/>
              </a:rPr>
              <a:t>Testing The Replication Process</a:t>
            </a:r>
            <a:endParaRPr lang="en-US" dirty="0">
              <a:solidFill>
                <a:schemeClr val="lt2"/>
              </a:solidFill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43" name="Google Shape;443;p50"/>
          <p:cNvSpPr txBox="1">
            <a:spLocks noGrp="1"/>
          </p:cNvSpPr>
          <p:nvPr>
            <p:ph type="subTitle" idx="1"/>
          </p:nvPr>
        </p:nvSpPr>
        <p:spPr>
          <a:xfrm>
            <a:off x="7581600" y="2024333"/>
            <a:ext cx="3650400" cy="219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2133"/>
              </a:spcBef>
              <a:spcAft>
                <a:spcPts val="2133"/>
              </a:spcAft>
            </a:pP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58" y="1775446"/>
            <a:ext cx="72898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662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>
                <a:solidFill>
                  <a:schemeClr val="lt2"/>
                </a:solidFill>
                <a:latin typeface="Reem Kufi" charset="0"/>
                <a:ea typeface="Reem Kufi" charset="0"/>
                <a:cs typeface="Reem Kufi" charset="0"/>
              </a:rPr>
              <a:t>Testing The Replication Process</a:t>
            </a:r>
            <a:endParaRPr lang="en-US" dirty="0">
              <a:solidFill>
                <a:schemeClr val="lt2"/>
              </a:solidFill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43" name="Google Shape;443;p50"/>
          <p:cNvSpPr txBox="1">
            <a:spLocks noGrp="1"/>
          </p:cNvSpPr>
          <p:nvPr>
            <p:ph type="subTitle" idx="1"/>
          </p:nvPr>
        </p:nvSpPr>
        <p:spPr>
          <a:xfrm>
            <a:off x="7581600" y="2024333"/>
            <a:ext cx="3650400" cy="219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2133"/>
              </a:spcBef>
              <a:spcAft>
                <a:spcPts val="2133"/>
              </a:spcAft>
            </a:pP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58" y="1866428"/>
            <a:ext cx="7289800" cy="445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662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>
                <a:solidFill>
                  <a:schemeClr val="lt2"/>
                </a:solidFill>
                <a:latin typeface="Reem Kufi" charset="0"/>
                <a:ea typeface="Reem Kufi" charset="0"/>
                <a:cs typeface="Reem Kufi" charset="0"/>
              </a:rPr>
              <a:t>Testing The Replication Process</a:t>
            </a:r>
            <a:endParaRPr lang="en-US" dirty="0">
              <a:solidFill>
                <a:schemeClr val="lt2"/>
              </a:solidFill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443" name="Google Shape;443;p50"/>
          <p:cNvSpPr txBox="1">
            <a:spLocks noGrp="1"/>
          </p:cNvSpPr>
          <p:nvPr>
            <p:ph type="subTitle" idx="1"/>
          </p:nvPr>
        </p:nvSpPr>
        <p:spPr>
          <a:xfrm>
            <a:off x="7581600" y="2024333"/>
            <a:ext cx="3650400" cy="219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2133"/>
              </a:spcBef>
              <a:spcAft>
                <a:spcPts val="2133"/>
              </a:spcAft>
            </a:pP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58" y="1872462"/>
            <a:ext cx="7289800" cy="444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3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742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>
                <a:solidFill>
                  <a:schemeClr val="lt2"/>
                </a:solidFill>
                <a:latin typeface="Reem Kufi" charset="0"/>
                <a:ea typeface="Reem Kufi" charset="0"/>
                <a:cs typeface="Reem Kufi" charset="0"/>
              </a:rPr>
              <a:t>Conditioning Testing</a:t>
            </a:r>
            <a:endParaRPr lang="en-US" dirty="0">
              <a:solidFill>
                <a:schemeClr val="lt2"/>
              </a:solidFill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2" name="AutoShape 2" descr="eplication — MongoDB Manual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173" y="1483600"/>
            <a:ext cx="6866560" cy="511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877100" y="720000"/>
            <a:ext cx="6354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Testing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704333" y="1677733"/>
            <a:ext cx="5527600" cy="9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677733"/>
            <a:ext cx="76454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6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877100" y="720000"/>
            <a:ext cx="6354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Testing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704333" y="1677733"/>
            <a:ext cx="5527600" cy="9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66" y="720000"/>
            <a:ext cx="6703452" cy="56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877100" y="720000"/>
            <a:ext cx="6354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Testing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704333" y="1677733"/>
            <a:ext cx="5527600" cy="9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99" y="720000"/>
            <a:ext cx="6703451" cy="56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877100" y="720000"/>
            <a:ext cx="6354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Testing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704333" y="1677733"/>
            <a:ext cx="5527600" cy="9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47" y="720000"/>
            <a:ext cx="6759128" cy="56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4682589" y="2241883"/>
            <a:ext cx="2827221" cy="129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 smtClean="0">
                <a:latin typeface="Reem Kufi" charset="0"/>
                <a:ea typeface="Reem Kufi" charset="0"/>
                <a:cs typeface="Reem Kufi" charset="0"/>
              </a:rPr>
              <a:t>Install</a:t>
            </a:r>
            <a:endParaRPr dirty="0"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3124400" y="3133083"/>
            <a:ext cx="5943600" cy="812800"/>
          </a:xfrm>
          <a:prstGeom prst="rect">
            <a:avLst/>
          </a:prstGeom>
        </p:spPr>
        <p:txBody>
          <a:bodyPr spcFirstLastPara="1" wrap="square" lIns="121900" tIns="121900" rIns="111700" bIns="121900" anchor="t" anchorCtr="0">
            <a:noAutofit/>
          </a:bodyPr>
          <a:lstStyle/>
          <a:p>
            <a:r>
              <a:rPr lang="en-US" dirty="0" smtClean="0">
                <a:solidFill>
                  <a:schemeClr val="lt2"/>
                </a:solidFill>
                <a:latin typeface="Reem Kufi" charset="0"/>
                <a:ea typeface="Reem Kufi" charset="0"/>
                <a:cs typeface="Reem Kufi" charset="0"/>
              </a:rPr>
              <a:t>Mongo DB</a:t>
            </a:r>
            <a:endParaRPr dirty="0">
              <a:solidFill>
                <a:schemeClr val="lt2"/>
              </a:solidFill>
              <a:latin typeface="Reem Kufi" charset="0"/>
              <a:ea typeface="Reem Kufi" charset="0"/>
              <a:cs typeface="Reem Kufi" charset="0"/>
            </a:endParaRPr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3124400" y="3861200"/>
            <a:ext cx="5943600" cy="60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6"/>
          <p:cNvSpPr txBox="1">
            <a:spLocks noGrp="1"/>
          </p:cNvSpPr>
          <p:nvPr>
            <p:ph type="ctrTitle"/>
          </p:nvPr>
        </p:nvSpPr>
        <p:spPr>
          <a:xfrm>
            <a:off x="2089000" y="2051000"/>
            <a:ext cx="8014000" cy="275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6000" dirty="0" smtClean="0"/>
              <a:t>TERIMA KASIH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6822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877100" y="720000"/>
            <a:ext cx="6354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Install </a:t>
            </a:r>
            <a:r>
              <a:rPr lang="en-US" dirty="0" smtClean="0"/>
              <a:t>Mongo DB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704333" y="1677733"/>
            <a:ext cx="5527600" cy="9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58" y="1677733"/>
            <a:ext cx="72644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877100" y="720000"/>
            <a:ext cx="6354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Install </a:t>
            </a:r>
            <a:r>
              <a:rPr lang="en-US" dirty="0" smtClean="0"/>
              <a:t>Mongo DB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704333" y="1677733"/>
            <a:ext cx="5527600" cy="9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32" y="1677733"/>
            <a:ext cx="7257052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877100" y="720000"/>
            <a:ext cx="6354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Install </a:t>
            </a:r>
            <a:r>
              <a:rPr lang="en-US" dirty="0" smtClean="0"/>
              <a:t>Mongo DB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704333" y="1677733"/>
            <a:ext cx="5527600" cy="9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18" y="1677733"/>
            <a:ext cx="7242479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877100" y="720000"/>
            <a:ext cx="6354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Install </a:t>
            </a:r>
            <a:r>
              <a:rPr lang="en-US" dirty="0" smtClean="0"/>
              <a:t>Mongo DB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704333" y="1677733"/>
            <a:ext cx="5527600" cy="9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70" y="1677733"/>
            <a:ext cx="7262376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877100" y="720000"/>
            <a:ext cx="6354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Install </a:t>
            </a:r>
            <a:r>
              <a:rPr lang="en-US" dirty="0" smtClean="0"/>
              <a:t>Mongo DB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704333" y="1677733"/>
            <a:ext cx="5527600" cy="9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58" y="1688335"/>
            <a:ext cx="7264400" cy="45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Meeting _ by Slidesgo" id="{67C38642-2468-574C-B121-C46E5CCAF778}" vid="{67838170-F8CB-BE44-AC95-ACEA2E287B44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Meeting _ by Slidesgo" id="{67C38642-2468-574C-B121-C46E5CCAF778}" vid="{E45082D8-FA56-E54F-9C18-353C42DDD09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Meeting _ by Slidesgo</Template>
  <TotalTime>812</TotalTime>
  <Words>131</Words>
  <Application>Microsoft Macintosh PowerPoint</Application>
  <PresentationFormat>Widescreen</PresentationFormat>
  <Paragraphs>49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AppleGothic</vt:lpstr>
      <vt:lpstr>Calibri</vt:lpstr>
      <vt:lpstr>Proxima Nova</vt:lpstr>
      <vt:lpstr>Proxima Nova Semibold</vt:lpstr>
      <vt:lpstr>Reem Kufi</vt:lpstr>
      <vt:lpstr>Source Sans Pro</vt:lpstr>
      <vt:lpstr>Arial</vt:lpstr>
      <vt:lpstr>Simple Meeting by Slidesgo</vt:lpstr>
      <vt:lpstr>Slidesgo Final Pages</vt:lpstr>
      <vt:lpstr>Setup a MongoDB Replica Set</vt:lpstr>
      <vt:lpstr>Replica Set</vt:lpstr>
      <vt:lpstr>CONTENTS</vt:lpstr>
      <vt:lpstr>Install</vt:lpstr>
      <vt:lpstr>Install Mongo DB</vt:lpstr>
      <vt:lpstr>Install Mongo DB</vt:lpstr>
      <vt:lpstr>Install Mongo DB</vt:lpstr>
      <vt:lpstr>Install Mongo DB</vt:lpstr>
      <vt:lpstr>Install Mongo DB</vt:lpstr>
      <vt:lpstr>Install Mongo DB</vt:lpstr>
      <vt:lpstr>Install Mongo DB</vt:lpstr>
      <vt:lpstr>Install Mongo DB</vt:lpstr>
      <vt:lpstr>Install Mongo DB</vt:lpstr>
      <vt:lpstr>Install Mongo DB</vt:lpstr>
      <vt:lpstr>Configuring</vt:lpstr>
      <vt:lpstr>Configuring Replica Set</vt:lpstr>
      <vt:lpstr>Configuring Replica Set</vt:lpstr>
      <vt:lpstr>Configuring Replica Set</vt:lpstr>
      <vt:lpstr>Configuring Replica Set</vt:lpstr>
      <vt:lpstr>Configuring Replica Set</vt:lpstr>
      <vt:lpstr>Configuring Replica Set</vt:lpstr>
      <vt:lpstr>Configuring Replica Set</vt:lpstr>
      <vt:lpstr>Configuring Replica Set</vt:lpstr>
      <vt:lpstr>Configuring Replica Set</vt:lpstr>
      <vt:lpstr>Configuring Replica Set</vt:lpstr>
      <vt:lpstr>Configuring Replica Set</vt:lpstr>
      <vt:lpstr>Configuring Replica Set</vt:lpstr>
      <vt:lpstr>Configuring Replica Set</vt:lpstr>
      <vt:lpstr>Configuring Replica Set</vt:lpstr>
      <vt:lpstr>Configuring Replica Set</vt:lpstr>
      <vt:lpstr>Testing</vt:lpstr>
      <vt:lpstr>Testing The Replication Process</vt:lpstr>
      <vt:lpstr>Testing The Replication Process</vt:lpstr>
      <vt:lpstr>Testing The Replication Process</vt:lpstr>
      <vt:lpstr>Conditioning Testing</vt:lpstr>
      <vt:lpstr>Testing</vt:lpstr>
      <vt:lpstr>Testing</vt:lpstr>
      <vt:lpstr>Testing</vt:lpstr>
      <vt:lpstr>Testing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Tiarani Nurfadilla</dc:creator>
  <cp:lastModifiedBy>Tiarani Nurfadilla</cp:lastModifiedBy>
  <cp:revision>40</cp:revision>
  <dcterms:created xsi:type="dcterms:W3CDTF">2020-12-12T13:35:09Z</dcterms:created>
  <dcterms:modified xsi:type="dcterms:W3CDTF">2020-12-27T07:50:05Z</dcterms:modified>
</cp:coreProperties>
</file>