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4660"/>
  </p:normalViewPr>
  <p:slideViewPr>
    <p:cSldViewPr snapToGrid="0">
      <p:cViewPr varScale="1">
        <p:scale>
          <a:sx n="45" d="100"/>
          <a:sy n="45" d="100"/>
        </p:scale>
        <p:origin x="43"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7ECB-C521-BDE8-364B-E5C5BCE08B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DF19A4-014B-5CFC-81A6-23D33A523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3A7AE2-3F95-3E9D-FB0E-F83385CE6E84}"/>
              </a:ext>
            </a:extLst>
          </p:cNvPr>
          <p:cNvSpPr>
            <a:spLocks noGrp="1"/>
          </p:cNvSpPr>
          <p:nvPr>
            <p:ph type="dt" sz="half" idx="10"/>
          </p:nvPr>
        </p:nvSpPr>
        <p:spPr/>
        <p:txBody>
          <a:bodyPr/>
          <a:lstStyle/>
          <a:p>
            <a:fld id="{178AA12D-61CE-460E-9DE6-9361B01E3228}" type="datetimeFigureOut">
              <a:rPr lang="en-US" smtClean="0"/>
              <a:t>7/10/2023</a:t>
            </a:fld>
            <a:endParaRPr lang="en-US"/>
          </a:p>
        </p:txBody>
      </p:sp>
      <p:sp>
        <p:nvSpPr>
          <p:cNvPr id="5" name="Footer Placeholder 4">
            <a:extLst>
              <a:ext uri="{FF2B5EF4-FFF2-40B4-BE49-F238E27FC236}">
                <a16:creationId xmlns:a16="http://schemas.microsoft.com/office/drawing/2014/main" id="{D8C9D925-66FC-C8AF-84F9-92CAF615C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9F3BB-86DC-5F7F-D736-3337991A88F8}"/>
              </a:ext>
            </a:extLst>
          </p:cNvPr>
          <p:cNvSpPr>
            <a:spLocks noGrp="1"/>
          </p:cNvSpPr>
          <p:nvPr>
            <p:ph type="sldNum" sz="quarter" idx="12"/>
          </p:nvPr>
        </p:nvSpPr>
        <p:spPr/>
        <p:txBody>
          <a:bodyPr/>
          <a:lstStyle/>
          <a:p>
            <a:fld id="{87A4B6D2-FDD6-4CC3-BB09-EED86BAB4649}" type="slidenum">
              <a:rPr lang="en-US" smtClean="0"/>
              <a:t>‹#›</a:t>
            </a:fld>
            <a:endParaRPr lang="en-US"/>
          </a:p>
        </p:txBody>
      </p:sp>
    </p:spTree>
    <p:extLst>
      <p:ext uri="{BB962C8B-B14F-4D97-AF65-F5344CB8AC3E}">
        <p14:creationId xmlns:p14="http://schemas.microsoft.com/office/powerpoint/2010/main" val="27306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0B4F-7D25-B631-2A44-CBED79775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1ACAC5-FFA7-C011-6561-9DD23EBEDB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AACCD-347B-D52C-F055-EA8B9BFD368D}"/>
              </a:ext>
            </a:extLst>
          </p:cNvPr>
          <p:cNvSpPr>
            <a:spLocks noGrp="1"/>
          </p:cNvSpPr>
          <p:nvPr>
            <p:ph type="dt" sz="half" idx="10"/>
          </p:nvPr>
        </p:nvSpPr>
        <p:spPr/>
        <p:txBody>
          <a:bodyPr/>
          <a:lstStyle/>
          <a:p>
            <a:fld id="{178AA12D-61CE-460E-9DE6-9361B01E3228}" type="datetimeFigureOut">
              <a:rPr lang="en-US" smtClean="0"/>
              <a:t>7/10/2023</a:t>
            </a:fld>
            <a:endParaRPr lang="en-US"/>
          </a:p>
        </p:txBody>
      </p:sp>
      <p:sp>
        <p:nvSpPr>
          <p:cNvPr id="5" name="Footer Placeholder 4">
            <a:extLst>
              <a:ext uri="{FF2B5EF4-FFF2-40B4-BE49-F238E27FC236}">
                <a16:creationId xmlns:a16="http://schemas.microsoft.com/office/drawing/2014/main" id="{1D1501F4-A4D8-4B13-66D8-55286BCA3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D502E-2927-16FE-4477-EC8C68C8F08B}"/>
              </a:ext>
            </a:extLst>
          </p:cNvPr>
          <p:cNvSpPr>
            <a:spLocks noGrp="1"/>
          </p:cNvSpPr>
          <p:nvPr>
            <p:ph type="sldNum" sz="quarter" idx="12"/>
          </p:nvPr>
        </p:nvSpPr>
        <p:spPr/>
        <p:txBody>
          <a:bodyPr/>
          <a:lstStyle/>
          <a:p>
            <a:fld id="{87A4B6D2-FDD6-4CC3-BB09-EED86BAB4649}" type="slidenum">
              <a:rPr lang="en-US" smtClean="0"/>
              <a:t>‹#›</a:t>
            </a:fld>
            <a:endParaRPr lang="en-US"/>
          </a:p>
        </p:txBody>
      </p:sp>
    </p:spTree>
    <p:extLst>
      <p:ext uri="{BB962C8B-B14F-4D97-AF65-F5344CB8AC3E}">
        <p14:creationId xmlns:p14="http://schemas.microsoft.com/office/powerpoint/2010/main" val="3850938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CBD9E-FD7A-1F56-E8DA-B561F524B9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18407E-D91B-3376-4361-13F43A464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A32E1-DC8B-62C3-5055-AABBE710C90F}"/>
              </a:ext>
            </a:extLst>
          </p:cNvPr>
          <p:cNvSpPr>
            <a:spLocks noGrp="1"/>
          </p:cNvSpPr>
          <p:nvPr>
            <p:ph type="dt" sz="half" idx="10"/>
          </p:nvPr>
        </p:nvSpPr>
        <p:spPr/>
        <p:txBody>
          <a:bodyPr/>
          <a:lstStyle/>
          <a:p>
            <a:fld id="{178AA12D-61CE-460E-9DE6-9361B01E3228}" type="datetimeFigureOut">
              <a:rPr lang="en-US" smtClean="0"/>
              <a:t>7/10/2023</a:t>
            </a:fld>
            <a:endParaRPr lang="en-US"/>
          </a:p>
        </p:txBody>
      </p:sp>
      <p:sp>
        <p:nvSpPr>
          <p:cNvPr id="5" name="Footer Placeholder 4">
            <a:extLst>
              <a:ext uri="{FF2B5EF4-FFF2-40B4-BE49-F238E27FC236}">
                <a16:creationId xmlns:a16="http://schemas.microsoft.com/office/drawing/2014/main" id="{2FEE3C56-B21E-89BD-DBAD-8B1097772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12937-D339-3433-63A7-CCFCF2704C78}"/>
              </a:ext>
            </a:extLst>
          </p:cNvPr>
          <p:cNvSpPr>
            <a:spLocks noGrp="1"/>
          </p:cNvSpPr>
          <p:nvPr>
            <p:ph type="sldNum" sz="quarter" idx="12"/>
          </p:nvPr>
        </p:nvSpPr>
        <p:spPr/>
        <p:txBody>
          <a:bodyPr/>
          <a:lstStyle/>
          <a:p>
            <a:fld id="{87A4B6D2-FDD6-4CC3-BB09-EED86BAB4649}" type="slidenum">
              <a:rPr lang="en-US" smtClean="0"/>
              <a:t>‹#›</a:t>
            </a:fld>
            <a:endParaRPr lang="en-US"/>
          </a:p>
        </p:txBody>
      </p:sp>
    </p:spTree>
    <p:extLst>
      <p:ext uri="{BB962C8B-B14F-4D97-AF65-F5344CB8AC3E}">
        <p14:creationId xmlns:p14="http://schemas.microsoft.com/office/powerpoint/2010/main" val="385247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B1F7-CA83-3E4C-1B84-1DEDEA3C50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28D149-EF1F-8DC9-BD99-53FFFD8AE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09192-F595-0196-787B-8A6D32C8626D}"/>
              </a:ext>
            </a:extLst>
          </p:cNvPr>
          <p:cNvSpPr>
            <a:spLocks noGrp="1"/>
          </p:cNvSpPr>
          <p:nvPr>
            <p:ph type="dt" sz="half" idx="10"/>
          </p:nvPr>
        </p:nvSpPr>
        <p:spPr/>
        <p:txBody>
          <a:bodyPr/>
          <a:lstStyle/>
          <a:p>
            <a:fld id="{178AA12D-61CE-460E-9DE6-9361B01E3228}" type="datetimeFigureOut">
              <a:rPr lang="en-US" smtClean="0"/>
              <a:t>7/10/2023</a:t>
            </a:fld>
            <a:endParaRPr lang="en-US"/>
          </a:p>
        </p:txBody>
      </p:sp>
      <p:sp>
        <p:nvSpPr>
          <p:cNvPr id="5" name="Footer Placeholder 4">
            <a:extLst>
              <a:ext uri="{FF2B5EF4-FFF2-40B4-BE49-F238E27FC236}">
                <a16:creationId xmlns:a16="http://schemas.microsoft.com/office/drawing/2014/main" id="{A71F53D4-53E0-7117-4069-C1CF45A0C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2A5BE-CE58-A5CE-3EBF-147410286188}"/>
              </a:ext>
            </a:extLst>
          </p:cNvPr>
          <p:cNvSpPr>
            <a:spLocks noGrp="1"/>
          </p:cNvSpPr>
          <p:nvPr>
            <p:ph type="sldNum" sz="quarter" idx="12"/>
          </p:nvPr>
        </p:nvSpPr>
        <p:spPr/>
        <p:txBody>
          <a:bodyPr/>
          <a:lstStyle/>
          <a:p>
            <a:fld id="{87A4B6D2-FDD6-4CC3-BB09-EED86BAB4649}" type="slidenum">
              <a:rPr lang="en-US" smtClean="0"/>
              <a:t>‹#›</a:t>
            </a:fld>
            <a:endParaRPr lang="en-US"/>
          </a:p>
        </p:txBody>
      </p:sp>
    </p:spTree>
    <p:extLst>
      <p:ext uri="{BB962C8B-B14F-4D97-AF65-F5344CB8AC3E}">
        <p14:creationId xmlns:p14="http://schemas.microsoft.com/office/powerpoint/2010/main" val="27313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D599-2CE9-6FF5-7507-28AAA7DC4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09403C-A810-49A7-7B20-BC78C173E9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F7D47-15A2-4C06-6E89-4A55414EFB3A}"/>
              </a:ext>
            </a:extLst>
          </p:cNvPr>
          <p:cNvSpPr>
            <a:spLocks noGrp="1"/>
          </p:cNvSpPr>
          <p:nvPr>
            <p:ph type="dt" sz="half" idx="10"/>
          </p:nvPr>
        </p:nvSpPr>
        <p:spPr/>
        <p:txBody>
          <a:bodyPr/>
          <a:lstStyle/>
          <a:p>
            <a:fld id="{178AA12D-61CE-460E-9DE6-9361B01E3228}" type="datetimeFigureOut">
              <a:rPr lang="en-US" smtClean="0"/>
              <a:t>7/10/2023</a:t>
            </a:fld>
            <a:endParaRPr lang="en-US"/>
          </a:p>
        </p:txBody>
      </p:sp>
      <p:sp>
        <p:nvSpPr>
          <p:cNvPr id="5" name="Footer Placeholder 4">
            <a:extLst>
              <a:ext uri="{FF2B5EF4-FFF2-40B4-BE49-F238E27FC236}">
                <a16:creationId xmlns:a16="http://schemas.microsoft.com/office/drawing/2014/main" id="{AB182DBF-46E7-037D-3D7D-E434E09FB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27B62-8AC4-F835-8A1A-D749E6F270F1}"/>
              </a:ext>
            </a:extLst>
          </p:cNvPr>
          <p:cNvSpPr>
            <a:spLocks noGrp="1"/>
          </p:cNvSpPr>
          <p:nvPr>
            <p:ph type="sldNum" sz="quarter" idx="12"/>
          </p:nvPr>
        </p:nvSpPr>
        <p:spPr/>
        <p:txBody>
          <a:bodyPr/>
          <a:lstStyle/>
          <a:p>
            <a:fld id="{87A4B6D2-FDD6-4CC3-BB09-EED86BAB4649}" type="slidenum">
              <a:rPr lang="en-US" smtClean="0"/>
              <a:t>‹#›</a:t>
            </a:fld>
            <a:endParaRPr lang="en-US"/>
          </a:p>
        </p:txBody>
      </p:sp>
    </p:spTree>
    <p:extLst>
      <p:ext uri="{BB962C8B-B14F-4D97-AF65-F5344CB8AC3E}">
        <p14:creationId xmlns:p14="http://schemas.microsoft.com/office/powerpoint/2010/main" val="174267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5BCF-8EE0-F915-3D77-EDDFCB172E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501593-EBC3-219E-FD3E-0BE2E24264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7BA26D-1C96-86FE-2C38-7EED81A91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6B6CCC-8861-5823-1F44-47746AE6F933}"/>
              </a:ext>
            </a:extLst>
          </p:cNvPr>
          <p:cNvSpPr>
            <a:spLocks noGrp="1"/>
          </p:cNvSpPr>
          <p:nvPr>
            <p:ph type="dt" sz="half" idx="10"/>
          </p:nvPr>
        </p:nvSpPr>
        <p:spPr/>
        <p:txBody>
          <a:bodyPr/>
          <a:lstStyle/>
          <a:p>
            <a:fld id="{178AA12D-61CE-460E-9DE6-9361B01E3228}" type="datetimeFigureOut">
              <a:rPr lang="en-US" smtClean="0"/>
              <a:t>7/10/2023</a:t>
            </a:fld>
            <a:endParaRPr lang="en-US"/>
          </a:p>
        </p:txBody>
      </p:sp>
      <p:sp>
        <p:nvSpPr>
          <p:cNvPr id="6" name="Footer Placeholder 5">
            <a:extLst>
              <a:ext uri="{FF2B5EF4-FFF2-40B4-BE49-F238E27FC236}">
                <a16:creationId xmlns:a16="http://schemas.microsoft.com/office/drawing/2014/main" id="{7443006D-F41A-E6FF-5929-0DCD2922F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4A167-9CC0-FB13-F0B9-28A7DF6B5AFD}"/>
              </a:ext>
            </a:extLst>
          </p:cNvPr>
          <p:cNvSpPr>
            <a:spLocks noGrp="1"/>
          </p:cNvSpPr>
          <p:nvPr>
            <p:ph type="sldNum" sz="quarter" idx="12"/>
          </p:nvPr>
        </p:nvSpPr>
        <p:spPr/>
        <p:txBody>
          <a:bodyPr/>
          <a:lstStyle/>
          <a:p>
            <a:fld id="{87A4B6D2-FDD6-4CC3-BB09-EED86BAB4649}" type="slidenum">
              <a:rPr lang="en-US" smtClean="0"/>
              <a:t>‹#›</a:t>
            </a:fld>
            <a:endParaRPr lang="en-US"/>
          </a:p>
        </p:txBody>
      </p:sp>
    </p:spTree>
    <p:extLst>
      <p:ext uri="{BB962C8B-B14F-4D97-AF65-F5344CB8AC3E}">
        <p14:creationId xmlns:p14="http://schemas.microsoft.com/office/powerpoint/2010/main" val="846236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79F9-7B4D-4006-D90F-E2FBFDDEE4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423EB1-27AE-67E6-BCC7-FF9F97E03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0434C-29D8-F052-6000-A5F72FBC9E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AB024D-7E54-DF2D-19B3-FA2796DC8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C9329C-3B74-AB82-A57D-0E65701DA0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03D1C-39BD-2499-8A13-6E2180E9E7E5}"/>
              </a:ext>
            </a:extLst>
          </p:cNvPr>
          <p:cNvSpPr>
            <a:spLocks noGrp="1"/>
          </p:cNvSpPr>
          <p:nvPr>
            <p:ph type="dt" sz="half" idx="10"/>
          </p:nvPr>
        </p:nvSpPr>
        <p:spPr/>
        <p:txBody>
          <a:bodyPr/>
          <a:lstStyle/>
          <a:p>
            <a:fld id="{178AA12D-61CE-460E-9DE6-9361B01E3228}" type="datetimeFigureOut">
              <a:rPr lang="en-US" smtClean="0"/>
              <a:t>7/10/2023</a:t>
            </a:fld>
            <a:endParaRPr lang="en-US"/>
          </a:p>
        </p:txBody>
      </p:sp>
      <p:sp>
        <p:nvSpPr>
          <p:cNvPr id="8" name="Footer Placeholder 7">
            <a:extLst>
              <a:ext uri="{FF2B5EF4-FFF2-40B4-BE49-F238E27FC236}">
                <a16:creationId xmlns:a16="http://schemas.microsoft.com/office/drawing/2014/main" id="{657CB083-2194-F5DA-675D-44DA10D205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D8D68-1A82-6E49-3CB3-553E6B1ED1BE}"/>
              </a:ext>
            </a:extLst>
          </p:cNvPr>
          <p:cNvSpPr>
            <a:spLocks noGrp="1"/>
          </p:cNvSpPr>
          <p:nvPr>
            <p:ph type="sldNum" sz="quarter" idx="12"/>
          </p:nvPr>
        </p:nvSpPr>
        <p:spPr/>
        <p:txBody>
          <a:bodyPr/>
          <a:lstStyle/>
          <a:p>
            <a:fld id="{87A4B6D2-FDD6-4CC3-BB09-EED86BAB4649}" type="slidenum">
              <a:rPr lang="en-US" smtClean="0"/>
              <a:t>‹#›</a:t>
            </a:fld>
            <a:endParaRPr lang="en-US"/>
          </a:p>
        </p:txBody>
      </p:sp>
    </p:spTree>
    <p:extLst>
      <p:ext uri="{BB962C8B-B14F-4D97-AF65-F5344CB8AC3E}">
        <p14:creationId xmlns:p14="http://schemas.microsoft.com/office/powerpoint/2010/main" val="359694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C9B4-B3B9-C8BA-8ADC-F8F15B40D9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05C2AB-6E41-9A57-E9BA-044F688D56CF}"/>
              </a:ext>
            </a:extLst>
          </p:cNvPr>
          <p:cNvSpPr>
            <a:spLocks noGrp="1"/>
          </p:cNvSpPr>
          <p:nvPr>
            <p:ph type="dt" sz="half" idx="10"/>
          </p:nvPr>
        </p:nvSpPr>
        <p:spPr/>
        <p:txBody>
          <a:bodyPr/>
          <a:lstStyle/>
          <a:p>
            <a:fld id="{178AA12D-61CE-460E-9DE6-9361B01E3228}" type="datetimeFigureOut">
              <a:rPr lang="en-US" smtClean="0"/>
              <a:t>7/10/2023</a:t>
            </a:fld>
            <a:endParaRPr lang="en-US"/>
          </a:p>
        </p:txBody>
      </p:sp>
      <p:sp>
        <p:nvSpPr>
          <p:cNvPr id="4" name="Footer Placeholder 3">
            <a:extLst>
              <a:ext uri="{FF2B5EF4-FFF2-40B4-BE49-F238E27FC236}">
                <a16:creationId xmlns:a16="http://schemas.microsoft.com/office/drawing/2014/main" id="{BEE0EB44-7AC7-688E-952B-452C19009A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20CF59-CF96-3DA8-45B7-5F0B4AA10FF9}"/>
              </a:ext>
            </a:extLst>
          </p:cNvPr>
          <p:cNvSpPr>
            <a:spLocks noGrp="1"/>
          </p:cNvSpPr>
          <p:nvPr>
            <p:ph type="sldNum" sz="quarter" idx="12"/>
          </p:nvPr>
        </p:nvSpPr>
        <p:spPr/>
        <p:txBody>
          <a:bodyPr/>
          <a:lstStyle/>
          <a:p>
            <a:fld id="{87A4B6D2-FDD6-4CC3-BB09-EED86BAB4649}" type="slidenum">
              <a:rPr lang="en-US" smtClean="0"/>
              <a:t>‹#›</a:t>
            </a:fld>
            <a:endParaRPr lang="en-US"/>
          </a:p>
        </p:txBody>
      </p:sp>
    </p:spTree>
    <p:extLst>
      <p:ext uri="{BB962C8B-B14F-4D97-AF65-F5344CB8AC3E}">
        <p14:creationId xmlns:p14="http://schemas.microsoft.com/office/powerpoint/2010/main" val="120167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133E05-1462-DA52-CA44-31444D554306}"/>
              </a:ext>
            </a:extLst>
          </p:cNvPr>
          <p:cNvSpPr>
            <a:spLocks noGrp="1"/>
          </p:cNvSpPr>
          <p:nvPr>
            <p:ph type="dt" sz="half" idx="10"/>
          </p:nvPr>
        </p:nvSpPr>
        <p:spPr/>
        <p:txBody>
          <a:bodyPr/>
          <a:lstStyle/>
          <a:p>
            <a:fld id="{178AA12D-61CE-460E-9DE6-9361B01E3228}" type="datetimeFigureOut">
              <a:rPr lang="en-US" smtClean="0"/>
              <a:t>7/10/2023</a:t>
            </a:fld>
            <a:endParaRPr lang="en-US"/>
          </a:p>
        </p:txBody>
      </p:sp>
      <p:sp>
        <p:nvSpPr>
          <p:cNvPr id="3" name="Footer Placeholder 2">
            <a:extLst>
              <a:ext uri="{FF2B5EF4-FFF2-40B4-BE49-F238E27FC236}">
                <a16:creationId xmlns:a16="http://schemas.microsoft.com/office/drawing/2014/main" id="{D32E4EB9-DD30-2B60-5A55-CEF03E2E2A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67718A-DE5A-48B6-8AE4-879741F82E7D}"/>
              </a:ext>
            </a:extLst>
          </p:cNvPr>
          <p:cNvSpPr>
            <a:spLocks noGrp="1"/>
          </p:cNvSpPr>
          <p:nvPr>
            <p:ph type="sldNum" sz="quarter" idx="12"/>
          </p:nvPr>
        </p:nvSpPr>
        <p:spPr/>
        <p:txBody>
          <a:bodyPr/>
          <a:lstStyle/>
          <a:p>
            <a:fld id="{87A4B6D2-FDD6-4CC3-BB09-EED86BAB4649}" type="slidenum">
              <a:rPr lang="en-US" smtClean="0"/>
              <a:t>‹#›</a:t>
            </a:fld>
            <a:endParaRPr lang="en-US"/>
          </a:p>
        </p:txBody>
      </p:sp>
    </p:spTree>
    <p:extLst>
      <p:ext uri="{BB962C8B-B14F-4D97-AF65-F5344CB8AC3E}">
        <p14:creationId xmlns:p14="http://schemas.microsoft.com/office/powerpoint/2010/main" val="243807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4B0B-81B6-444B-76CA-5D59CBB46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F7CF6D-E49D-A142-364C-7BC726961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2FF3BC-AC6E-2466-7AFB-61C4E6718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360A2-CD5C-0A4A-DDC5-07B0CA496C24}"/>
              </a:ext>
            </a:extLst>
          </p:cNvPr>
          <p:cNvSpPr>
            <a:spLocks noGrp="1"/>
          </p:cNvSpPr>
          <p:nvPr>
            <p:ph type="dt" sz="half" idx="10"/>
          </p:nvPr>
        </p:nvSpPr>
        <p:spPr/>
        <p:txBody>
          <a:bodyPr/>
          <a:lstStyle/>
          <a:p>
            <a:fld id="{178AA12D-61CE-460E-9DE6-9361B01E3228}" type="datetimeFigureOut">
              <a:rPr lang="en-US" smtClean="0"/>
              <a:t>7/10/2023</a:t>
            </a:fld>
            <a:endParaRPr lang="en-US"/>
          </a:p>
        </p:txBody>
      </p:sp>
      <p:sp>
        <p:nvSpPr>
          <p:cNvPr id="6" name="Footer Placeholder 5">
            <a:extLst>
              <a:ext uri="{FF2B5EF4-FFF2-40B4-BE49-F238E27FC236}">
                <a16:creationId xmlns:a16="http://schemas.microsoft.com/office/drawing/2014/main" id="{BA23402C-4CA7-B6FA-DD7E-11A2A94E2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4397D-1027-24CC-0D8C-E5CBC2E99179}"/>
              </a:ext>
            </a:extLst>
          </p:cNvPr>
          <p:cNvSpPr>
            <a:spLocks noGrp="1"/>
          </p:cNvSpPr>
          <p:nvPr>
            <p:ph type="sldNum" sz="quarter" idx="12"/>
          </p:nvPr>
        </p:nvSpPr>
        <p:spPr/>
        <p:txBody>
          <a:bodyPr/>
          <a:lstStyle/>
          <a:p>
            <a:fld id="{87A4B6D2-FDD6-4CC3-BB09-EED86BAB4649}" type="slidenum">
              <a:rPr lang="en-US" smtClean="0"/>
              <a:t>‹#›</a:t>
            </a:fld>
            <a:endParaRPr lang="en-US"/>
          </a:p>
        </p:txBody>
      </p:sp>
    </p:spTree>
    <p:extLst>
      <p:ext uri="{BB962C8B-B14F-4D97-AF65-F5344CB8AC3E}">
        <p14:creationId xmlns:p14="http://schemas.microsoft.com/office/powerpoint/2010/main" val="695427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6CFB-FFD2-140D-5444-2A8769832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E2F1B9-041F-D3D5-66DC-95E58E341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85DE8E-1783-D39D-B68C-3C113F327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91605-1012-A2C9-8125-4E0649ED0284}"/>
              </a:ext>
            </a:extLst>
          </p:cNvPr>
          <p:cNvSpPr>
            <a:spLocks noGrp="1"/>
          </p:cNvSpPr>
          <p:nvPr>
            <p:ph type="dt" sz="half" idx="10"/>
          </p:nvPr>
        </p:nvSpPr>
        <p:spPr/>
        <p:txBody>
          <a:bodyPr/>
          <a:lstStyle/>
          <a:p>
            <a:fld id="{178AA12D-61CE-460E-9DE6-9361B01E3228}" type="datetimeFigureOut">
              <a:rPr lang="en-US" smtClean="0"/>
              <a:t>7/10/2023</a:t>
            </a:fld>
            <a:endParaRPr lang="en-US"/>
          </a:p>
        </p:txBody>
      </p:sp>
      <p:sp>
        <p:nvSpPr>
          <p:cNvPr id="6" name="Footer Placeholder 5">
            <a:extLst>
              <a:ext uri="{FF2B5EF4-FFF2-40B4-BE49-F238E27FC236}">
                <a16:creationId xmlns:a16="http://schemas.microsoft.com/office/drawing/2014/main" id="{15E722D1-7285-CED2-4D92-F7D6016103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EAD37-FCAD-4E86-2DB2-DC612BE8C590}"/>
              </a:ext>
            </a:extLst>
          </p:cNvPr>
          <p:cNvSpPr>
            <a:spLocks noGrp="1"/>
          </p:cNvSpPr>
          <p:nvPr>
            <p:ph type="sldNum" sz="quarter" idx="12"/>
          </p:nvPr>
        </p:nvSpPr>
        <p:spPr/>
        <p:txBody>
          <a:bodyPr/>
          <a:lstStyle/>
          <a:p>
            <a:fld id="{87A4B6D2-FDD6-4CC3-BB09-EED86BAB4649}" type="slidenum">
              <a:rPr lang="en-US" smtClean="0"/>
              <a:t>‹#›</a:t>
            </a:fld>
            <a:endParaRPr lang="en-US"/>
          </a:p>
        </p:txBody>
      </p:sp>
    </p:spTree>
    <p:extLst>
      <p:ext uri="{BB962C8B-B14F-4D97-AF65-F5344CB8AC3E}">
        <p14:creationId xmlns:p14="http://schemas.microsoft.com/office/powerpoint/2010/main" val="327619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388CBF-0075-4A7C-DBEA-D5304E82E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8893E7-052D-1375-4F01-12B4D301A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29B80-CC71-CCA9-7AD0-2AE18F7E5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A12D-61CE-460E-9DE6-9361B01E3228}" type="datetimeFigureOut">
              <a:rPr lang="en-US" smtClean="0"/>
              <a:t>7/10/2023</a:t>
            </a:fld>
            <a:endParaRPr lang="en-US"/>
          </a:p>
        </p:txBody>
      </p:sp>
      <p:sp>
        <p:nvSpPr>
          <p:cNvPr id="5" name="Footer Placeholder 4">
            <a:extLst>
              <a:ext uri="{FF2B5EF4-FFF2-40B4-BE49-F238E27FC236}">
                <a16:creationId xmlns:a16="http://schemas.microsoft.com/office/drawing/2014/main" id="{850EB880-F9F2-113C-C063-A5ACF03D8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5F0ECD-A0E1-126D-FC4F-3E5975D1D0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4B6D2-FDD6-4CC3-BB09-EED86BAB4649}" type="slidenum">
              <a:rPr lang="en-US" smtClean="0"/>
              <a:t>‹#›</a:t>
            </a:fld>
            <a:endParaRPr lang="en-US"/>
          </a:p>
        </p:txBody>
      </p:sp>
    </p:spTree>
    <p:extLst>
      <p:ext uri="{BB962C8B-B14F-4D97-AF65-F5344CB8AC3E}">
        <p14:creationId xmlns:p14="http://schemas.microsoft.com/office/powerpoint/2010/main" val="136242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3ACEA-94F9-B0D5-3D8A-B14F13059DF7}"/>
              </a:ext>
            </a:extLst>
          </p:cNvPr>
          <p:cNvSpPr>
            <a:spLocks noGrp="1"/>
          </p:cNvSpPr>
          <p:nvPr>
            <p:ph type="ctrTitle"/>
          </p:nvPr>
        </p:nvSpPr>
        <p:spPr>
          <a:xfrm>
            <a:off x="1524000" y="1293338"/>
            <a:ext cx="9144000" cy="3274592"/>
          </a:xfrm>
        </p:spPr>
        <p:txBody>
          <a:bodyPr anchor="ctr">
            <a:normAutofit/>
          </a:bodyPr>
          <a:lstStyle/>
          <a:p>
            <a:r>
              <a:rPr lang="en-US" sz="7200"/>
              <a:t>"Mengungkap Sisi Gelap Twitter Mengenai Ujaran Kebencian"</a:t>
            </a:r>
          </a:p>
        </p:txBody>
      </p:sp>
      <p:sp>
        <p:nvSpPr>
          <p:cNvPr id="3" name="Subtitle 2">
            <a:extLst>
              <a:ext uri="{FF2B5EF4-FFF2-40B4-BE49-F238E27FC236}">
                <a16:creationId xmlns:a16="http://schemas.microsoft.com/office/drawing/2014/main" id="{4E6838B0-8C57-6BCE-DB29-CFFAA8CE528C}"/>
              </a:ext>
            </a:extLst>
          </p:cNvPr>
          <p:cNvSpPr>
            <a:spLocks noGrp="1"/>
          </p:cNvSpPr>
          <p:nvPr>
            <p:ph type="subTitle" idx="1"/>
          </p:nvPr>
        </p:nvSpPr>
        <p:spPr>
          <a:xfrm>
            <a:off x="1524000" y="5514052"/>
            <a:ext cx="9144000" cy="651910"/>
          </a:xfrm>
        </p:spPr>
        <p:txBody>
          <a:bodyPr anchor="ctr">
            <a:normAutofit/>
          </a:bodyPr>
          <a:lstStyle/>
          <a:p>
            <a:r>
              <a:rPr lang="en-US" sz="1500"/>
              <a:t>FAKHRI ABDULBASITH SALIM</a:t>
            </a:r>
          </a:p>
          <a:p>
            <a:r>
              <a:rPr lang="en-US" sz="1500"/>
              <a:t>(BINAR ACADEMY DSC 10)</a:t>
            </a:r>
          </a:p>
        </p:txBody>
      </p:sp>
      <p:cxnSp>
        <p:nvCxnSpPr>
          <p:cNvPr id="17"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29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E5CF1-8D81-C95A-D16F-6292A0BEC513}"/>
              </a:ext>
            </a:extLst>
          </p:cNvPr>
          <p:cNvSpPr>
            <a:spLocks noGrp="1"/>
          </p:cNvSpPr>
          <p:nvPr>
            <p:ph type="title"/>
          </p:nvPr>
        </p:nvSpPr>
        <p:spPr>
          <a:xfrm>
            <a:off x="808638" y="386930"/>
            <a:ext cx="9236700" cy="1188950"/>
          </a:xfrm>
        </p:spPr>
        <p:txBody>
          <a:bodyPr anchor="b">
            <a:normAutofit/>
          </a:bodyPr>
          <a:lstStyle/>
          <a:p>
            <a:r>
              <a:rPr lang="en-US" sz="5400"/>
              <a:t>PENDAHULUAN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154A84-A933-8EE7-6250-EA5C205C7AF8}"/>
              </a:ext>
            </a:extLst>
          </p:cNvPr>
          <p:cNvSpPr>
            <a:spLocks noGrp="1"/>
          </p:cNvSpPr>
          <p:nvPr>
            <p:ph idx="1"/>
          </p:nvPr>
        </p:nvSpPr>
        <p:spPr>
          <a:xfrm>
            <a:off x="793660" y="2599509"/>
            <a:ext cx="10143668" cy="3435531"/>
          </a:xfrm>
        </p:spPr>
        <p:txBody>
          <a:bodyPr anchor="ctr">
            <a:normAutofit/>
          </a:bodyPr>
          <a:lstStyle/>
          <a:p>
            <a:pPr marL="0" indent="0">
              <a:buNone/>
            </a:pPr>
            <a:r>
              <a:rPr lang="en-US" sz="1500" b="0" i="0">
                <a:effectLst/>
                <a:latin typeface="Sitka Text" panose="02000505000000020004" pitchFamily="2" charset="0"/>
              </a:rPr>
              <a:t>Twitter telah menjadi platform media sosial yang sangat populer di Indonesia, memungkinkan jutaan pengguna untuk berbagi pemikiran, berita, dan interaksi secara real-time. Namun, di balik keramahtamahan dan kebebasan berekspresi yang ditawarkan oleh Twitter, terdapat sisi gelap yang memerlukan perhatian serius: ujaran kebencian.</a:t>
            </a:r>
          </a:p>
          <a:p>
            <a:pPr marL="0" indent="0">
              <a:buNone/>
            </a:pPr>
            <a:endParaRPr lang="en-US" sz="1500" b="0" i="0">
              <a:effectLst/>
              <a:latin typeface="Sitka Text" panose="02000505000000020004" pitchFamily="2" charset="0"/>
            </a:endParaRPr>
          </a:p>
          <a:p>
            <a:pPr marL="0" indent="0">
              <a:buNone/>
            </a:pPr>
            <a:r>
              <a:rPr lang="en-US" sz="1500" b="0" i="0">
                <a:effectLst/>
                <a:latin typeface="Sitka Text" panose="02000505000000020004" pitchFamily="2" charset="0"/>
              </a:rPr>
              <a:t>Ujaran kebencian adalah bentuk komunikasi yang melibatkan penggunaan kata-kata atau pesan yang bersifat merendahkan, menghina, atau mengancam individu atau kelompok berdasarkan ras, agama, etnisitas, gender, orientasi seksual, atau atribut lainnya. Fenomena ini telah menjadi isu yang mendalam di Indonesia, karena meningkatnya prevalensi ujaran kebencian di platform Twitter dan dampaknya yang merusak pada masyarakat.</a:t>
            </a:r>
          </a:p>
          <a:p>
            <a:pPr marL="0" indent="0">
              <a:buNone/>
            </a:pPr>
            <a:endParaRPr lang="en-US" sz="1500" b="0" i="0">
              <a:effectLst/>
              <a:latin typeface="Sitka Text" panose="02000505000000020004" pitchFamily="2" charset="0"/>
            </a:endParaRPr>
          </a:p>
          <a:p>
            <a:pPr marL="0" indent="0">
              <a:buNone/>
            </a:pPr>
            <a:r>
              <a:rPr lang="en-US" sz="1500" b="0" i="0">
                <a:effectLst/>
                <a:latin typeface="Sitka Text" panose="02000505000000020004" pitchFamily="2" charset="0"/>
              </a:rPr>
              <a:t>Sesuai dengan pengertian tersebut, penelitian ini bertujuan untuk mengetahui seberapa banyak tweet yang mengandung ujaran kebencian dan kata abusive. Serta kepada </a:t>
            </a:r>
            <a:r>
              <a:rPr lang="en-US" sz="1500">
                <a:latin typeface="Sitka Text" panose="02000505000000020004" pitchFamily="2" charset="0"/>
              </a:rPr>
              <a:t>siapa ujaran kebencian tersebut ditujukan.</a:t>
            </a:r>
            <a:endParaRPr lang="en-US" sz="1500" b="0" i="0">
              <a:effectLst/>
              <a:latin typeface="Sitka Text" panose="02000505000000020004" pitchFamily="2" charset="0"/>
            </a:endParaRPr>
          </a:p>
          <a:p>
            <a:pPr marL="0" indent="0">
              <a:buNone/>
            </a:pPr>
            <a:endParaRPr lang="en-US" sz="1500">
              <a:latin typeface="Söhne"/>
            </a:endParaRPr>
          </a:p>
          <a:p>
            <a:pPr marL="0" indent="0">
              <a:buNone/>
            </a:pPr>
            <a:endParaRPr lang="en-US" sz="1500" b="0" i="0">
              <a:effectLst/>
              <a:latin typeface="Söhne"/>
            </a:endParaRPr>
          </a:p>
          <a:p>
            <a:pPr marL="0" indent="0">
              <a:buNone/>
            </a:pPr>
            <a:endParaRPr lang="en-US" sz="1500"/>
          </a:p>
        </p:txBody>
      </p:sp>
    </p:spTree>
    <p:extLst>
      <p:ext uri="{BB962C8B-B14F-4D97-AF65-F5344CB8AC3E}">
        <p14:creationId xmlns:p14="http://schemas.microsoft.com/office/powerpoint/2010/main" val="130228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E5CF1-8D81-C95A-D16F-6292A0BEC513}"/>
              </a:ext>
            </a:extLst>
          </p:cNvPr>
          <p:cNvSpPr>
            <a:spLocks noGrp="1"/>
          </p:cNvSpPr>
          <p:nvPr>
            <p:ph type="title"/>
          </p:nvPr>
        </p:nvSpPr>
        <p:spPr>
          <a:xfrm>
            <a:off x="1043631" y="809898"/>
            <a:ext cx="9942716" cy="1554480"/>
          </a:xfrm>
        </p:spPr>
        <p:txBody>
          <a:bodyPr anchor="ctr">
            <a:normAutofit/>
          </a:bodyPr>
          <a:lstStyle/>
          <a:p>
            <a:r>
              <a:rPr lang="en-US" sz="4800"/>
              <a:t>Metode Penelitian</a:t>
            </a:r>
          </a:p>
        </p:txBody>
      </p:sp>
      <p:sp>
        <p:nvSpPr>
          <p:cNvPr id="3" name="Content Placeholder 2">
            <a:extLst>
              <a:ext uri="{FF2B5EF4-FFF2-40B4-BE49-F238E27FC236}">
                <a16:creationId xmlns:a16="http://schemas.microsoft.com/office/drawing/2014/main" id="{2A154A84-A933-8EE7-6250-EA5C205C7AF8}"/>
              </a:ext>
            </a:extLst>
          </p:cNvPr>
          <p:cNvSpPr>
            <a:spLocks noGrp="1"/>
          </p:cNvSpPr>
          <p:nvPr>
            <p:ph idx="1"/>
          </p:nvPr>
        </p:nvSpPr>
        <p:spPr>
          <a:xfrm>
            <a:off x="1045028" y="3017522"/>
            <a:ext cx="9941319" cy="3124658"/>
          </a:xfrm>
        </p:spPr>
        <p:txBody>
          <a:bodyPr anchor="ctr">
            <a:normAutofit/>
          </a:bodyPr>
          <a:lstStyle/>
          <a:p>
            <a:pPr marL="0" indent="0">
              <a:buNone/>
            </a:pPr>
            <a:r>
              <a:rPr lang="en-US" sz="1700"/>
              <a:t>Penelitian ini menggunakan data teks yang disediakan dari binar yang bersumber dari Kaggle. Data teks ini berupa kumpulan tulisan postingan dan komentar dari platform Twitter.</a:t>
            </a:r>
          </a:p>
          <a:p>
            <a:pPr marL="0" indent="0">
              <a:buNone/>
            </a:pPr>
            <a:endParaRPr lang="en-US" sz="1700"/>
          </a:p>
          <a:p>
            <a:pPr marL="0" indent="0">
              <a:buNone/>
            </a:pPr>
            <a:r>
              <a:rPr lang="en-US" sz="1700"/>
              <a:t>Metode yang digunakan dalam penelitian ini berupa Descriptive Analytics serta menggunakan bivariate analysis untuk melakukan visualisasi.</a:t>
            </a:r>
          </a:p>
          <a:p>
            <a:pPr marL="0" indent="0">
              <a:buNone/>
            </a:pPr>
            <a:endParaRPr lang="en-US" sz="1700"/>
          </a:p>
          <a:p>
            <a:pPr marL="0" indent="0">
              <a:buNone/>
            </a:pPr>
            <a:r>
              <a:rPr lang="en-US" sz="1700"/>
              <a:t>Langkah pertama yang dilakukan yaitu mempersiapkan data yang telah dimiliki dan di cek apakah ada duplikasi dan Missing value di dalam data tersebut. Kemudian setelah data siap digunakan langkah selanjutnya yaitu membuat beberapa kolom baru yang berisi tentang pengelompokan Type, Subject dan Tingkat ujaran kebencian.</a:t>
            </a:r>
          </a:p>
          <a:p>
            <a:pPr marL="0" indent="0">
              <a:buNone/>
            </a:pPr>
            <a:endParaRPr lang="en-US" sz="17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91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descr="A screenshot of a graph&#10;&#10;Description automatically generated">
            <a:extLst>
              <a:ext uri="{FF2B5EF4-FFF2-40B4-BE49-F238E27FC236}">
                <a16:creationId xmlns:a16="http://schemas.microsoft.com/office/drawing/2014/main" id="{3E6CD1DE-C971-AF26-EA34-88D23FBA1C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980" y="36558"/>
            <a:ext cx="10676040" cy="6692199"/>
          </a:xfrm>
        </p:spPr>
      </p:pic>
    </p:spTree>
    <p:extLst>
      <p:ext uri="{BB962C8B-B14F-4D97-AF65-F5344CB8AC3E}">
        <p14:creationId xmlns:p14="http://schemas.microsoft.com/office/powerpoint/2010/main" val="393787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E5CF1-8D81-C95A-D16F-6292A0BEC513}"/>
              </a:ext>
            </a:extLst>
          </p:cNvPr>
          <p:cNvSpPr>
            <a:spLocks noGrp="1"/>
          </p:cNvSpPr>
          <p:nvPr>
            <p:ph type="title"/>
          </p:nvPr>
        </p:nvSpPr>
        <p:spPr>
          <a:xfrm>
            <a:off x="645065" y="1463040"/>
            <a:ext cx="3796306" cy="2690949"/>
          </a:xfrm>
        </p:spPr>
        <p:txBody>
          <a:bodyPr anchor="t">
            <a:normAutofit/>
          </a:bodyPr>
          <a:lstStyle/>
          <a:p>
            <a:r>
              <a:rPr lang="en-US" sz="4800"/>
              <a:t>Hasil dan Kesimpulan</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154A84-A933-8EE7-6250-EA5C205C7AF8}"/>
              </a:ext>
            </a:extLst>
          </p:cNvPr>
          <p:cNvSpPr>
            <a:spLocks noGrp="1"/>
          </p:cNvSpPr>
          <p:nvPr>
            <p:ph idx="1"/>
          </p:nvPr>
        </p:nvSpPr>
        <p:spPr>
          <a:xfrm>
            <a:off x="5656218" y="1463039"/>
            <a:ext cx="5542387" cy="4300447"/>
          </a:xfrm>
        </p:spPr>
        <p:txBody>
          <a:bodyPr anchor="t">
            <a:normAutofit/>
          </a:bodyPr>
          <a:lstStyle/>
          <a:p>
            <a:pPr marL="0" indent="0">
              <a:buNone/>
            </a:pPr>
            <a:r>
              <a:rPr lang="en-US" sz="2200" dirty="0" err="1"/>
              <a:t>Berdasarkan</a:t>
            </a:r>
            <a:r>
              <a:rPr lang="en-US" sz="2200" dirty="0"/>
              <a:t> </a:t>
            </a:r>
            <a:r>
              <a:rPr lang="en-US" sz="2200" dirty="0" err="1"/>
              <a:t>hasil</a:t>
            </a:r>
            <a:r>
              <a:rPr lang="en-US" sz="2200" dirty="0"/>
              <a:t> </a:t>
            </a:r>
            <a:r>
              <a:rPr lang="en-US" sz="2200" dirty="0" err="1"/>
              <a:t>dari</a:t>
            </a:r>
            <a:r>
              <a:rPr lang="en-US" sz="2200" dirty="0"/>
              <a:t> </a:t>
            </a:r>
            <a:r>
              <a:rPr lang="en-US" sz="2200" dirty="0" err="1"/>
              <a:t>penelitian</a:t>
            </a:r>
            <a:r>
              <a:rPr lang="en-US" sz="2200" dirty="0"/>
              <a:t> yang </a:t>
            </a:r>
            <a:r>
              <a:rPr lang="en-US" sz="2200" dirty="0" err="1"/>
              <a:t>sudah</a:t>
            </a:r>
            <a:r>
              <a:rPr lang="en-US" sz="2200" dirty="0"/>
              <a:t> </a:t>
            </a:r>
            <a:r>
              <a:rPr lang="en-US" sz="2200" dirty="0" err="1"/>
              <a:t>dilakukan</a:t>
            </a:r>
            <a:r>
              <a:rPr lang="en-US" sz="2200" dirty="0"/>
              <a:t> </a:t>
            </a:r>
            <a:r>
              <a:rPr lang="en-US" sz="2200" dirty="0" err="1"/>
              <a:t>menggunakan</a:t>
            </a:r>
            <a:r>
              <a:rPr lang="en-US" sz="2200" dirty="0"/>
              <a:t> </a:t>
            </a:r>
            <a:r>
              <a:rPr lang="en-US" sz="2200" dirty="0" err="1"/>
              <a:t>metode</a:t>
            </a:r>
            <a:r>
              <a:rPr lang="en-US" sz="2200" dirty="0"/>
              <a:t> </a:t>
            </a:r>
            <a:r>
              <a:rPr lang="en-US" sz="2200" dirty="0" err="1"/>
              <a:t>deskriptif</a:t>
            </a:r>
            <a:r>
              <a:rPr lang="en-US" sz="2200" dirty="0"/>
              <a:t> dan </a:t>
            </a:r>
            <a:r>
              <a:rPr lang="en-US" sz="2200" dirty="0" err="1"/>
              <a:t>visualisasi</a:t>
            </a:r>
            <a:r>
              <a:rPr lang="en-US" sz="2200" dirty="0"/>
              <a:t> </a:t>
            </a:r>
            <a:r>
              <a:rPr lang="en-US" sz="2200" dirty="0" err="1"/>
              <a:t>dapat</a:t>
            </a:r>
            <a:r>
              <a:rPr lang="en-US" sz="2200" dirty="0"/>
              <a:t> </a:t>
            </a:r>
            <a:r>
              <a:rPr lang="en-US" sz="2200" dirty="0" err="1"/>
              <a:t>disimpulkan</a:t>
            </a:r>
            <a:r>
              <a:rPr lang="en-US" sz="2200" dirty="0"/>
              <a:t> </a:t>
            </a:r>
            <a:r>
              <a:rPr lang="en-US" sz="2200" dirty="0" err="1"/>
              <a:t>bahwa</a:t>
            </a:r>
            <a:r>
              <a:rPr lang="en-US" sz="2200" dirty="0"/>
              <a:t>:</a:t>
            </a:r>
          </a:p>
          <a:p>
            <a:pPr marL="457200" indent="-457200">
              <a:buAutoNum type="arabicPeriod"/>
            </a:pPr>
            <a:r>
              <a:rPr lang="en-US" sz="2200" dirty="0"/>
              <a:t>Dari total 13.044 statement di twitter yang </a:t>
            </a:r>
            <a:r>
              <a:rPr lang="en-US" sz="2200" dirty="0" err="1"/>
              <a:t>diolah</a:t>
            </a:r>
            <a:r>
              <a:rPr lang="en-US" sz="2200" dirty="0"/>
              <a:t>, </a:t>
            </a:r>
            <a:r>
              <a:rPr lang="en-US" sz="2200" dirty="0" err="1"/>
              <a:t>terdapat</a:t>
            </a:r>
            <a:r>
              <a:rPr lang="en-US" sz="2200" dirty="0"/>
              <a:t> 7.261 (55.7%) tweet yang </a:t>
            </a:r>
            <a:r>
              <a:rPr lang="en-US" sz="2200" dirty="0" err="1"/>
              <a:t>mengandung</a:t>
            </a:r>
            <a:r>
              <a:rPr lang="en-US" sz="2200" dirty="0"/>
              <a:t> </a:t>
            </a:r>
            <a:r>
              <a:rPr lang="en-US" sz="2200" dirty="0" err="1"/>
              <a:t>ujaran</a:t>
            </a:r>
            <a:r>
              <a:rPr lang="en-US" sz="2200" dirty="0"/>
              <a:t> </a:t>
            </a:r>
            <a:r>
              <a:rPr lang="en-US" sz="2200" dirty="0" err="1"/>
              <a:t>kebencian</a:t>
            </a:r>
            <a:r>
              <a:rPr lang="en-US" sz="2200" dirty="0"/>
              <a:t> dan </a:t>
            </a:r>
            <a:r>
              <a:rPr lang="en-US" sz="2200" dirty="0" err="1"/>
              <a:t>atau</a:t>
            </a:r>
            <a:r>
              <a:rPr lang="en-US" sz="2200" dirty="0"/>
              <a:t> kata abusive. Hal </a:t>
            </a:r>
            <a:r>
              <a:rPr lang="en-US" sz="2200" dirty="0" err="1"/>
              <a:t>ini</a:t>
            </a:r>
            <a:r>
              <a:rPr lang="en-US" sz="2200" dirty="0"/>
              <a:t> </a:t>
            </a:r>
            <a:r>
              <a:rPr lang="en-US" sz="2200" dirty="0" err="1"/>
              <a:t>dapat</a:t>
            </a:r>
            <a:r>
              <a:rPr lang="en-US" sz="2200" dirty="0"/>
              <a:t> </a:t>
            </a:r>
            <a:r>
              <a:rPr lang="en-US" sz="2200" dirty="0" err="1"/>
              <a:t>kita</a:t>
            </a:r>
            <a:r>
              <a:rPr lang="en-US" sz="2200" dirty="0"/>
              <a:t> </a:t>
            </a:r>
            <a:r>
              <a:rPr lang="en-US" sz="2200" dirty="0" err="1"/>
              <a:t>simpulkan</a:t>
            </a:r>
            <a:r>
              <a:rPr lang="en-US" sz="2200" dirty="0"/>
              <a:t> </a:t>
            </a:r>
            <a:r>
              <a:rPr lang="en-US" sz="2200" dirty="0" err="1"/>
              <a:t>bahwa</a:t>
            </a:r>
            <a:r>
              <a:rPr lang="en-US" sz="2200" dirty="0"/>
              <a:t> </a:t>
            </a:r>
            <a:r>
              <a:rPr lang="en-US" sz="2200" dirty="0" err="1"/>
              <a:t>masyarakat</a:t>
            </a:r>
            <a:r>
              <a:rPr lang="en-US" sz="2200" dirty="0"/>
              <a:t> Indonesia </a:t>
            </a:r>
            <a:r>
              <a:rPr lang="en-US" sz="2200" dirty="0" err="1"/>
              <a:t>masih</a:t>
            </a:r>
            <a:r>
              <a:rPr lang="en-US" sz="2200" dirty="0"/>
              <a:t> </a:t>
            </a:r>
            <a:r>
              <a:rPr lang="en-US" sz="2200" dirty="0" err="1"/>
              <a:t>banyak</a:t>
            </a:r>
            <a:r>
              <a:rPr lang="en-US" sz="2200" dirty="0"/>
              <a:t> yang </a:t>
            </a:r>
            <a:r>
              <a:rPr lang="en-US" sz="2200" dirty="0" err="1"/>
              <a:t>belum</a:t>
            </a:r>
            <a:r>
              <a:rPr lang="en-US" sz="2200" dirty="0"/>
              <a:t> </a:t>
            </a:r>
            <a:r>
              <a:rPr lang="en-US" sz="2200" dirty="0" err="1"/>
              <a:t>paham</a:t>
            </a:r>
            <a:r>
              <a:rPr lang="en-US" sz="2200" dirty="0"/>
              <a:t> </a:t>
            </a:r>
            <a:r>
              <a:rPr lang="en-US" sz="2200" dirty="0" err="1"/>
              <a:t>mengenai</a:t>
            </a:r>
            <a:r>
              <a:rPr lang="en-US" sz="2200" dirty="0"/>
              <a:t> </a:t>
            </a:r>
            <a:r>
              <a:rPr lang="en-US" sz="2200" dirty="0" err="1"/>
              <a:t>etika</a:t>
            </a:r>
            <a:r>
              <a:rPr lang="en-US" sz="2200" dirty="0"/>
              <a:t> </a:t>
            </a:r>
            <a:r>
              <a:rPr lang="en-US" sz="2200" dirty="0" err="1"/>
              <a:t>dalam</a:t>
            </a:r>
            <a:r>
              <a:rPr lang="en-US" sz="2200" dirty="0"/>
              <a:t> </a:t>
            </a:r>
            <a:r>
              <a:rPr lang="en-US" sz="2200" dirty="0" err="1"/>
              <a:t>bermedia</a:t>
            </a:r>
            <a:r>
              <a:rPr lang="en-US" sz="2200" dirty="0"/>
              <a:t> </a:t>
            </a:r>
            <a:r>
              <a:rPr lang="en-US" sz="2200" dirty="0" err="1"/>
              <a:t>sosial</a:t>
            </a:r>
            <a:r>
              <a:rPr lang="en-US" sz="2200" dirty="0"/>
              <a:t>.</a:t>
            </a:r>
          </a:p>
          <a:p>
            <a:pPr marL="457200" indent="-457200">
              <a:buAutoNum type="arabicPeriod"/>
            </a:pPr>
            <a:r>
              <a:rPr lang="en-US" sz="2200" dirty="0" err="1"/>
              <a:t>Kebanyakan</a:t>
            </a:r>
            <a:r>
              <a:rPr lang="en-US" sz="2200" dirty="0"/>
              <a:t> </a:t>
            </a:r>
            <a:r>
              <a:rPr lang="en-US" sz="2200" dirty="0" err="1"/>
              <a:t>ujaran</a:t>
            </a:r>
            <a:r>
              <a:rPr lang="en-US" sz="2200" dirty="0"/>
              <a:t> </a:t>
            </a:r>
            <a:r>
              <a:rPr lang="en-US" sz="2200" dirty="0" err="1"/>
              <a:t>kebencian</a:t>
            </a:r>
            <a:r>
              <a:rPr lang="en-US" sz="2200" dirty="0"/>
              <a:t> </a:t>
            </a:r>
            <a:r>
              <a:rPr lang="en-US" sz="2200" dirty="0" err="1"/>
              <a:t>ditujukan</a:t>
            </a:r>
            <a:r>
              <a:rPr lang="en-US" sz="2200" dirty="0"/>
              <a:t> </a:t>
            </a:r>
            <a:r>
              <a:rPr lang="en-US" sz="2200" dirty="0" err="1"/>
              <a:t>kepada</a:t>
            </a:r>
            <a:r>
              <a:rPr lang="en-US" sz="2200" dirty="0"/>
              <a:t> </a:t>
            </a:r>
            <a:r>
              <a:rPr lang="en-US" sz="2200" dirty="0" err="1"/>
              <a:t>perorangan</a:t>
            </a:r>
            <a:r>
              <a:rPr lang="en-US" sz="2200" dirty="0"/>
              <a:t> </a:t>
            </a:r>
            <a:r>
              <a:rPr lang="en-US" sz="2200" dirty="0" err="1"/>
              <a:t>dibanding</a:t>
            </a:r>
            <a:r>
              <a:rPr lang="en-US" sz="2200" dirty="0"/>
              <a:t> </a:t>
            </a:r>
            <a:r>
              <a:rPr lang="en-US" sz="2200" dirty="0" err="1"/>
              <a:t>kelompok</a:t>
            </a:r>
            <a:r>
              <a:rPr lang="en-US" sz="2200" dirty="0"/>
              <a:t>.</a:t>
            </a:r>
          </a:p>
        </p:txBody>
      </p:sp>
      <p:pic>
        <p:nvPicPr>
          <p:cNvPr id="5" name="Picture 4" descr="A black background with many different colored letters&#10;&#10;Description automatically generated">
            <a:extLst>
              <a:ext uri="{FF2B5EF4-FFF2-40B4-BE49-F238E27FC236}">
                <a16:creationId xmlns:a16="http://schemas.microsoft.com/office/drawing/2014/main" id="{8C47166A-D1AA-8C88-99AB-E873D5586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82" y="3348402"/>
            <a:ext cx="4778684" cy="2415084"/>
          </a:xfrm>
          <a:prstGeom prst="rect">
            <a:avLst/>
          </a:prstGeom>
        </p:spPr>
      </p:pic>
    </p:spTree>
    <p:extLst>
      <p:ext uri="{BB962C8B-B14F-4D97-AF65-F5344CB8AC3E}">
        <p14:creationId xmlns:p14="http://schemas.microsoft.com/office/powerpoint/2010/main" val="3927837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326</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Sitka Text</vt:lpstr>
      <vt:lpstr>Söhne</vt:lpstr>
      <vt:lpstr>Office Theme</vt:lpstr>
      <vt:lpstr>"Mengungkap Sisi Gelap Twitter Mengenai Ujaran Kebencian"</vt:lpstr>
      <vt:lpstr>PENDAHULUAN</vt:lpstr>
      <vt:lpstr>Metode Penelitian</vt:lpstr>
      <vt:lpstr>PowerPoint Presentation</vt:lpstr>
      <vt:lpstr>Hasil dan 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"Mengungkap Sisi Gelap Twitter Mengenai Ujaran Kebencian"</dc:title>
  <dc:creator>fakhri abdulbasith salim</dc:creator>
  <cp:lastModifiedBy>fakhri abdulbasith salim</cp:lastModifiedBy>
  <cp:revision>4</cp:revision>
  <dcterms:created xsi:type="dcterms:W3CDTF">2023-07-10T01:41:17Z</dcterms:created>
  <dcterms:modified xsi:type="dcterms:W3CDTF">2023-07-10T06:02:21Z</dcterms:modified>
</cp:coreProperties>
</file>