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5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59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67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3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76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0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7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AAD1-0683-4A97-8EF8-6B3EBF3C4772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1694-82AA-41C5-8F28-5EB3C0E9A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9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Assignment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Sevima</a:t>
            </a:r>
            <a:r>
              <a:rPr lang="en-US" dirty="0" smtClean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45719"/>
          </a:xfrm>
        </p:spPr>
        <p:txBody>
          <a:bodyPr>
            <a:normAutofit fontScale="90000"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456"/>
            <a:ext cx="10515600" cy="5906507"/>
          </a:xfrm>
        </p:spPr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guru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,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3392"/>
            <a:ext cx="10058400" cy="48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30447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dashboard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83395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4"/>
            <a:ext cx="10515600" cy="46999"/>
          </a:xfrm>
        </p:spPr>
        <p:txBody>
          <a:bodyPr>
            <a:normAutofit fontScale="90000"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guru,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menu profile </a:t>
            </a:r>
            <a:r>
              <a:rPr lang="en-US" dirty="0" err="1" smtClean="0"/>
              <a:t>saat</a:t>
            </a:r>
            <a:r>
              <a:rPr lang="en-US" dirty="0" smtClean="0"/>
              <a:t> avatar profile di </a:t>
            </a:r>
            <a:r>
              <a:rPr lang="en-US" dirty="0" err="1" smtClean="0"/>
              <a:t>tekan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39212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Autofit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1"/>
            <a:ext cx="10515600" cy="5842112"/>
          </a:xfrm>
        </p:spPr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guru,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disubmit</a:t>
            </a:r>
            <a:r>
              <a:rPr lang="en-US" dirty="0" smtClean="0"/>
              <a:t> di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89211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dirty="0" err="1" smtClean="0"/>
              <a:t>selesaikan</a:t>
            </a:r>
            <a:r>
              <a:rPr lang="en-US" dirty="0" smtClean="0"/>
              <a:t> di table Completed Assignment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0756"/>
            <a:ext cx="10058400" cy="47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dan</a:t>
            </a:r>
            <a:r>
              <a:rPr lang="en-US" dirty="0" smtClean="0"/>
              <a:t>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IDE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agar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guru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menjalani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sehari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pandemi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melanda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3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Guru </a:t>
            </a:r>
            <a:r>
              <a:rPr lang="en-US" dirty="0" err="1" smtClean="0"/>
              <a:t>mendaftar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Assignment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2" y="2537850"/>
            <a:ext cx="8718997" cy="32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516"/>
          </a:xfrm>
        </p:spPr>
        <p:txBody>
          <a:bodyPr>
            <a:noAutofit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guru </a:t>
            </a:r>
            <a:r>
              <a:rPr lang="en-US" dirty="0" err="1" smtClean="0"/>
              <a:t>akan</a:t>
            </a:r>
            <a:r>
              <a:rPr lang="en-US" dirty="0" smtClean="0"/>
              <a:t> login di </a:t>
            </a:r>
            <a:r>
              <a:rPr lang="en-US" dirty="0" err="1" smtClean="0"/>
              <a:t>aplikasi</a:t>
            </a:r>
            <a:r>
              <a:rPr lang="en-US" dirty="0" smtClean="0"/>
              <a:t> Assignment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78932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"/>
            <a:ext cx="10515600" cy="6022417"/>
          </a:xfrm>
        </p:spPr>
        <p:txBody>
          <a:bodyPr/>
          <a:lstStyle/>
          <a:p>
            <a:r>
              <a:rPr lang="en-US" dirty="0" smtClean="0"/>
              <a:t>Guru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dashboard </a:t>
            </a:r>
            <a:r>
              <a:rPr lang="en-US" dirty="0" err="1" smtClean="0"/>
              <a:t>aplikasi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44758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425"/>
            <a:ext cx="10515600" cy="6009538"/>
          </a:xfrm>
        </p:spPr>
        <p:txBody>
          <a:bodyPr/>
          <a:lstStyle/>
          <a:p>
            <a:r>
              <a:rPr lang="en-US" dirty="0" smtClean="0"/>
              <a:t>Dan guru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masuki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4778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45719"/>
          </a:xfrm>
        </p:spPr>
        <p:txBody>
          <a:bodyPr>
            <a:noAutofit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425"/>
            <a:ext cx="10515600" cy="6009538"/>
          </a:xfrm>
        </p:spPr>
        <p:txBody>
          <a:bodyPr/>
          <a:lstStyle/>
          <a:p>
            <a:r>
              <a:rPr lang="en-US" dirty="0" smtClean="0"/>
              <a:t>Guru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unique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dibagikan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agar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8119"/>
            <a:ext cx="10058400" cy="47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699"/>
            <a:ext cx="10515600" cy="5932264"/>
          </a:xfrm>
        </p:spPr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guru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7568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45719"/>
          </a:xfrm>
        </p:spPr>
        <p:txBody>
          <a:bodyPr>
            <a:noAutofit/>
          </a:bodyPr>
          <a:lstStyle/>
          <a:p>
            <a:endParaRPr lang="en-GB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5970901"/>
          </a:xfrm>
        </p:spPr>
        <p:txBody>
          <a:bodyPr/>
          <a:lstStyle/>
          <a:p>
            <a:r>
              <a:rPr lang="en-US" dirty="0" smtClean="0"/>
              <a:t>Guru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38865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204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Assignment</vt:lpstr>
      <vt:lpstr>IDE dan Goal</vt:lpstr>
      <vt:lpstr>Alur dan Skenario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Assignment</dc:title>
  <dc:creator>asep</dc:creator>
  <cp:lastModifiedBy>asep</cp:lastModifiedBy>
  <cp:revision>6</cp:revision>
  <dcterms:created xsi:type="dcterms:W3CDTF">2022-06-25T23:09:47Z</dcterms:created>
  <dcterms:modified xsi:type="dcterms:W3CDTF">2022-06-25T23:47:27Z</dcterms:modified>
</cp:coreProperties>
</file>