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62" r:id="rId5"/>
    <p:sldId id="257" r:id="rId6"/>
    <p:sldId id="270" r:id="rId7"/>
    <p:sldId id="264" r:id="rId8"/>
    <p:sldId id="259" r:id="rId9"/>
    <p:sldId id="267" r:id="rId10"/>
    <p:sldId id="272" r:id="rId11"/>
    <p:sldId id="260" r:id="rId12"/>
    <p:sldId id="268" r:id="rId13"/>
    <p:sldId id="273" r:id="rId14"/>
    <p:sldId id="265" r:id="rId15"/>
    <p:sldId id="258" r:id="rId16"/>
    <p:sldId id="266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461FCD-ECDB-44A3-B8DE-D3D950F9113E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0FF191-EDDF-4665-BBD2-53B516EEAB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Report Trial NMS Monitoring PJU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9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View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Datalog</a:t>
            </a:r>
            <a:r>
              <a:rPr lang="en-ID" dirty="0" smtClean="0"/>
              <a:t> Bogor L1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2" y="1484784"/>
            <a:ext cx="7603764" cy="524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83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Status PJU Bogor L2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11796"/>
            <a:ext cx="67056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03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View Chart </a:t>
            </a:r>
            <a:r>
              <a:rPr lang="en-ID" dirty="0" err="1" smtClean="0"/>
              <a:t>Datalog</a:t>
            </a:r>
            <a:r>
              <a:rPr lang="en-ID" dirty="0" smtClean="0"/>
              <a:t> Bogor L2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1484784"/>
            <a:ext cx="7452320" cy="51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07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View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Datalog</a:t>
            </a:r>
            <a:r>
              <a:rPr lang="en-ID" dirty="0" smtClean="0"/>
              <a:t> Bogor L2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2" y="1484784"/>
            <a:ext cx="7524328" cy="51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5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Status All PJU Bandung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348880"/>
            <a:ext cx="8748464" cy="320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99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Status PJU Bandung L1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36179"/>
            <a:ext cx="64103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View Chart </a:t>
            </a:r>
            <a:r>
              <a:rPr lang="en-ID" dirty="0" err="1" smtClean="0"/>
              <a:t>Datalog</a:t>
            </a:r>
            <a:r>
              <a:rPr lang="en-ID" dirty="0" smtClean="0"/>
              <a:t> Bandung L1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1772816"/>
            <a:ext cx="7452320" cy="50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8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View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Datalog</a:t>
            </a:r>
            <a:r>
              <a:rPr lang="en-ID" dirty="0" smtClean="0"/>
              <a:t> Bandung L1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1412776"/>
            <a:ext cx="7524328" cy="527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51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Web Address LMS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9" y="2852936"/>
            <a:ext cx="6290395" cy="145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93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Landing Page LMS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72921"/>
            <a:ext cx="755652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86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Login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78806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436" y="1700808"/>
            <a:ext cx="270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- Username : </a:t>
            </a:r>
            <a:r>
              <a:rPr lang="en-ID" dirty="0" err="1" smtClean="0"/>
              <a:t>Rachmad</a:t>
            </a:r>
            <a:endParaRPr lang="en-ID" dirty="0" smtClean="0"/>
          </a:p>
          <a:p>
            <a:r>
              <a:rPr lang="en-ID" dirty="0" smtClean="0"/>
              <a:t>- Password : Rachmad2016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2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Dashboard LMS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9342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73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06" y="2348880"/>
            <a:ext cx="8229600" cy="2664296"/>
          </a:xfrm>
        </p:spPr>
        <p:txBody>
          <a:bodyPr>
            <a:noAutofit/>
          </a:bodyPr>
          <a:lstStyle/>
          <a:p>
            <a:r>
              <a:rPr lang="en-ID" sz="2000" dirty="0" err="1" smtClean="0"/>
              <a:t>Pembacaan</a:t>
            </a:r>
            <a:r>
              <a:rPr lang="en-ID" sz="2000" dirty="0" smtClean="0"/>
              <a:t> data</a:t>
            </a:r>
          </a:p>
          <a:p>
            <a:r>
              <a:rPr lang="en-ID" sz="2000" dirty="0" err="1" smtClean="0"/>
              <a:t>Komunikasi</a:t>
            </a:r>
            <a:r>
              <a:rPr lang="en-ID" sz="2000" dirty="0" smtClean="0"/>
              <a:t> PJU Client – </a:t>
            </a:r>
            <a:r>
              <a:rPr lang="en-ID" sz="2000" dirty="0" err="1"/>
              <a:t>K</a:t>
            </a:r>
            <a:r>
              <a:rPr lang="en-ID" sz="2000" dirty="0" err="1" smtClean="0"/>
              <a:t>onsentartor</a:t>
            </a:r>
            <a:r>
              <a:rPr lang="en-ID" sz="2000" dirty="0" smtClean="0"/>
              <a:t> – NMS</a:t>
            </a:r>
          </a:p>
          <a:p>
            <a:r>
              <a:rPr lang="en-ID" sz="2000" dirty="0" smtClean="0"/>
              <a:t>View Status PJU</a:t>
            </a:r>
          </a:p>
          <a:p>
            <a:r>
              <a:rPr lang="en-ID" sz="2000" dirty="0" smtClean="0"/>
              <a:t>View Status </a:t>
            </a:r>
            <a:r>
              <a:rPr lang="en-ID" sz="2000" dirty="0" err="1" smtClean="0"/>
              <a:t>Semua</a:t>
            </a:r>
            <a:r>
              <a:rPr lang="en-ID" sz="2000" dirty="0" smtClean="0"/>
              <a:t> PJU </a:t>
            </a:r>
            <a:r>
              <a:rPr lang="en-ID" sz="2000" dirty="0" err="1" smtClean="0"/>
              <a:t>dalam</a:t>
            </a:r>
            <a:r>
              <a:rPr lang="en-ID" sz="2000" dirty="0" smtClean="0"/>
              <a:t> Cluster</a:t>
            </a:r>
          </a:p>
          <a:p>
            <a:r>
              <a:rPr lang="en-ID" sz="2000" dirty="0" smtClean="0"/>
              <a:t>View Chart </a:t>
            </a:r>
            <a:r>
              <a:rPr lang="en-ID" sz="2000" dirty="0" err="1" smtClean="0"/>
              <a:t>Datalog</a:t>
            </a:r>
            <a:r>
              <a:rPr lang="en-ID" sz="2000" dirty="0" smtClean="0"/>
              <a:t> </a:t>
            </a:r>
            <a:r>
              <a:rPr lang="en-ID" sz="2000" dirty="0" err="1" smtClean="0"/>
              <a:t>setiap</a:t>
            </a:r>
            <a:r>
              <a:rPr lang="en-ID" sz="2000" dirty="0" smtClean="0"/>
              <a:t> PJU</a:t>
            </a:r>
          </a:p>
          <a:p>
            <a:r>
              <a:rPr lang="en-ID" sz="2000" dirty="0" smtClean="0"/>
              <a:t>View </a:t>
            </a:r>
            <a:r>
              <a:rPr lang="en-ID" sz="2000" dirty="0" err="1" smtClean="0"/>
              <a:t>Tabel</a:t>
            </a:r>
            <a:r>
              <a:rPr lang="en-ID" sz="2000" dirty="0" smtClean="0"/>
              <a:t> </a:t>
            </a:r>
            <a:r>
              <a:rPr lang="en-ID" sz="2000" dirty="0" err="1" smtClean="0"/>
              <a:t>Datalog</a:t>
            </a:r>
            <a:r>
              <a:rPr lang="en-ID" sz="2000" dirty="0" smtClean="0"/>
              <a:t> </a:t>
            </a:r>
            <a:r>
              <a:rPr lang="en-ID" sz="2000" dirty="0" err="1" smtClean="0"/>
              <a:t>setiap</a:t>
            </a:r>
            <a:r>
              <a:rPr lang="en-ID" sz="2000" dirty="0" smtClean="0"/>
              <a:t> PJU</a:t>
            </a:r>
          </a:p>
          <a:p>
            <a:r>
              <a:rPr lang="en-ID" sz="2000" dirty="0" smtClean="0"/>
              <a:t>Export </a:t>
            </a:r>
            <a:r>
              <a:rPr lang="en-ID" sz="2000" dirty="0" err="1" smtClean="0"/>
              <a:t>Datalog</a:t>
            </a:r>
            <a:r>
              <a:rPr lang="en-ID" sz="2000" dirty="0" smtClean="0"/>
              <a:t> </a:t>
            </a:r>
            <a:r>
              <a:rPr lang="en-ID" sz="2000" dirty="0" err="1" smtClean="0"/>
              <a:t>setiap</a:t>
            </a:r>
            <a:r>
              <a:rPr lang="en-ID" sz="2000" dirty="0" smtClean="0"/>
              <a:t> PJU </a:t>
            </a:r>
            <a:r>
              <a:rPr lang="en-ID" sz="2000" dirty="0" err="1" smtClean="0"/>
              <a:t>ke</a:t>
            </a:r>
            <a:r>
              <a:rPr lang="en-ID" sz="2000" dirty="0" smtClean="0"/>
              <a:t> excel file</a:t>
            </a:r>
          </a:p>
          <a:p>
            <a:endParaRPr lang="en-ID" sz="2000" dirty="0" smtClean="0"/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760" y="1484784"/>
            <a:ext cx="309409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915816" y="2204864"/>
            <a:ext cx="25202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8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Status all PJU Bogor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2348880"/>
            <a:ext cx="8892480" cy="354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70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Status PJU Bogor L1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27" y="1628800"/>
            <a:ext cx="65246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63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View Chart </a:t>
            </a:r>
            <a:r>
              <a:rPr lang="en-ID" dirty="0" err="1" smtClean="0"/>
              <a:t>Datalog</a:t>
            </a:r>
            <a:r>
              <a:rPr lang="en-ID" dirty="0" smtClean="0"/>
              <a:t> Bogor L1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1988840"/>
            <a:ext cx="8172400" cy="459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37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191</TotalTime>
  <Words>108</Words>
  <Application>Microsoft Office PowerPoint</Application>
  <PresentationFormat>On-screen Show (4:3)</PresentationFormat>
  <Paragraphs>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Report Trial NMS Monitoring PJU</vt:lpstr>
      <vt:lpstr>Web Address LMS</vt:lpstr>
      <vt:lpstr>Landing Page LMS</vt:lpstr>
      <vt:lpstr>Login</vt:lpstr>
      <vt:lpstr>Dashboard LMS</vt:lpstr>
      <vt:lpstr>Feature</vt:lpstr>
      <vt:lpstr>Status all PJU Bogor</vt:lpstr>
      <vt:lpstr>Status PJU Bogor L1</vt:lpstr>
      <vt:lpstr>View Chart Datalog Bogor L1</vt:lpstr>
      <vt:lpstr>View Tabel Datalog Bogor L1</vt:lpstr>
      <vt:lpstr>Status PJU Bogor L2</vt:lpstr>
      <vt:lpstr>View Chart Datalog Bogor L2</vt:lpstr>
      <vt:lpstr>View Tabel Datalog Bogor L2</vt:lpstr>
      <vt:lpstr>Status All PJU Bandung</vt:lpstr>
      <vt:lpstr>Status PJU Bandung L1</vt:lpstr>
      <vt:lpstr>View Chart Datalog Bandung L1</vt:lpstr>
      <vt:lpstr>View Tabel Datalog Bandung L1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darwin yusuf</dc:creator>
  <cp:lastModifiedBy>darwin yusuf</cp:lastModifiedBy>
  <cp:revision>10</cp:revision>
  <dcterms:created xsi:type="dcterms:W3CDTF">2016-09-05T02:41:22Z</dcterms:created>
  <dcterms:modified xsi:type="dcterms:W3CDTF">2016-09-05T05:52:57Z</dcterms:modified>
</cp:coreProperties>
</file>