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D2CF3-0514-42D2-A85E-863B64277D37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075C8-695B-4DE0-8713-079986443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075C8-695B-4DE0-8713-079986443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781C-DCE7-4095-908B-ECED42D02BB4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439A-3ADE-46AE-B97F-4A6E7FCC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sil gambar untuk solar home system monitoring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798"/>
            <a:ext cx="4191000" cy="27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asil gambar untuk solar home system monito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78" y="304799"/>
            <a:ext cx="4153422" cy="27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7620000" cy="146685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SHS MO</a:t>
            </a:r>
            <a:r>
              <a:rPr lang="en-US" b="1" dirty="0" smtClean="0"/>
              <a:t>NITORING</a:t>
            </a:r>
            <a:endParaRPr lang="en-US" b="1" dirty="0"/>
          </a:p>
        </p:txBody>
      </p:sp>
      <p:pic>
        <p:nvPicPr>
          <p:cNvPr id="1026" name="Picture 2" descr="Hasil gambar untuk solar home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4191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solar home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2800"/>
            <a:ext cx="4191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67904" y="6107668"/>
            <a:ext cx="20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00B050"/>
                </a:solidFill>
              </a:rPr>
              <a:t>@ SinergiTeknologi</a:t>
            </a:r>
            <a:endParaRPr lang="id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06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9600" b="1" dirty="0" smtClean="0"/>
              <a:t>END</a:t>
            </a:r>
            <a:endParaRPr lang="id-ID" sz="9600" b="1" dirty="0"/>
          </a:p>
        </p:txBody>
      </p:sp>
    </p:spTree>
    <p:extLst>
      <p:ext uri="{BB962C8B-B14F-4D97-AF65-F5344CB8AC3E}">
        <p14:creationId xmlns:p14="http://schemas.microsoft.com/office/powerpoint/2010/main" val="4498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936625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err="1" smtClean="0"/>
              <a:t>Latar</a:t>
            </a:r>
            <a:r>
              <a:rPr lang="en-US" sz="3200" u="sng" dirty="0" smtClean="0"/>
              <a:t> </a:t>
            </a:r>
            <a:r>
              <a:rPr lang="en-US" sz="3200" u="sng" dirty="0" err="1" smtClean="0"/>
              <a:t>Belakang</a:t>
            </a:r>
            <a:endParaRPr lang="en-US" sz="3200" u="sn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458200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</a:rPr>
              <a:t>Kebutuhan Listrik di daerah terpencil, dimana belum terjangkau Distribusi PLN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</a:rPr>
              <a:t>Penggunaan Sistem SHS (Solar Home System) sebagai sumber daya utama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</a:rPr>
              <a:t>Pengguna SHS </a:t>
            </a:r>
            <a:r>
              <a:rPr lang="id-ID" sz="2000" dirty="0" smtClean="0">
                <a:solidFill>
                  <a:schemeClr val="tx1"/>
                </a:solidFill>
              </a:rPr>
              <a:t>adalah user dengan </a:t>
            </a:r>
            <a:r>
              <a:rPr lang="id-ID" sz="2000" dirty="0" smtClean="0">
                <a:solidFill>
                  <a:schemeClr val="tx1"/>
                </a:solidFill>
              </a:rPr>
              <a:t>pengetahuan dan </a:t>
            </a:r>
            <a:r>
              <a:rPr lang="id-ID" sz="2000" dirty="0" smtClean="0">
                <a:solidFill>
                  <a:schemeClr val="tx1"/>
                </a:solidFill>
              </a:rPr>
              <a:t>habbit </a:t>
            </a:r>
            <a:r>
              <a:rPr lang="id-ID" sz="2000" dirty="0" smtClean="0">
                <a:solidFill>
                  <a:schemeClr val="tx1"/>
                </a:solidFill>
              </a:rPr>
              <a:t>yang berbeda-beda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</a:rPr>
              <a:t>Diperlukan monitoring dan pengendalian untuk menjaga </a:t>
            </a:r>
            <a:r>
              <a:rPr lang="id-ID" sz="2000" dirty="0">
                <a:solidFill>
                  <a:schemeClr val="tx1"/>
                </a:solidFill>
              </a:rPr>
              <a:t>operasional perangkat sesuai spesifikasi dan </a:t>
            </a:r>
            <a:r>
              <a:rPr lang="id-ID" sz="2000" dirty="0" smtClean="0">
                <a:solidFill>
                  <a:schemeClr val="tx1"/>
                </a:solidFill>
              </a:rPr>
              <a:t>kontrak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err="1" smtClean="0"/>
              <a:t>Konfigurasi</a:t>
            </a:r>
            <a:endParaRPr lang="en-US" sz="2800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47850"/>
            <a:ext cx="82391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538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Network</a:t>
            </a:r>
            <a:r>
              <a:rPr lang="id-ID" sz="2800" b="1" u="sng" dirty="0" smtClean="0"/>
              <a:t> Topology</a:t>
            </a:r>
            <a:endParaRPr lang="en-US" sz="28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667000"/>
            <a:ext cx="7086600" cy="2209800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Frequency band		: 2.4 GHz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Channel Bandwidth	: 20 MHz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Speed 			: 54 Mbps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Network Address		: DHCP/Static</a:t>
            </a:r>
          </a:p>
          <a:p>
            <a:r>
              <a:rPr lang="en-US" sz="2000" b="1" dirty="0" err="1" smtClean="0">
                <a:solidFill>
                  <a:srgbClr val="002060"/>
                </a:solidFill>
              </a:rPr>
              <a:t>Wirelles</a:t>
            </a:r>
            <a:r>
              <a:rPr lang="en-US" sz="2000" b="1" dirty="0" smtClean="0">
                <a:solidFill>
                  <a:srgbClr val="002060"/>
                </a:solidFill>
              </a:rPr>
              <a:t> Security		: WEP, WPA-PSK, WPA2-PSK</a:t>
            </a:r>
          </a:p>
          <a:p>
            <a:r>
              <a:rPr lang="en-US" sz="2000" b="1" dirty="0" err="1" smtClean="0">
                <a:solidFill>
                  <a:srgbClr val="002060"/>
                </a:solidFill>
              </a:rPr>
              <a:t>Standart</a:t>
            </a:r>
            <a:r>
              <a:rPr lang="en-US" sz="2000" b="1" dirty="0" smtClean="0">
                <a:solidFill>
                  <a:srgbClr val="002060"/>
                </a:solidFill>
              </a:rPr>
              <a:t> &amp; Protocol	: IEEE 802.11 b/g </a:t>
            </a:r>
          </a:p>
        </p:txBody>
      </p:sp>
    </p:spTree>
    <p:extLst>
      <p:ext uri="{BB962C8B-B14F-4D97-AF65-F5344CB8AC3E}">
        <p14:creationId xmlns:p14="http://schemas.microsoft.com/office/powerpoint/2010/main" val="31258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u="sng" dirty="0" err="1" smtClean="0"/>
              <a:t>Fungsi</a:t>
            </a:r>
            <a:r>
              <a:rPr lang="en-US" sz="2800" b="1" u="sng" dirty="0" smtClean="0"/>
              <a:t> </a:t>
            </a:r>
            <a:r>
              <a:rPr lang="id-ID" sz="2800" b="1" u="sng" dirty="0" smtClean="0"/>
              <a:t>Remote Monitoring</a:t>
            </a:r>
            <a:endParaRPr lang="en-US" sz="28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3657599"/>
            <a:ext cx="3505199" cy="15924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</a:rPr>
              <a:t>Sistem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Informasi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Site </a:t>
            </a: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Site </a:t>
            </a: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Site </a:t>
            </a:r>
            <a:r>
              <a:rPr lang="en-US" dirty="0">
                <a:solidFill>
                  <a:schemeClr val="tx1"/>
                </a:solidFill>
              </a:rPr>
              <a:t>Address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IP </a:t>
            </a:r>
            <a:r>
              <a:rPr lang="en-US" dirty="0" err="1">
                <a:solidFill>
                  <a:schemeClr val="tx1"/>
                </a:solidFill>
              </a:rPr>
              <a:t>Addres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5262"/>
            <a:ext cx="4419600" cy="22323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Monitoring </a:t>
            </a:r>
            <a:endParaRPr lang="id-ID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Status Alarm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On/Off </a:t>
            </a:r>
            <a:r>
              <a:rPr lang="en-US" dirty="0" err="1" smtClean="0">
                <a:solidFill>
                  <a:schemeClr val="tx1"/>
                </a:solidFill>
              </a:rPr>
              <a:t>Daya</a:t>
            </a:r>
            <a:endParaRPr lang="id-ID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Monitoring </a:t>
            </a:r>
            <a:r>
              <a:rPr lang="en-US" dirty="0" err="1">
                <a:solidFill>
                  <a:schemeClr val="tx1"/>
                </a:solidFill>
              </a:rPr>
              <a:t>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 I Sense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id-ID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Monitoring </a:t>
            </a:r>
            <a:r>
              <a:rPr lang="en-US" dirty="0" err="1">
                <a:solidFill>
                  <a:schemeClr val="tx1"/>
                </a:solidFill>
              </a:rPr>
              <a:t>Tegangan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Beban</a:t>
            </a:r>
            <a:r>
              <a:rPr lang="en-US" dirty="0">
                <a:solidFill>
                  <a:schemeClr val="tx1"/>
                </a:solidFill>
              </a:rPr>
              <a:t>  ( V Sense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id-ID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Akses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Lokal</a:t>
            </a:r>
            <a:r>
              <a:rPr lang="en-US" dirty="0">
                <a:solidFill>
                  <a:schemeClr val="tx1"/>
                </a:solidFill>
              </a:rPr>
              <a:t> Monitoring via Web Base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1425262"/>
            <a:ext cx="4038600" cy="22323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Controlling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Remote </a:t>
            </a:r>
            <a:r>
              <a:rPr lang="en-US" dirty="0" smtClean="0">
                <a:solidFill>
                  <a:schemeClr val="tx1"/>
                </a:solidFill>
              </a:rPr>
              <a:t>On/Off Supply </a:t>
            </a:r>
            <a:r>
              <a:rPr lang="en-US" dirty="0" err="1" smtClean="0">
                <a:solidFill>
                  <a:schemeClr val="tx1"/>
                </a:solidFill>
              </a:rPr>
              <a:t>Tegangan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Beban</a:t>
            </a:r>
            <a:r>
              <a:rPr lang="en-US" dirty="0" smtClean="0">
                <a:solidFill>
                  <a:schemeClr val="tx1"/>
                </a:solidFill>
              </a:rPr>
              <a:t> ( Digital Output)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5250022"/>
            <a:ext cx="4419599" cy="9983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Link 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WiFi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53000" y="5250023"/>
            <a:ext cx="4038600" cy="9983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</a:rPr>
              <a:t>Protokol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HTTP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57600" y="3886200"/>
            <a:ext cx="2438400" cy="1295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Current</a:t>
            </a:r>
            <a:r>
              <a:rPr lang="id-ID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Voltage</a:t>
            </a:r>
            <a:r>
              <a:rPr lang="id-ID" b="1" dirty="0" smtClean="0">
                <a:solidFill>
                  <a:srgbClr val="FF0000"/>
                </a:solidFill>
              </a:rPr>
              <a:t>,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Power</a:t>
            </a:r>
            <a:r>
              <a:rPr lang="id-ID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Status on/off</a:t>
            </a:r>
            <a:r>
              <a:rPr lang="id-ID" b="1" dirty="0" smtClean="0">
                <a:solidFill>
                  <a:srgbClr val="FF0000"/>
                </a:solidFill>
              </a:rPr>
              <a:t>,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Level alarm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38200" y="2286000"/>
            <a:ext cx="2438400" cy="15327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Base on time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Base on </a:t>
            </a:r>
            <a:r>
              <a:rPr lang="en-US" b="1" dirty="0" err="1" smtClean="0">
                <a:solidFill>
                  <a:srgbClr val="FF0000"/>
                </a:solidFill>
              </a:rPr>
              <a:t>capa</a:t>
            </a:r>
            <a:r>
              <a:rPr lang="id-ID" b="1" dirty="0" smtClean="0">
                <a:solidFill>
                  <a:srgbClr val="FF0000"/>
                </a:solidFill>
              </a:rPr>
              <a:t>c</a:t>
            </a:r>
            <a:r>
              <a:rPr lang="en-US" b="1" dirty="0" err="1" smtClean="0">
                <a:solidFill>
                  <a:srgbClr val="FF0000"/>
                </a:solidFill>
              </a:rPr>
              <a:t>ity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Force on/off manual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0" y="4114800"/>
            <a:ext cx="2438400" cy="14983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9000" y="2590800"/>
            <a:ext cx="2438400" cy="1524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058076"/>
            <a:ext cx="2438400" cy="15327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258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err="1"/>
              <a:t>A</a:t>
            </a:r>
            <a:r>
              <a:rPr lang="en-US" sz="2800" b="1" u="sng" dirty="0" err="1" smtClean="0"/>
              <a:t>plikasi</a:t>
            </a:r>
            <a:r>
              <a:rPr lang="en-US" sz="2800" u="sng" dirty="0" smtClean="0"/>
              <a:t> </a:t>
            </a:r>
            <a:endParaRPr lang="en-US" sz="2800" u="sng" dirty="0"/>
          </a:p>
        </p:txBody>
      </p:sp>
      <p:sp>
        <p:nvSpPr>
          <p:cNvPr id="4" name="Rectangle 3"/>
          <p:cNvSpPr/>
          <p:nvPr/>
        </p:nvSpPr>
        <p:spPr>
          <a:xfrm>
            <a:off x="745902" y="1532586"/>
            <a:ext cx="21496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Limit </a:t>
            </a:r>
            <a:r>
              <a:rPr lang="id-ID" b="1" dirty="0" err="1"/>
              <a:t>D</a:t>
            </a:r>
            <a:r>
              <a:rPr lang="en-US" b="1" dirty="0" err="1" smtClean="0"/>
              <a:t>aya</a:t>
            </a:r>
            <a:r>
              <a:rPr lang="en-US" b="1" dirty="0" smtClean="0"/>
              <a:t> </a:t>
            </a:r>
            <a:r>
              <a:rPr lang="id-ID" b="1" dirty="0" err="1"/>
              <a:t>P</a:t>
            </a:r>
            <a:r>
              <a:rPr lang="en-US" b="1" dirty="0" err="1" smtClean="0"/>
              <a:t>emakaian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81400" y="30480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Monitoring </a:t>
            </a:r>
            <a:r>
              <a:rPr lang="id-ID" b="1" dirty="0" err="1"/>
              <a:t>D</a:t>
            </a:r>
            <a:r>
              <a:rPr lang="en-US" b="1" dirty="0" err="1" smtClean="0"/>
              <a:t>aya</a:t>
            </a:r>
            <a:r>
              <a:rPr lang="en-US" b="1" dirty="0" smtClean="0"/>
              <a:t> </a:t>
            </a:r>
            <a:r>
              <a:rPr lang="id-ID" b="1" dirty="0" err="1"/>
              <a:t>P</a:t>
            </a:r>
            <a:r>
              <a:rPr lang="en-US" b="1" dirty="0" err="1" smtClean="0"/>
              <a:t>emakaian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477000" y="457200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Pemutusan</a:t>
            </a:r>
            <a:r>
              <a:rPr lang="en-US" b="1" dirty="0" smtClean="0"/>
              <a:t> </a:t>
            </a:r>
            <a:r>
              <a:rPr lang="id-ID" b="1" dirty="0" err="1"/>
              <a:t>D</a:t>
            </a:r>
            <a:r>
              <a:rPr lang="en-US" b="1" dirty="0" err="1" smtClean="0"/>
              <a:t>aya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4437" y="990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S</a:t>
            </a:r>
            <a:r>
              <a:rPr lang="en-US" sz="2800" b="1" dirty="0" err="1" smtClean="0"/>
              <a:t>etting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43300" y="2514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M</a:t>
            </a:r>
            <a:r>
              <a:rPr lang="en-US" sz="2800" b="1" dirty="0" err="1" smtClean="0"/>
              <a:t>onitoring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4038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Kontrol</a:t>
            </a:r>
            <a:endParaRPr lang="en-US" sz="2800" b="1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3657600" y="1271988"/>
            <a:ext cx="890988" cy="13950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6538512" y="2862008"/>
            <a:ext cx="890988" cy="13950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Monitoring on NMS</a:t>
            </a:r>
            <a:endParaRPr lang="en-US" sz="2800" b="1" u="sn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" y="1524000"/>
            <a:ext cx="8756725" cy="44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7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5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/>
              <a:t>Monitoring on NMS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5" y="1219200"/>
            <a:ext cx="881431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57200" y="1447800"/>
            <a:ext cx="3810000" cy="381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Status On/Off Load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FF0000"/>
                </a:solidFill>
              </a:rPr>
              <a:t>Tegangan</a:t>
            </a:r>
            <a:r>
              <a:rPr lang="en-US" sz="2400" dirty="0" smtClean="0">
                <a:solidFill>
                  <a:srgbClr val="FF0000"/>
                </a:solidFill>
              </a:rPr>
              <a:t> PV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FF0000"/>
                </a:solidFill>
              </a:rPr>
              <a:t>Tegangan</a:t>
            </a:r>
            <a:r>
              <a:rPr lang="en-US" sz="2400" dirty="0" smtClean="0">
                <a:solidFill>
                  <a:srgbClr val="FF0000"/>
                </a:solidFill>
              </a:rPr>
              <a:t> Battery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FF0000"/>
                </a:solidFill>
              </a:rPr>
              <a:t>Arus</a:t>
            </a:r>
            <a:r>
              <a:rPr lang="en-US" sz="2400" dirty="0" smtClean="0">
                <a:solidFill>
                  <a:srgbClr val="FF0000"/>
                </a:solidFill>
              </a:rPr>
              <a:t> Load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FF0000"/>
                </a:solidFill>
              </a:rPr>
              <a:t>Arus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Batt</a:t>
            </a:r>
            <a:r>
              <a:rPr lang="id-ID" sz="2400" dirty="0" smtClean="0">
                <a:solidFill>
                  <a:srgbClr val="FF0000"/>
                </a:solidFill>
              </a:rPr>
              <a:t>e</a:t>
            </a:r>
            <a:r>
              <a:rPr lang="en-US" sz="2400" dirty="0" err="1" smtClean="0">
                <a:solidFill>
                  <a:srgbClr val="FF0000"/>
                </a:solidFill>
              </a:rPr>
              <a:t>ry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FF0000"/>
                </a:solidFill>
              </a:rPr>
              <a:t>Konsumsi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Daya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Temperature CC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Temperature Battery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rgbClr val="FF0000"/>
                </a:solidFill>
              </a:rPr>
              <a:t>Koordinat</a:t>
            </a:r>
            <a:r>
              <a:rPr lang="en-US" sz="2400" dirty="0" smtClean="0">
                <a:solidFill>
                  <a:srgbClr val="FF0000"/>
                </a:solidFill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7835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u="sng" dirty="0" smtClean="0"/>
              <a:t>Data Log</a:t>
            </a:r>
            <a:endParaRPr lang="en-US" sz="28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56346" cy="518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10166" y="2895600"/>
            <a:ext cx="1600200" cy="1752600"/>
          </a:xfrm>
          <a:prstGeom prst="round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Viewer 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 smtClean="0"/>
              <a:t>Table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 smtClean="0"/>
              <a:t>Chart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 smtClean="0"/>
              <a:t>Excel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57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188</Words>
  <Application>Microsoft Office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SHS MONITORING</vt:lpstr>
      <vt:lpstr>Latar Belakang</vt:lpstr>
      <vt:lpstr>Konfigurasi</vt:lpstr>
      <vt:lpstr>Network Topology</vt:lpstr>
      <vt:lpstr>Fungsi Remote Monitoring</vt:lpstr>
      <vt:lpstr>Aplikasi </vt:lpstr>
      <vt:lpstr>Monitoring on NMS</vt:lpstr>
      <vt:lpstr>Monitoring on NMS</vt:lpstr>
      <vt:lpstr>Data Log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deski</dc:creator>
  <cp:lastModifiedBy>ismail - [2010]</cp:lastModifiedBy>
  <cp:revision>51</cp:revision>
  <dcterms:created xsi:type="dcterms:W3CDTF">2016-08-09T08:52:14Z</dcterms:created>
  <dcterms:modified xsi:type="dcterms:W3CDTF">2016-08-30T13:06:59Z</dcterms:modified>
</cp:coreProperties>
</file>