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540" r:id="rId20"/>
    <p:sldId id="333" r:id="rId21"/>
    <p:sldId id="334" r:id="rId22"/>
    <p:sldId id="510" r:id="rId23"/>
    <p:sldId id="511" r:id="rId24"/>
    <p:sldId id="539" r:id="rId25"/>
    <p:sldId id="314" r:id="rId26"/>
    <p:sldId id="315" r:id="rId27"/>
    <p:sldId id="322" r:id="rId28"/>
    <p:sldId id="323" r:id="rId29"/>
    <p:sldId id="324" r:id="rId30"/>
    <p:sldId id="541" r:id="rId31"/>
    <p:sldId id="542" r:id="rId32"/>
    <p:sldId id="321" r:id="rId33"/>
    <p:sldId id="280" r:id="rId34"/>
    <p:sldId id="401" r:id="rId35"/>
    <p:sldId id="317" r:id="rId36"/>
    <p:sldId id="316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540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  <p14:sldId id="539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541"/>
            <p14:sldId id="542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317"/>
            <p14:sldId id="3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Jan-2022/Python-Advanced/04-Functions-Advanced/05-Functions-Advanced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1.jp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200" dirty="0"/>
              <a:t> method sorts the elements of a given </a:t>
            </a:r>
            <a:r>
              <a:rPr lang="en-US" sz="3200" dirty="0" err="1"/>
              <a:t>iterable</a:t>
            </a:r>
            <a:r>
              <a:rPr lang="en-US" sz="3200" dirty="0"/>
              <a:t> - Ascending or Descending</a:t>
            </a:r>
            <a:br>
              <a:rPr lang="bg-BG" sz="3200" dirty="0"/>
            </a:br>
            <a:br>
              <a:rPr lang="bg-BG" sz="3200" dirty="0"/>
            </a:br>
            <a:br>
              <a:rPr lang="bg-BG" sz="3200" dirty="0"/>
            </a:b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39700" y="265675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4897200" y="217490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6726000" y="324900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sz="3400" dirty="0"/>
              <a:t> to sort by key element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sz="3400" dirty="0"/>
              <a:t> to sort dictionary by key in descending order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2073" y="1854000"/>
            <a:ext cx="10843928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'John': 45, 'Peter': 21}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59566" y="4149000"/>
            <a:ext cx="10826436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key=lambda </a:t>
            </a:r>
            <a:r>
              <a:rPr lang="en-US" sz="2400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   reverse</a:t>
            </a:r>
            <a:r>
              <a:rPr lang="en-US" sz="2400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{'Peter': 21, 'John': 45, 'George': 18}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noProof="1"/>
              <a:t>"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noProof="1"/>
              <a:t>" </a:t>
            </a:r>
            <a:r>
              <a:rPr lang="en-US" dirty="0"/>
              <a:t>instead of reverse when sorting descending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809000"/>
            <a:ext cx="11276435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41000" y="4149000"/>
            <a:ext cx="11276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{'John': 45, 'Peter': 21, 'George': 18}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813632" y="5105647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Cheese Showcase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8A1109-4673-467E-95BA-8CDC73B7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3" y="3814025"/>
            <a:ext cx="3494767" cy="2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998" y="1672629"/>
            <a:ext cx="8950003" cy="4467542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sorting_cheeses</a:t>
            </a:r>
            <a:r>
              <a:rPr lang="en-US" sz="2200" dirty="0"/>
              <a:t>(**</a:t>
            </a:r>
            <a:r>
              <a:rPr lang="en-US" sz="2200" dirty="0" err="1"/>
              <a:t>cheeses_dict</a:t>
            </a:r>
            <a:r>
              <a:rPr lang="en-US" sz="2200" dirty="0"/>
              <a:t>):</a:t>
            </a:r>
          </a:p>
          <a:p>
            <a:r>
              <a:rPr lang="en-US" sz="2200" dirty="0"/>
              <a:t>    result = ''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/>
              <a:t> = sorted(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 err="1">
                <a:solidFill>
                  <a:schemeClr val="bg1"/>
                </a:solidFill>
              </a:rPr>
              <a:t>.items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key=lambda x: (-</a:t>
            </a:r>
            <a:r>
              <a:rPr lang="en-US" sz="2200" dirty="0" err="1">
                <a:solidFill>
                  <a:schemeClr val="bg1"/>
                </a:solidFill>
              </a:rPr>
              <a:t>len</a:t>
            </a:r>
            <a:r>
              <a:rPr lang="en-US" sz="2200" dirty="0">
                <a:solidFill>
                  <a:schemeClr val="bg1"/>
                </a:solidFill>
              </a:rPr>
              <a:t>(x[1]), x[0])</a:t>
            </a:r>
            <a:r>
              <a:rPr lang="en-US" sz="2200" dirty="0"/>
              <a:t>)</a:t>
            </a:r>
          </a:p>
          <a:p>
            <a:r>
              <a:rPr lang="en-US" sz="2200" dirty="0"/>
              <a:t>    for tuple_ in </a:t>
            </a:r>
            <a:r>
              <a:rPr lang="en-US" sz="2200" dirty="0" err="1"/>
              <a:t>cheeses_dict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result += tuple_[0] + "\n"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quantity_list</a:t>
            </a:r>
            <a:r>
              <a:rPr lang="en-US" sz="2200" dirty="0"/>
              <a:t> = sorted(tuple_[1], reverse=True)</a:t>
            </a:r>
          </a:p>
          <a:p>
            <a:r>
              <a:rPr lang="en-US" sz="2200" dirty="0"/>
              <a:t>        result += "\</a:t>
            </a:r>
            <a:r>
              <a:rPr lang="en-US" sz="2200" dirty="0" err="1"/>
              <a:t>n".join</a:t>
            </a:r>
            <a:r>
              <a:rPr lang="en-US" sz="2200" dirty="0"/>
              <a:t>(map(str, </a:t>
            </a:r>
            <a:r>
              <a:rPr lang="en-US" sz="2200" dirty="0" err="1"/>
              <a:t>quantity_list</a:t>
            </a:r>
            <a:r>
              <a:rPr lang="en-US" sz="2200" dirty="0"/>
              <a:t>))</a:t>
            </a:r>
          </a:p>
          <a:p>
            <a:r>
              <a:rPr lang="en-US" sz="2200" dirty="0"/>
              <a:t>        result += "\n"</a:t>
            </a:r>
          </a:p>
          <a:p>
            <a:r>
              <a:rPr lang="en-US" sz="2200" dirty="0"/>
              <a:t>    result = </a:t>
            </a:r>
            <a:r>
              <a:rPr lang="en-US" sz="2200" dirty="0" err="1"/>
              <a:t>result.strip</a:t>
            </a:r>
            <a:r>
              <a:rPr lang="en-US" sz="2200" dirty="0"/>
              <a:t>()</a:t>
            </a:r>
          </a:p>
          <a:p>
            <a:r>
              <a:rPr lang="en-US" sz="22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Cheese Showcase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recursive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recursive_power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receive a </a:t>
            </a:r>
            <a:r>
              <a:rPr lang="en-US" sz="3600" b="1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recursion, return the result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number ** 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Submit </a:t>
            </a:r>
            <a:r>
              <a:rPr lang="en-US" sz="3600" b="1" dirty="0">
                <a:solidFill>
                  <a:schemeClr val="bg1"/>
                </a:solidFill>
              </a:rPr>
              <a:t>only the function </a:t>
            </a:r>
            <a:r>
              <a:rPr lang="en-US" sz="3600" dirty="0"/>
              <a:t>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8189" y="2261674"/>
            <a:ext cx="7955621" cy="2334651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y):</a:t>
            </a:r>
          </a:p>
          <a:p>
            <a:r>
              <a:rPr lang="en-US" sz="2200" dirty="0"/>
              <a:t>    result = 1</a:t>
            </a:r>
          </a:p>
          <a:p>
            <a:r>
              <a:rPr lang="en-US" sz="2200" dirty="0"/>
              <a:t>    if y == 0: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  <a:p>
            <a:r>
              <a:rPr lang="en-US" sz="2200" dirty="0"/>
              <a:t>    result = x *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 - 1)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2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1784</Words>
  <Application>Microsoft Office PowerPoint</Application>
  <PresentationFormat>Widescreen</PresentationFormat>
  <Paragraphs>254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Advanced Sorting</vt:lpstr>
      <vt:lpstr>sorted()</vt:lpstr>
      <vt:lpstr>Sorting Dictionary by Key</vt:lpstr>
      <vt:lpstr>Sorting Dictionary by Value</vt:lpstr>
      <vt:lpstr>Problem: Cheese Showcase </vt:lpstr>
      <vt:lpstr>Solution: Cheese Showcase</vt:lpstr>
      <vt:lpstr>Recursion</vt:lpstr>
      <vt:lpstr>What is Recursion?</vt:lpstr>
      <vt:lpstr>Base Case and Recursive Case</vt:lpstr>
      <vt:lpstr>Example</vt:lpstr>
      <vt:lpstr>Problem: Recursive Power</vt:lpstr>
      <vt:lpstr>Solution: Recursive Power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76</cp:revision>
  <dcterms:created xsi:type="dcterms:W3CDTF">2018-05-23T13:08:44Z</dcterms:created>
  <dcterms:modified xsi:type="dcterms:W3CDTF">2022-01-20T12:46:21Z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