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D46E-D754-49E8-972F-14F16F8FB008}" type="datetimeFigureOut">
              <a:rPr lang="bs-Latn-BA" smtClean="0"/>
              <a:t>31.5.2016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1239-4A2B-4FF3-A71C-3FC1C6C88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0740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8A04-3F8B-4610-965F-F743AB91CB15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3E02-12D2-4A52-91C4-E3C7FCE89301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EDE5-B338-49B8-8CE4-F5D3B5F9A666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AB24-D1F1-4ACA-8C41-F95D5F9CEB63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CE3-4ED9-4D97-B92C-87E36B37D101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F2E-2DA3-4352-BB92-FC2BBF31A879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EAEA-8132-4EB3-AF92-35FAFCB64274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BF-9AE5-4AEC-8C48-4F73BA729348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BD39-4636-44C7-A35A-1460525E6CDC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6FF6-19CC-4DB3-875E-D6532CDDEBCF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D433-5DFD-4B33-B3C6-AD3928F26ED2}" type="datetime1">
              <a:rPr lang="bs-Latn-BA" smtClean="0"/>
              <a:t>31.5.2016</a:t>
            </a:fld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A61024-3186-453E-9224-D4F10E783E23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5F40C6-BE3B-40B8-A6FD-C35C9117CBF6}" type="datetime1">
              <a:rPr lang="bs-Latn-BA" smtClean="0"/>
              <a:t>31.5.2016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8496944" cy="2593975"/>
          </a:xfrm>
        </p:spPr>
        <p:txBody>
          <a:bodyPr/>
          <a:lstStyle/>
          <a:p>
            <a:r>
              <a:rPr lang="bs-Latn-BA" sz="6000" dirty="0" smtClean="0"/>
              <a:t>Projekat: Policijska stanica</a:t>
            </a:r>
            <a:endParaRPr lang="bs-Latn-B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6984776" cy="2232248"/>
          </a:xfrm>
        </p:spPr>
        <p:txBody>
          <a:bodyPr>
            <a:normAutofit/>
          </a:bodyPr>
          <a:lstStyle/>
          <a:p>
            <a:r>
              <a:rPr lang="bs-Latn-BA" dirty="0" smtClean="0">
                <a:solidFill>
                  <a:schemeClr val="tx1"/>
                </a:solidFill>
              </a:rPr>
              <a:t>Elektrotehnički fakultet Sarajevo</a:t>
            </a:r>
          </a:p>
          <a:p>
            <a:r>
              <a:rPr lang="bs-Latn-BA" dirty="0" smtClean="0">
                <a:solidFill>
                  <a:schemeClr val="tx1"/>
                </a:solidFill>
              </a:rPr>
              <a:t>Odsjek: Automatika i elektronika</a:t>
            </a:r>
          </a:p>
          <a:p>
            <a:r>
              <a:rPr lang="bs-Latn-BA" dirty="0" smtClean="0">
                <a:solidFill>
                  <a:schemeClr val="tx1"/>
                </a:solidFill>
              </a:rPr>
              <a:t>Predmet: Objektno orijentisana analiza i dizajn</a:t>
            </a:r>
          </a:p>
          <a:p>
            <a:r>
              <a:rPr lang="bs-Latn-BA" dirty="0" smtClean="0">
                <a:solidFill>
                  <a:schemeClr val="tx1"/>
                </a:solidFill>
              </a:rPr>
              <a:t>Naziv grupe: ČetitiA</a:t>
            </a:r>
          </a:p>
          <a:p>
            <a:r>
              <a:rPr lang="bs-Latn-BA" dirty="0" smtClean="0">
                <a:solidFill>
                  <a:schemeClr val="tx1"/>
                </a:solidFill>
              </a:rPr>
              <a:t>Članovi: Kusur Alija, Lozić Anes, Lubovac Amar i Serdarević Ahmed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772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940966"/>
          </a:xfrm>
        </p:spPr>
        <p:txBody>
          <a:bodyPr/>
          <a:lstStyle/>
          <a:p>
            <a:r>
              <a:rPr lang="bs-Latn-BA" dirty="0" smtClean="0"/>
              <a:t>Meni za neslužbene osobe</a:t>
            </a:r>
            <a:endParaRPr lang="bs-Latn-B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209227" cy="56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10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24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620000" cy="1143000"/>
          </a:xfrm>
        </p:spPr>
        <p:txBody>
          <a:bodyPr/>
          <a:lstStyle/>
          <a:p>
            <a:r>
              <a:rPr lang="bs-Latn-BA" dirty="0" smtClean="0"/>
              <a:t>Dodavanje dosijea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57663"/>
            <a:ext cx="726757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148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bs-Latn-BA" dirty="0" smtClean="0"/>
              <a:t>Pretrage dosijea</a:t>
            </a:r>
            <a:endParaRPr lang="bs-Latn-BA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91790"/>
            <a:ext cx="6961422" cy="576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071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bs-Latn-BA" smtClean="0"/>
              <a:t>Uređivanje </a:t>
            </a:r>
            <a:r>
              <a:rPr lang="bs-Latn-BA" dirty="0" smtClean="0"/>
              <a:t>dosijea</a:t>
            </a:r>
            <a:endParaRPr lang="bs-Latn-BA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157384" cy="594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13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312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620000" cy="1143000"/>
          </a:xfrm>
        </p:spPr>
        <p:txBody>
          <a:bodyPr/>
          <a:lstStyle/>
          <a:p>
            <a:r>
              <a:rPr lang="bs-Latn-BA" dirty="0" smtClean="0"/>
              <a:t>Prijava krivičnog djela</a:t>
            </a:r>
            <a:endParaRPr lang="bs-Latn-BA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4789"/>
            <a:ext cx="6984776" cy="575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14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517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620000" cy="1143000"/>
          </a:xfrm>
        </p:spPr>
        <p:txBody>
          <a:bodyPr/>
          <a:lstStyle/>
          <a:p>
            <a:r>
              <a:rPr lang="bs-Latn-BA" dirty="0" smtClean="0"/>
              <a:t>Dodjela zadataka</a:t>
            </a:r>
            <a:endParaRPr lang="bs-Latn-BA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086204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15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1163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7620000" cy="720080"/>
          </a:xfrm>
        </p:spPr>
        <p:txBody>
          <a:bodyPr/>
          <a:lstStyle/>
          <a:p>
            <a:r>
              <a:rPr lang="bs-Latn-BA" dirty="0" smtClean="0"/>
              <a:t>Pregled zadataka</a:t>
            </a:r>
            <a:endParaRPr lang="bs-Latn-BA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214682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16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358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564904"/>
            <a:ext cx="7620000" cy="1143000"/>
          </a:xfrm>
        </p:spPr>
        <p:txBody>
          <a:bodyPr/>
          <a:lstStyle/>
          <a:p>
            <a:r>
              <a:rPr lang="bs-Latn-BA" dirty="0" smtClean="0"/>
              <a:t>Hvala na pažnji!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17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407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aplikacije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Svrha aplikacije centraliziranje  podataka o kriminalnim i službenim licima</a:t>
            </a:r>
          </a:p>
          <a:p>
            <a:r>
              <a:rPr lang="bs-Latn-BA" dirty="0" smtClean="0"/>
              <a:t>Olakšava koordiniranje resursima policijske stanici</a:t>
            </a:r>
          </a:p>
          <a:p>
            <a:r>
              <a:rPr lang="bs-Latn-BA" dirty="0" smtClean="0"/>
              <a:t>Namjenjena službenim licima i običnim građanima</a:t>
            </a:r>
          </a:p>
          <a:p>
            <a:r>
              <a:rPr lang="bs-Latn-BA" dirty="0" smtClean="0"/>
              <a:t>Funkcionalnosti: </a:t>
            </a:r>
          </a:p>
          <a:p>
            <a:pPr lvl="2"/>
            <a:r>
              <a:rPr lang="bs-Latn-BA" dirty="0" smtClean="0"/>
              <a:t>Dodavanje dosijea</a:t>
            </a:r>
          </a:p>
          <a:p>
            <a:pPr lvl="2"/>
            <a:r>
              <a:rPr lang="bs-Latn-BA" dirty="0" smtClean="0"/>
              <a:t>Pretraživanje dosijea</a:t>
            </a:r>
          </a:p>
          <a:p>
            <a:pPr lvl="2"/>
            <a:r>
              <a:rPr lang="bs-Latn-BA" dirty="0" smtClean="0"/>
              <a:t>Izmjena dosije</a:t>
            </a:r>
          </a:p>
          <a:p>
            <a:pPr lvl="2"/>
            <a:r>
              <a:rPr lang="bs-Latn-BA" dirty="0" smtClean="0"/>
              <a:t>Dodavanje i pretraga službenih lica</a:t>
            </a:r>
          </a:p>
          <a:p>
            <a:pPr lvl="2"/>
            <a:r>
              <a:rPr lang="bs-Latn-BA" dirty="0" smtClean="0"/>
              <a:t>Prijava krivičnih djela</a:t>
            </a:r>
          </a:p>
          <a:p>
            <a:pPr lvl="2"/>
            <a:r>
              <a:rPr lang="bs-Latn-BA" dirty="0" smtClean="0"/>
              <a:t>Dodjeljivanje zadataka</a:t>
            </a:r>
          </a:p>
          <a:p>
            <a:pPr lvl="2"/>
            <a:r>
              <a:rPr lang="bs-Latn-BA" dirty="0" smtClean="0"/>
              <a:t>Pregled zadataka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250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bs-Latn-BA" dirty="0" smtClean="0"/>
              <a:t>Use Case dijagram</a:t>
            </a:r>
            <a:endParaRPr lang="bs-Latn-BA" dirty="0"/>
          </a:p>
        </p:txBody>
      </p:sp>
      <p:pic>
        <p:nvPicPr>
          <p:cNvPr id="1026" name="Picture 2" descr="C:\Users\Amar\Desktop\Amar\Amar 2\CetiriA\UseCaseDijagrami\UseCaseDijagram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668"/>
            <a:ext cx="8460432" cy="50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3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538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620000" cy="796950"/>
          </a:xfrm>
        </p:spPr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2050" name="Picture 2" descr="C:\Users\Amar\Desktop\Prijava krivicnog dj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10" y="836712"/>
            <a:ext cx="6096102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4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491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3074" name="Picture 2" descr="C:\Users\Amar\Desktop\DijagramKlas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5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77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40" y="0"/>
            <a:ext cx="7620000" cy="882352"/>
          </a:xfrm>
        </p:spPr>
        <p:txBody>
          <a:bodyPr/>
          <a:lstStyle/>
          <a:p>
            <a:r>
              <a:rPr lang="bs-Latn-BA" dirty="0" smtClean="0"/>
              <a:t>MVVM dijagram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098" name="Picture 2" descr="C:\Users\Amar\Desktop\Class Diagram1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138"/>
            <a:ext cx="8448881" cy="60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6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727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Observe pattern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5122" name="Picture 2" descr="C:\Users\Amar\Desktop\Observer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7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288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bs-Latn-BA" dirty="0" smtClean="0"/>
              <a:t>Početni prozor aplikacije</a:t>
            </a:r>
            <a:endParaRPr lang="bs-Latn-B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994968" cy="550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8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78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20000" cy="998984"/>
          </a:xfrm>
        </p:spPr>
        <p:txBody>
          <a:bodyPr/>
          <a:lstStyle/>
          <a:p>
            <a:r>
              <a:rPr lang="bs-Latn-BA" dirty="0" smtClean="0"/>
              <a:t>Meni za službene osobe</a:t>
            </a:r>
            <a:endParaRPr lang="bs-Latn-B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156069"/>
            <a:ext cx="7250956" cy="570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1024-3186-453E-9224-D4F10E783E23}" type="slidenum">
              <a:rPr lang="bs-Latn-BA" smtClean="0"/>
              <a:t>9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232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134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Projekat: Policijska stanica</vt:lpstr>
      <vt:lpstr>Opis aplikacije</vt:lpstr>
      <vt:lpstr>Use Case dijagram</vt:lpstr>
      <vt:lpstr>Dijagram aktivnosti</vt:lpstr>
      <vt:lpstr>Dijagram klasa</vt:lpstr>
      <vt:lpstr>MVVM dijagram</vt:lpstr>
      <vt:lpstr>Observe pattern</vt:lpstr>
      <vt:lpstr>Početni prozor aplikacije</vt:lpstr>
      <vt:lpstr>Meni za službene osobe</vt:lpstr>
      <vt:lpstr>Meni za neslužbene osobe</vt:lpstr>
      <vt:lpstr>Dodavanje dosijea</vt:lpstr>
      <vt:lpstr>Pretrage dosijea</vt:lpstr>
      <vt:lpstr>Uređivanje dosijea</vt:lpstr>
      <vt:lpstr>Prijava krivičnog djela</vt:lpstr>
      <vt:lpstr>Dodjela zadataka</vt:lpstr>
      <vt:lpstr>Pregled zadataka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Projekat: Policijska stanica</dc:title>
  <dc:creator>Amar</dc:creator>
  <cp:lastModifiedBy>Amar</cp:lastModifiedBy>
  <cp:revision>6</cp:revision>
  <dcterms:created xsi:type="dcterms:W3CDTF">2016-05-31T20:28:43Z</dcterms:created>
  <dcterms:modified xsi:type="dcterms:W3CDTF">2016-05-31T21:23:18Z</dcterms:modified>
</cp:coreProperties>
</file>