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6858000" cy="9144000"/>
  <p:defaultTextStyle>
    <a:defPPr>
      <a:defRPr lang="pt-BR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2B0"/>
    <a:srgbClr val="FF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93" autoAdjust="0"/>
    <p:restoredTop sz="94660"/>
  </p:normalViewPr>
  <p:slideViewPr>
    <p:cSldViewPr>
      <p:cViewPr>
        <p:scale>
          <a:sx n="75" d="100"/>
          <a:sy n="75" d="100"/>
        </p:scale>
        <p:origin x="-408" y="-72"/>
      </p:cViewPr>
      <p:guideLst>
        <p:guide orient="horz" pos="453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4" y="4473894"/>
            <a:ext cx="18362296" cy="308705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7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5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61959" y="576745"/>
            <a:ext cx="4860607" cy="1228820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0138" y="576745"/>
            <a:ext cx="14221777" cy="122882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8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6" y="9254493"/>
            <a:ext cx="18362296" cy="286035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6" y="6104098"/>
            <a:ext cx="18362296" cy="315039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0136" y="3360425"/>
            <a:ext cx="9541193" cy="95045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81373" y="3360425"/>
            <a:ext cx="9541193" cy="95045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9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6" y="3223738"/>
            <a:ext cx="9544944" cy="1343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6" y="4567238"/>
            <a:ext cx="9544944" cy="82977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5" y="3223738"/>
            <a:ext cx="9548694" cy="1343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5" y="4567238"/>
            <a:ext cx="9548694" cy="82977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84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4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8" y="573407"/>
            <a:ext cx="7107139" cy="244030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573409"/>
            <a:ext cx="12076510" cy="1229153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8" y="3013712"/>
            <a:ext cx="7107139" cy="9851232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9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2" y="10081263"/>
            <a:ext cx="12961620" cy="119015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2" y="1286828"/>
            <a:ext cx="12961620" cy="864108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2" y="11271413"/>
            <a:ext cx="12961620" cy="1690210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3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7" y="576740"/>
            <a:ext cx="19442430" cy="24003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7" y="3360425"/>
            <a:ext cx="19442430" cy="950452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7" y="13348339"/>
            <a:ext cx="5040630" cy="76676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91F-CC53-425B-A81D-3F3B86068DDA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4" y="13348339"/>
            <a:ext cx="6840856" cy="76676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7" y="13348339"/>
            <a:ext cx="5040630" cy="76676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Conector angulado 250"/>
          <p:cNvCxnSpPr>
            <a:stCxn id="254" idx="2"/>
            <a:endCxn id="271" idx="3"/>
          </p:cNvCxnSpPr>
          <p:nvPr/>
        </p:nvCxnSpPr>
        <p:spPr>
          <a:xfrm rot="16200000" flipH="1">
            <a:off x="12358497" y="1384056"/>
            <a:ext cx="557229" cy="50494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do 251"/>
          <p:cNvCxnSpPr>
            <a:stCxn id="259" idx="2"/>
            <a:endCxn id="264" idx="1"/>
          </p:cNvCxnSpPr>
          <p:nvPr/>
        </p:nvCxnSpPr>
        <p:spPr>
          <a:xfrm rot="16200000" flipH="1">
            <a:off x="12365786" y="2840922"/>
            <a:ext cx="542650" cy="50494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do 252"/>
          <p:cNvCxnSpPr>
            <a:stCxn id="259" idx="2"/>
            <a:endCxn id="267" idx="3"/>
          </p:cNvCxnSpPr>
          <p:nvPr/>
        </p:nvCxnSpPr>
        <p:spPr>
          <a:xfrm rot="16200000" flipH="1">
            <a:off x="11992452" y="3214256"/>
            <a:ext cx="1289319" cy="50494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upo 338"/>
          <p:cNvGrpSpPr/>
          <p:nvPr/>
        </p:nvGrpSpPr>
        <p:grpSpPr>
          <a:xfrm>
            <a:off x="12169502" y="1008212"/>
            <a:ext cx="2160240" cy="349706"/>
            <a:chOff x="12529542" y="1008212"/>
            <a:chExt cx="2160240" cy="349706"/>
          </a:xfrm>
        </p:grpSpPr>
        <p:sp>
          <p:nvSpPr>
            <p:cNvPr id="254" name="Arredondar Retângulo no Mesmo Canto Lateral 253"/>
            <p:cNvSpPr/>
            <p:nvPr/>
          </p:nvSpPr>
          <p:spPr>
            <a:xfrm rot="16200000">
              <a:off x="12569826" y="967931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5" name="CaixaDeTexto 254"/>
            <p:cNvSpPr txBox="1"/>
            <p:nvPr/>
          </p:nvSpPr>
          <p:spPr>
            <a:xfrm>
              <a:off x="12529542" y="1008214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56" name="Arredondar Retângulo no Mesmo Canto Lateral 255"/>
            <p:cNvSpPr/>
            <p:nvPr/>
          </p:nvSpPr>
          <p:spPr>
            <a:xfrm rot="5400000">
              <a:off x="13649944" y="318081"/>
              <a:ext cx="349703" cy="1729972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CaixaDeTexto 256"/>
            <p:cNvSpPr txBox="1"/>
            <p:nvPr/>
          </p:nvSpPr>
          <p:spPr>
            <a:xfrm>
              <a:off x="12970591" y="1008214"/>
              <a:ext cx="1719191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my.calc.</a:t>
              </a:r>
              <a:r>
                <a:rPr lang="pt-BR" sz="1800" dirty="0" err="1">
                  <a:latin typeface="Consolas" panose="020B0609020204030204" pitchFamily="49" charset="0"/>
                </a:rPr>
                <a:t>Main</a:t>
              </a:r>
              <a:endParaRPr lang="pt-BR" sz="1800" dirty="0"/>
            </a:p>
          </p:txBody>
        </p:sp>
      </p:grpSp>
      <p:grpSp>
        <p:nvGrpSpPr>
          <p:cNvPr id="258" name="Grupo 257"/>
          <p:cNvGrpSpPr/>
          <p:nvPr/>
        </p:nvGrpSpPr>
        <p:grpSpPr>
          <a:xfrm>
            <a:off x="12889582" y="1740293"/>
            <a:ext cx="2376264" cy="349706"/>
            <a:chOff x="2016349" y="10495266"/>
            <a:chExt cx="2376264" cy="349706"/>
          </a:xfrm>
        </p:grpSpPr>
        <p:sp>
          <p:nvSpPr>
            <p:cNvPr id="271" name="Arredondar Retângulo no Mesmo Canto Lateral 270"/>
            <p:cNvSpPr/>
            <p:nvPr/>
          </p:nvSpPr>
          <p:spPr>
            <a:xfrm rot="16200000">
              <a:off x="2056633" y="10454985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2" name="CaixaDeTexto 271"/>
            <p:cNvSpPr txBox="1"/>
            <p:nvPr/>
          </p:nvSpPr>
          <p:spPr>
            <a:xfrm>
              <a:off x="2016349" y="10495268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73" name="Arredondar Retângulo no Mesmo Canto Lateral 272"/>
            <p:cNvSpPr/>
            <p:nvPr/>
          </p:nvSpPr>
          <p:spPr>
            <a:xfrm rot="5400000">
              <a:off x="3244763" y="9697123"/>
              <a:ext cx="349703" cy="194599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4" name="CaixaDeTexto 273"/>
            <p:cNvSpPr txBox="1"/>
            <p:nvPr/>
          </p:nvSpPr>
          <p:spPr>
            <a:xfrm>
              <a:off x="2457398" y="10495268"/>
              <a:ext cx="1935215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>
                  <a:latin typeface="Consolas" panose="020B0609020204030204" pitchFamily="49" charset="0"/>
                </a:rPr>
                <a:t>main</a:t>
              </a:r>
              <a:r>
                <a:rPr lang="pt-B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String</a:t>
              </a:r>
              <a:r>
                <a:rPr lang="pt-B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[])</a:t>
              </a:r>
              <a:endParaRPr lang="pt-BR" sz="1800" dirty="0"/>
            </a:p>
          </p:txBody>
        </p:sp>
      </p:grpSp>
      <p:sp>
        <p:nvSpPr>
          <p:cNvPr id="259" name="Arredondar Retângulo no Mesmo Canto Lateral 258"/>
          <p:cNvSpPr/>
          <p:nvPr/>
        </p:nvSpPr>
        <p:spPr>
          <a:xfrm rot="16200000">
            <a:off x="12209786" y="2432086"/>
            <a:ext cx="349704" cy="430266"/>
          </a:xfrm>
          <a:prstGeom prst="round2SameRect">
            <a:avLst>
              <a:gd name="adj1" fmla="val 14462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0" name="CaixaDeTexto 259"/>
          <p:cNvSpPr txBox="1"/>
          <p:nvPr/>
        </p:nvSpPr>
        <p:spPr>
          <a:xfrm>
            <a:off x="12169502" y="2472369"/>
            <a:ext cx="430267" cy="34970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pt-BR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  <a:r>
              <a:rPr lang="pt-BR" sz="1800" baseline="-25000" dirty="0" smtClean="0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pt-BR" sz="1800" baseline="-25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61" name="Arredondar Retângulo no Mesmo Canto Lateral 260"/>
          <p:cNvSpPr/>
          <p:nvPr/>
        </p:nvSpPr>
        <p:spPr>
          <a:xfrm rot="5400000">
            <a:off x="13649944" y="1422196"/>
            <a:ext cx="349703" cy="2450053"/>
          </a:xfrm>
          <a:prstGeom prst="round2SameRect">
            <a:avLst>
              <a:gd name="adj1" fmla="val 14462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2" name="CaixaDeTexto 261"/>
          <p:cNvSpPr txBox="1"/>
          <p:nvPr/>
        </p:nvSpPr>
        <p:spPr>
          <a:xfrm>
            <a:off x="12610551" y="2472369"/>
            <a:ext cx="2439271" cy="34970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my.calc.</a:t>
            </a:r>
            <a:r>
              <a:rPr lang="pt-BR" sz="1800" dirty="0" err="1">
                <a:latin typeface="Consolas" panose="020B0609020204030204" pitchFamily="49" charset="0"/>
              </a:rPr>
              <a:t>Calculator</a:t>
            </a:r>
            <a:endParaRPr lang="pt-BR" sz="1800" dirty="0"/>
          </a:p>
        </p:txBody>
      </p:sp>
      <p:grpSp>
        <p:nvGrpSpPr>
          <p:cNvPr id="8" name="Grupo 7"/>
          <p:cNvGrpSpPr/>
          <p:nvPr/>
        </p:nvGrpSpPr>
        <p:grpSpPr>
          <a:xfrm>
            <a:off x="12889585" y="3189868"/>
            <a:ext cx="2880320" cy="349707"/>
            <a:chOff x="13033601" y="3189868"/>
            <a:chExt cx="2880320" cy="349707"/>
          </a:xfrm>
        </p:grpSpPr>
        <p:sp>
          <p:nvSpPr>
            <p:cNvPr id="263" name="Arredondar Retângulo no Mesmo Canto Lateral 262"/>
            <p:cNvSpPr/>
            <p:nvPr/>
          </p:nvSpPr>
          <p:spPr>
            <a:xfrm rot="16200000">
              <a:off x="13073885" y="3149587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4" name="CaixaDeTexto 263"/>
            <p:cNvSpPr txBox="1"/>
            <p:nvPr/>
          </p:nvSpPr>
          <p:spPr>
            <a:xfrm>
              <a:off x="13033601" y="3189870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65" name="Arredondar Retângulo no Mesmo Canto Lateral 264"/>
            <p:cNvSpPr/>
            <p:nvPr/>
          </p:nvSpPr>
          <p:spPr>
            <a:xfrm rot="5400000">
              <a:off x="14514042" y="2139697"/>
              <a:ext cx="349703" cy="2450054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6" name="CaixaDeTexto 265"/>
            <p:cNvSpPr txBox="1"/>
            <p:nvPr/>
          </p:nvSpPr>
          <p:spPr>
            <a:xfrm>
              <a:off x="13474651" y="3189870"/>
              <a:ext cx="2439270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smtClean="0">
                  <a:latin typeface="Consolas" panose="020B0609020204030204" pitchFamily="49" charset="0"/>
                </a:rPr>
                <a:t>sum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double,double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pt-BR" sz="1800" dirty="0"/>
            </a:p>
          </p:txBody>
        </p:sp>
      </p:grpSp>
      <p:grpSp>
        <p:nvGrpSpPr>
          <p:cNvPr id="342" name="Grupo 341"/>
          <p:cNvGrpSpPr/>
          <p:nvPr/>
        </p:nvGrpSpPr>
        <p:grpSpPr>
          <a:xfrm>
            <a:off x="12889582" y="3936538"/>
            <a:ext cx="2880320" cy="349707"/>
            <a:chOff x="13249622" y="3528492"/>
            <a:chExt cx="2880320" cy="349707"/>
          </a:xfrm>
        </p:grpSpPr>
        <p:sp>
          <p:nvSpPr>
            <p:cNvPr id="267" name="Arredondar Retângulo no Mesmo Canto Lateral 266"/>
            <p:cNvSpPr/>
            <p:nvPr/>
          </p:nvSpPr>
          <p:spPr>
            <a:xfrm rot="16200000">
              <a:off x="13289906" y="3488211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8" name="CaixaDeTexto 267"/>
            <p:cNvSpPr txBox="1"/>
            <p:nvPr/>
          </p:nvSpPr>
          <p:spPr>
            <a:xfrm>
              <a:off x="13249622" y="3528494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5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69" name="Arredondar Retângulo no Mesmo Canto Lateral 268"/>
            <p:cNvSpPr/>
            <p:nvPr/>
          </p:nvSpPr>
          <p:spPr>
            <a:xfrm rot="5400000">
              <a:off x="14730063" y="2478321"/>
              <a:ext cx="349703" cy="2450054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0" name="CaixaDeTexto 269"/>
            <p:cNvSpPr txBox="1"/>
            <p:nvPr/>
          </p:nvSpPr>
          <p:spPr>
            <a:xfrm>
              <a:off x="13690671" y="3528494"/>
              <a:ext cx="2439271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smtClean="0">
                  <a:latin typeface="Consolas" panose="020B0609020204030204" pitchFamily="49" charset="0"/>
                </a:rPr>
                <a:t>min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double,double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pt-BR" sz="1800" dirty="0"/>
            </a:p>
          </p:txBody>
        </p:sp>
      </p:grpSp>
      <p:cxnSp>
        <p:nvCxnSpPr>
          <p:cNvPr id="288" name="Conector angulado 287"/>
          <p:cNvCxnSpPr>
            <a:stCxn id="291" idx="2"/>
            <a:endCxn id="296" idx="3"/>
          </p:cNvCxnSpPr>
          <p:nvPr/>
        </p:nvCxnSpPr>
        <p:spPr>
          <a:xfrm rot="16200000" flipH="1">
            <a:off x="16878279" y="1384054"/>
            <a:ext cx="557228" cy="50494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do 288"/>
          <p:cNvCxnSpPr>
            <a:stCxn id="300" idx="2"/>
            <a:endCxn id="305" idx="1"/>
          </p:cNvCxnSpPr>
          <p:nvPr/>
        </p:nvCxnSpPr>
        <p:spPr>
          <a:xfrm rot="16200000" flipH="1">
            <a:off x="16878276" y="3580298"/>
            <a:ext cx="557231" cy="504944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do 289"/>
          <p:cNvCxnSpPr>
            <a:stCxn id="300" idx="2"/>
            <a:endCxn id="308" idx="3"/>
          </p:cNvCxnSpPr>
          <p:nvPr/>
        </p:nvCxnSpPr>
        <p:spPr>
          <a:xfrm rot="16200000" flipH="1">
            <a:off x="16512236" y="3946337"/>
            <a:ext cx="1289312" cy="50494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upo 347"/>
          <p:cNvGrpSpPr/>
          <p:nvPr/>
        </p:nvGrpSpPr>
        <p:grpSpPr>
          <a:xfrm>
            <a:off x="16689284" y="1008210"/>
            <a:ext cx="2160240" cy="349706"/>
            <a:chOff x="16689284" y="1008210"/>
            <a:chExt cx="2160240" cy="349706"/>
          </a:xfrm>
        </p:grpSpPr>
        <p:sp>
          <p:nvSpPr>
            <p:cNvPr id="291" name="Arredondar Retângulo no Mesmo Canto Lateral 290"/>
            <p:cNvSpPr/>
            <p:nvPr/>
          </p:nvSpPr>
          <p:spPr>
            <a:xfrm rot="16200000">
              <a:off x="16729568" y="967929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2" name="CaixaDeTexto 291"/>
            <p:cNvSpPr txBox="1"/>
            <p:nvPr/>
          </p:nvSpPr>
          <p:spPr>
            <a:xfrm>
              <a:off x="16689284" y="1008212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93" name="Arredondar Retângulo no Mesmo Canto Lateral 292"/>
            <p:cNvSpPr/>
            <p:nvPr/>
          </p:nvSpPr>
          <p:spPr>
            <a:xfrm rot="5400000">
              <a:off x="17809686" y="318079"/>
              <a:ext cx="349703" cy="1729972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4" name="CaixaDeTexto 293"/>
            <p:cNvSpPr txBox="1"/>
            <p:nvPr/>
          </p:nvSpPr>
          <p:spPr>
            <a:xfrm>
              <a:off x="17130333" y="1008212"/>
              <a:ext cx="1719191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my.calc.</a:t>
              </a:r>
              <a:r>
                <a:rPr lang="pt-BR" sz="1800" dirty="0" err="1">
                  <a:latin typeface="Consolas" panose="020B0609020204030204" pitchFamily="49" charset="0"/>
                </a:rPr>
                <a:t>Main</a:t>
              </a:r>
              <a:endParaRPr lang="pt-BR" sz="1800" dirty="0"/>
            </a:p>
          </p:txBody>
        </p:sp>
      </p:grpSp>
      <p:grpSp>
        <p:nvGrpSpPr>
          <p:cNvPr id="295" name="Grupo 294"/>
          <p:cNvGrpSpPr/>
          <p:nvPr/>
        </p:nvGrpSpPr>
        <p:grpSpPr>
          <a:xfrm>
            <a:off x="17409364" y="1740290"/>
            <a:ext cx="2376264" cy="349706"/>
            <a:chOff x="2016349" y="10495266"/>
            <a:chExt cx="2376264" cy="349706"/>
          </a:xfrm>
        </p:grpSpPr>
        <p:sp>
          <p:nvSpPr>
            <p:cNvPr id="296" name="Arredondar Retângulo no Mesmo Canto Lateral 295"/>
            <p:cNvSpPr/>
            <p:nvPr/>
          </p:nvSpPr>
          <p:spPr>
            <a:xfrm rot="16200000">
              <a:off x="2056633" y="10454985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7" name="CaixaDeTexto 296"/>
            <p:cNvSpPr txBox="1"/>
            <p:nvPr/>
          </p:nvSpPr>
          <p:spPr>
            <a:xfrm>
              <a:off x="2016349" y="10495268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98" name="Arredondar Retângulo no Mesmo Canto Lateral 297"/>
            <p:cNvSpPr/>
            <p:nvPr/>
          </p:nvSpPr>
          <p:spPr>
            <a:xfrm rot="5400000">
              <a:off x="3244763" y="9697123"/>
              <a:ext cx="349703" cy="194599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9" name="CaixaDeTexto 298"/>
            <p:cNvSpPr txBox="1"/>
            <p:nvPr/>
          </p:nvSpPr>
          <p:spPr>
            <a:xfrm>
              <a:off x="2457398" y="10495268"/>
              <a:ext cx="1935215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>
                  <a:latin typeface="Consolas" panose="020B0609020204030204" pitchFamily="49" charset="0"/>
                </a:rPr>
                <a:t>main</a:t>
              </a:r>
              <a:r>
                <a:rPr lang="pt-B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String</a:t>
              </a:r>
              <a:r>
                <a:rPr lang="pt-B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[])</a:t>
              </a:r>
              <a:endParaRPr lang="pt-BR" sz="1800" dirty="0"/>
            </a:p>
          </p:txBody>
        </p:sp>
      </p:grpSp>
      <p:grpSp>
        <p:nvGrpSpPr>
          <p:cNvPr id="346" name="Grupo 345"/>
          <p:cNvGrpSpPr/>
          <p:nvPr/>
        </p:nvGrpSpPr>
        <p:grpSpPr>
          <a:xfrm>
            <a:off x="16689283" y="3204451"/>
            <a:ext cx="3113067" cy="349708"/>
            <a:chOff x="16689283" y="2898428"/>
            <a:chExt cx="3113067" cy="349708"/>
          </a:xfrm>
        </p:grpSpPr>
        <p:sp>
          <p:nvSpPr>
            <p:cNvPr id="300" name="Arredondar Retângulo no Mesmo Canto Lateral 299"/>
            <p:cNvSpPr/>
            <p:nvPr/>
          </p:nvSpPr>
          <p:spPr>
            <a:xfrm rot="16200000">
              <a:off x="16729567" y="2858147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CaixaDeTexto 300"/>
            <p:cNvSpPr txBox="1"/>
            <p:nvPr/>
          </p:nvSpPr>
          <p:spPr>
            <a:xfrm>
              <a:off x="16689283" y="2898430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02" name="Arredondar Retângulo no Mesmo Canto Lateral 301"/>
            <p:cNvSpPr/>
            <p:nvPr/>
          </p:nvSpPr>
          <p:spPr>
            <a:xfrm rot="5400000">
              <a:off x="18286098" y="1731884"/>
              <a:ext cx="349703" cy="2682801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CaixaDeTexto 302"/>
            <p:cNvSpPr txBox="1"/>
            <p:nvPr/>
          </p:nvSpPr>
          <p:spPr>
            <a:xfrm>
              <a:off x="17130332" y="2898430"/>
              <a:ext cx="2655295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my.calc.</a:t>
              </a:r>
              <a:r>
                <a:rPr lang="pt-BR" sz="1800" dirty="0" err="1" smtClean="0">
                  <a:latin typeface="Consolas" panose="020B0609020204030204" pitchFamily="49" charset="0"/>
                </a:rPr>
                <a:t>FpCalculator</a:t>
              </a:r>
              <a:endParaRPr lang="pt-BR" sz="18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7409363" y="3936533"/>
            <a:ext cx="2897043" cy="349708"/>
            <a:chOff x="17409363" y="3936533"/>
            <a:chExt cx="2897043" cy="349708"/>
          </a:xfrm>
        </p:grpSpPr>
        <p:sp>
          <p:nvSpPr>
            <p:cNvPr id="304" name="Arredondar Retângulo no Mesmo Canto Lateral 303"/>
            <p:cNvSpPr/>
            <p:nvPr/>
          </p:nvSpPr>
          <p:spPr>
            <a:xfrm rot="16200000">
              <a:off x="17449647" y="3896252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CaixaDeTexto 304"/>
            <p:cNvSpPr txBox="1"/>
            <p:nvPr/>
          </p:nvSpPr>
          <p:spPr>
            <a:xfrm>
              <a:off x="17409363" y="3936535"/>
              <a:ext cx="472269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10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06" name="Arredondar Retângulo no Mesmo Canto Lateral 305"/>
            <p:cNvSpPr/>
            <p:nvPr/>
          </p:nvSpPr>
          <p:spPr>
            <a:xfrm rot="5400000">
              <a:off x="18898166" y="2878001"/>
              <a:ext cx="349703" cy="2466777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CaixaDeTexto 306"/>
            <p:cNvSpPr txBox="1"/>
            <p:nvPr/>
          </p:nvSpPr>
          <p:spPr>
            <a:xfrm>
              <a:off x="17850412" y="3936535"/>
              <a:ext cx="2455994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smtClean="0">
                  <a:latin typeface="Consolas" panose="020B0609020204030204" pitchFamily="49" charset="0"/>
                </a:rPr>
                <a:t>sum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double,double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pt-BR" sz="18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7409363" y="4668615"/>
            <a:ext cx="3401099" cy="349709"/>
            <a:chOff x="17409363" y="4668615"/>
            <a:chExt cx="3401099" cy="349709"/>
          </a:xfrm>
        </p:grpSpPr>
        <p:grpSp>
          <p:nvGrpSpPr>
            <p:cNvPr id="344" name="Grupo 343"/>
            <p:cNvGrpSpPr/>
            <p:nvPr/>
          </p:nvGrpSpPr>
          <p:grpSpPr>
            <a:xfrm>
              <a:off x="17409363" y="4668615"/>
              <a:ext cx="3401099" cy="349709"/>
              <a:chOff x="17409363" y="4158568"/>
              <a:chExt cx="3401099" cy="349709"/>
            </a:xfrm>
          </p:grpSpPr>
          <p:sp>
            <p:nvSpPr>
              <p:cNvPr id="308" name="Arredondar Retângulo no Mesmo Canto Lateral 307"/>
              <p:cNvSpPr/>
              <p:nvPr/>
            </p:nvSpPr>
            <p:spPr>
              <a:xfrm rot="16200000">
                <a:off x="17449647" y="4118287"/>
                <a:ext cx="349704" cy="430266"/>
              </a:xfrm>
              <a:prstGeom prst="round2SameRect">
                <a:avLst>
                  <a:gd name="adj1" fmla="val 14462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CaixaDeTexto 308"/>
              <p:cNvSpPr txBox="1"/>
              <p:nvPr/>
            </p:nvSpPr>
            <p:spPr>
              <a:xfrm>
                <a:off x="17409363" y="4158570"/>
                <a:ext cx="472269" cy="349702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rtlCol="0">
                <a:spAutoFit/>
              </a:bodyPr>
              <a:lstStyle/>
              <a:p>
                <a:pPr algn="ctr"/>
                <a:r>
                  <a:rPr lang="pt-BR" sz="1800" dirty="0" smtClean="0">
                    <a:latin typeface="Consolas" panose="020B0609020204030204" pitchFamily="49" charset="0"/>
                    <a:cs typeface="Arial" panose="020B0604020202020204" pitchFamily="34" charset="0"/>
                  </a:rPr>
                  <a:t>n</a:t>
                </a:r>
                <a:r>
                  <a:rPr lang="pt-BR" sz="1800" baseline="-25000" dirty="0" smtClean="0">
                    <a:latin typeface="Consolas" panose="020B0609020204030204" pitchFamily="49" charset="0"/>
                    <a:cs typeface="Arial" panose="020B0604020202020204" pitchFamily="34" charset="0"/>
                  </a:rPr>
                  <a:t>11</a:t>
                </a:r>
                <a:endParaRPr lang="pt-BR" sz="1800" baseline="-250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Arredondar Retângulo no Mesmo Canto Lateral 309"/>
              <p:cNvSpPr/>
              <p:nvPr/>
            </p:nvSpPr>
            <p:spPr>
              <a:xfrm rot="5400000">
                <a:off x="19150193" y="2848008"/>
                <a:ext cx="349703" cy="2970835"/>
              </a:xfrm>
              <a:prstGeom prst="round2SameRect">
                <a:avLst>
                  <a:gd name="adj1" fmla="val 1446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1" name="CaixaDeTexto 310"/>
            <p:cNvSpPr txBox="1"/>
            <p:nvPr/>
          </p:nvSpPr>
          <p:spPr>
            <a:xfrm>
              <a:off x="17850412" y="4668617"/>
              <a:ext cx="2960050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 smtClean="0">
                  <a:latin typeface="Consolas" panose="020B0609020204030204" pitchFamily="49" charset="0"/>
                </a:rPr>
                <a:t>minimum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double,double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pt-BR" sz="1800" dirty="0"/>
            </a:p>
          </p:txBody>
        </p:sp>
      </p:grpSp>
      <p:grpSp>
        <p:nvGrpSpPr>
          <p:cNvPr id="343" name="Grupo 342"/>
          <p:cNvGrpSpPr/>
          <p:nvPr/>
        </p:nvGrpSpPr>
        <p:grpSpPr>
          <a:xfrm>
            <a:off x="17409363" y="5400700"/>
            <a:ext cx="3401099" cy="349708"/>
            <a:chOff x="17409363" y="4791054"/>
            <a:chExt cx="3401099" cy="349708"/>
          </a:xfrm>
        </p:grpSpPr>
        <p:sp>
          <p:nvSpPr>
            <p:cNvPr id="312" name="Arredondar Retângulo no Mesmo Canto Lateral 311"/>
            <p:cNvSpPr/>
            <p:nvPr/>
          </p:nvSpPr>
          <p:spPr>
            <a:xfrm rot="16200000">
              <a:off x="17449647" y="4750773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CaixaDeTexto 312"/>
            <p:cNvSpPr txBox="1"/>
            <p:nvPr/>
          </p:nvSpPr>
          <p:spPr>
            <a:xfrm>
              <a:off x="17409363" y="4791056"/>
              <a:ext cx="472269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12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14" name="Arredondar Retângulo no Mesmo Canto Lateral 313"/>
            <p:cNvSpPr/>
            <p:nvPr/>
          </p:nvSpPr>
          <p:spPr>
            <a:xfrm rot="5400000">
              <a:off x="19150193" y="3480494"/>
              <a:ext cx="349703" cy="2970834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CaixaDeTexto 314"/>
            <p:cNvSpPr txBox="1"/>
            <p:nvPr/>
          </p:nvSpPr>
          <p:spPr>
            <a:xfrm>
              <a:off x="17850412" y="4791056"/>
              <a:ext cx="2960050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 smtClean="0">
                  <a:latin typeface="Consolas" panose="020B0609020204030204" pitchFamily="49" charset="0"/>
                </a:rPr>
                <a:t>maximum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double,double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pt-BR" sz="1800" dirty="0"/>
            </a:p>
          </p:txBody>
        </p:sp>
      </p:grpSp>
      <p:cxnSp>
        <p:nvCxnSpPr>
          <p:cNvPr id="316" name="Conector angulado 315"/>
          <p:cNvCxnSpPr>
            <a:stCxn id="300" idx="2"/>
            <a:endCxn id="312" idx="3"/>
          </p:cNvCxnSpPr>
          <p:nvPr/>
        </p:nvCxnSpPr>
        <p:spPr>
          <a:xfrm rot="16200000" flipH="1">
            <a:off x="16146194" y="4312379"/>
            <a:ext cx="2021397" cy="504947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aixaDeTexto 316"/>
          <p:cNvSpPr txBox="1"/>
          <p:nvPr/>
        </p:nvSpPr>
        <p:spPr>
          <a:xfrm>
            <a:off x="12209762" y="207783"/>
            <a:ext cx="4208212" cy="495108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algn="ctr"/>
            <a:r>
              <a:rPr lang="pt-BR" sz="1800" b="1" dirty="0" smtClean="0">
                <a:cs typeface="Arial" panose="020B0604020202020204" pitchFamily="34" charset="0"/>
              </a:rPr>
              <a:t>CST for </a:t>
            </a:r>
            <a:r>
              <a:rPr lang="pt-BR" sz="1800" b="1" dirty="0" err="1" smtClean="0">
                <a:cs typeface="Arial" panose="020B0604020202020204" pitchFamily="34" charset="0"/>
              </a:rPr>
              <a:t>revision</a:t>
            </a:r>
            <a:r>
              <a:rPr lang="pt-BR" sz="1800" b="1" dirty="0" smtClean="0">
                <a:cs typeface="Arial" panose="020B0604020202020204" pitchFamily="34" charset="0"/>
              </a:rPr>
              <a:t> 1</a:t>
            </a:r>
            <a:endParaRPr lang="pt-BR" sz="1800" b="1" dirty="0">
              <a:cs typeface="Arial" panose="020B0604020202020204" pitchFamily="34" charset="0"/>
            </a:endParaRPr>
          </a:p>
        </p:txBody>
      </p:sp>
      <p:sp>
        <p:nvSpPr>
          <p:cNvPr id="318" name="CaixaDeTexto 317"/>
          <p:cNvSpPr txBox="1"/>
          <p:nvPr/>
        </p:nvSpPr>
        <p:spPr>
          <a:xfrm>
            <a:off x="16417974" y="207783"/>
            <a:ext cx="4392488" cy="495108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algn="ctr"/>
            <a:r>
              <a:rPr lang="pt-BR" sz="1800" b="1" dirty="0" smtClean="0">
                <a:cs typeface="Arial" panose="020B0604020202020204" pitchFamily="34" charset="0"/>
              </a:rPr>
              <a:t>CST for </a:t>
            </a:r>
            <a:r>
              <a:rPr lang="pt-BR" sz="1800" b="1" dirty="0" err="1" smtClean="0">
                <a:cs typeface="Arial" panose="020B0604020202020204" pitchFamily="34" charset="0"/>
              </a:rPr>
              <a:t>revision</a:t>
            </a:r>
            <a:r>
              <a:rPr lang="pt-BR" sz="1800" b="1" dirty="0" smtClean="0">
                <a:cs typeface="Arial" panose="020B0604020202020204" pitchFamily="34" charset="0"/>
              </a:rPr>
              <a:t> 2</a:t>
            </a:r>
            <a:endParaRPr lang="pt-BR" sz="1800" b="1" dirty="0">
              <a:cs typeface="Arial" panose="020B0604020202020204" pitchFamily="34" charset="0"/>
            </a:endParaRPr>
          </a:p>
        </p:txBody>
      </p:sp>
      <p:grpSp>
        <p:nvGrpSpPr>
          <p:cNvPr id="347" name="Grupo 346"/>
          <p:cNvGrpSpPr/>
          <p:nvPr/>
        </p:nvGrpSpPr>
        <p:grpSpPr>
          <a:xfrm>
            <a:off x="17409364" y="2472370"/>
            <a:ext cx="2238054" cy="349707"/>
            <a:chOff x="17409364" y="2267417"/>
            <a:chExt cx="2238054" cy="349707"/>
          </a:xfrm>
        </p:grpSpPr>
        <p:sp>
          <p:nvSpPr>
            <p:cNvPr id="319" name="Arredondar Retângulo no Mesmo Canto Lateral 318"/>
            <p:cNvSpPr/>
            <p:nvPr/>
          </p:nvSpPr>
          <p:spPr>
            <a:xfrm rot="16200000">
              <a:off x="17449648" y="2227136"/>
              <a:ext cx="349704" cy="43026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CaixaDeTexto 319"/>
            <p:cNvSpPr txBox="1"/>
            <p:nvPr/>
          </p:nvSpPr>
          <p:spPr>
            <a:xfrm>
              <a:off x="17409364" y="2267419"/>
              <a:ext cx="430267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pt-BR" sz="18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n</a:t>
              </a:r>
              <a:r>
                <a:rPr lang="pt-BR" sz="1800" baseline="-25000" dirty="0" smtClean="0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endParaRPr lang="pt-BR" sz="1800" baseline="-25000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21" name="Arredondar Retângulo no Mesmo Canto Lateral 320"/>
            <p:cNvSpPr/>
            <p:nvPr/>
          </p:nvSpPr>
          <p:spPr>
            <a:xfrm rot="5400000">
              <a:off x="18568673" y="1538380"/>
              <a:ext cx="349703" cy="1807786"/>
            </a:xfrm>
            <a:prstGeom prst="round2SameRect">
              <a:avLst>
                <a:gd name="adj1" fmla="val 1446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2" name="CaixaDeTexto 321"/>
            <p:cNvSpPr txBox="1"/>
            <p:nvPr/>
          </p:nvSpPr>
          <p:spPr>
            <a:xfrm>
              <a:off x="17850413" y="2267419"/>
              <a:ext cx="1797005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r>
                <a:rPr lang="pt-BR" sz="1800" dirty="0" err="1" smtClean="0">
                  <a:latin typeface="Consolas" panose="020B0609020204030204" pitchFamily="49" charset="0"/>
                </a:rPr>
                <a:t>print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pt-BR" sz="1800" dirty="0"/>
            </a:p>
          </p:txBody>
        </p:sp>
      </p:grpSp>
      <p:cxnSp>
        <p:nvCxnSpPr>
          <p:cNvPr id="323" name="Conector angulado 322"/>
          <p:cNvCxnSpPr>
            <a:stCxn id="292" idx="2"/>
            <a:endCxn id="319" idx="3"/>
          </p:cNvCxnSpPr>
          <p:nvPr/>
        </p:nvCxnSpPr>
        <p:spPr>
          <a:xfrm rot="16200000" flipH="1">
            <a:off x="16512238" y="1750093"/>
            <a:ext cx="1289308" cy="50494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>
            <a:stCxn id="273" idx="3"/>
            <a:endCxn id="265" idx="3"/>
          </p:cNvCxnSpPr>
          <p:nvPr/>
        </p:nvCxnSpPr>
        <p:spPr>
          <a:xfrm>
            <a:off x="15265846" y="1915149"/>
            <a:ext cx="504059" cy="1449576"/>
          </a:xfrm>
          <a:prstGeom prst="bentConnector3">
            <a:avLst>
              <a:gd name="adj1" fmla="val 136052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274" idx="3"/>
            <a:endCxn id="269" idx="3"/>
          </p:cNvCxnSpPr>
          <p:nvPr/>
        </p:nvCxnSpPr>
        <p:spPr>
          <a:xfrm>
            <a:off x="15265846" y="1915146"/>
            <a:ext cx="504056" cy="2196249"/>
          </a:xfrm>
          <a:prstGeom prst="bentConnector3">
            <a:avLst>
              <a:gd name="adj1" fmla="val 188967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em curva 9"/>
          <p:cNvCxnSpPr>
            <a:stCxn id="298" idx="3"/>
            <a:endCxn id="322" idx="3"/>
          </p:cNvCxnSpPr>
          <p:nvPr/>
        </p:nvCxnSpPr>
        <p:spPr>
          <a:xfrm flipH="1">
            <a:off x="19647418" y="1915146"/>
            <a:ext cx="138210" cy="732077"/>
          </a:xfrm>
          <a:prstGeom prst="bentConnector3">
            <a:avLst>
              <a:gd name="adj1" fmla="val -304311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299" idx="3"/>
            <a:endCxn id="307" idx="3"/>
          </p:cNvCxnSpPr>
          <p:nvPr/>
        </p:nvCxnSpPr>
        <p:spPr>
          <a:xfrm>
            <a:off x="19785628" y="1915143"/>
            <a:ext cx="520778" cy="2196243"/>
          </a:xfrm>
          <a:prstGeom prst="bentConnector3">
            <a:avLst>
              <a:gd name="adj1" fmla="val 180476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299" idx="3"/>
            <a:endCxn id="310" idx="3"/>
          </p:cNvCxnSpPr>
          <p:nvPr/>
        </p:nvCxnSpPr>
        <p:spPr>
          <a:xfrm>
            <a:off x="19785628" y="1915143"/>
            <a:ext cx="1024834" cy="2928330"/>
          </a:xfrm>
          <a:prstGeom prst="bentConnector3">
            <a:avLst>
              <a:gd name="adj1" fmla="val 125162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12169502" y="4598276"/>
            <a:ext cx="3558310" cy="1152128"/>
            <a:chOff x="12241510" y="4598276"/>
            <a:chExt cx="3558310" cy="115212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12241510" y="4598276"/>
              <a:ext cx="3528392" cy="11521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de seta reta 40"/>
            <p:cNvCxnSpPr>
              <a:stCxn id="170" idx="3"/>
              <a:endCxn id="171" idx="1"/>
            </p:cNvCxnSpPr>
            <p:nvPr/>
          </p:nvCxnSpPr>
          <p:spPr>
            <a:xfrm flipV="1">
              <a:off x="12843361" y="5421723"/>
              <a:ext cx="513711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45" idx="3"/>
            </p:cNvCxnSpPr>
            <p:nvPr/>
          </p:nvCxnSpPr>
          <p:spPr>
            <a:xfrm flipV="1">
              <a:off x="12843361" y="4904517"/>
              <a:ext cx="511819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13853821" y="4704463"/>
              <a:ext cx="1945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</a:t>
              </a:r>
              <a:r>
                <a:rPr lang="pt-BR" sz="2000" baseline="-25000" dirty="0" smtClean="0"/>
                <a:t>1</a:t>
              </a:r>
              <a:r>
                <a:rPr lang="pt-BR" sz="2000" dirty="0" smtClean="0"/>
                <a:t> </a:t>
              </a:r>
              <a:r>
                <a:rPr lang="pt-BR" sz="2000" dirty="0" err="1" smtClean="0"/>
                <a:t>is</a:t>
              </a:r>
              <a:r>
                <a:rPr lang="pt-BR" sz="2000" dirty="0" smtClean="0"/>
                <a:t> </a:t>
              </a:r>
              <a:r>
                <a:rPr lang="pt-BR" sz="2000" dirty="0" err="1" smtClean="0"/>
                <a:t>parent</a:t>
              </a:r>
              <a:r>
                <a:rPr lang="pt-BR" sz="2000" dirty="0" smtClean="0"/>
                <a:t> </a:t>
              </a:r>
              <a:r>
                <a:rPr lang="pt-BR" sz="2000" dirty="0" err="1" smtClean="0"/>
                <a:t>of</a:t>
              </a:r>
              <a:r>
                <a:rPr lang="pt-BR" sz="2000" dirty="0" smtClean="0"/>
                <a:t> n</a:t>
              </a:r>
              <a:r>
                <a:rPr lang="pt-BR" sz="2000" baseline="-25000" dirty="0" smtClean="0"/>
                <a:t>2</a:t>
              </a:r>
              <a:endParaRPr lang="pt-BR" sz="2000" baseline="-25000" dirty="0"/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13853821" y="5221669"/>
              <a:ext cx="1945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n</a:t>
              </a:r>
              <a:r>
                <a:rPr lang="pt-BR" sz="2000" baseline="-25000" dirty="0" smtClean="0"/>
                <a:t>1</a:t>
              </a:r>
              <a:r>
                <a:rPr lang="pt-BR" sz="2000" dirty="0" smtClean="0"/>
                <a:t> uses n</a:t>
              </a:r>
              <a:r>
                <a:rPr lang="pt-BR" sz="2000" baseline="-25000" dirty="0" smtClean="0"/>
                <a:t>2</a:t>
              </a:r>
              <a:endParaRPr lang="pt-BR" sz="2000" baseline="-25000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12411313" y="4729666"/>
              <a:ext cx="432048" cy="349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baseline="-25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pt-BR" sz="1800" baseline="-25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Retângulo de cantos arredondados 166"/>
            <p:cNvSpPr/>
            <p:nvPr/>
          </p:nvSpPr>
          <p:spPr>
            <a:xfrm>
              <a:off x="13357072" y="4729665"/>
              <a:ext cx="432048" cy="349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70" name="Retângulo de cantos arredondados 169"/>
            <p:cNvSpPr/>
            <p:nvPr/>
          </p:nvSpPr>
          <p:spPr>
            <a:xfrm>
              <a:off x="12411313" y="5246872"/>
              <a:ext cx="432048" cy="349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baseline="-25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pt-BR" sz="1800" baseline="-25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Retângulo de cantos arredondados 170"/>
            <p:cNvSpPr/>
            <p:nvPr/>
          </p:nvSpPr>
          <p:spPr>
            <a:xfrm>
              <a:off x="13357072" y="5246871"/>
              <a:ext cx="432048" cy="3497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r>
                <a:rPr lang="pt-BR" sz="18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52</Words>
  <Application>Microsoft Office PowerPoint</Application>
  <PresentationFormat>Personalizar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32</cp:revision>
  <dcterms:created xsi:type="dcterms:W3CDTF">2018-11-22T13:23:15Z</dcterms:created>
  <dcterms:modified xsi:type="dcterms:W3CDTF">2018-11-28T10:46:52Z</dcterms:modified>
</cp:coreProperties>
</file>