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6858000" cy="9144000"/>
  <p:defaultTextStyle>
    <a:defPPr>
      <a:defRPr lang="pt-BR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2B0"/>
    <a:srgbClr val="FF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93" autoAdjust="0"/>
    <p:restoredTop sz="94660"/>
  </p:normalViewPr>
  <p:slideViewPr>
    <p:cSldViewPr>
      <p:cViewPr>
        <p:scale>
          <a:sx n="66" d="100"/>
          <a:sy n="66" d="100"/>
        </p:scale>
        <p:origin x="-1044" y="-48"/>
      </p:cViewPr>
      <p:guideLst>
        <p:guide orient="horz" pos="453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4" y="4473894"/>
            <a:ext cx="18362296" cy="308705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7" y="8161020"/>
            <a:ext cx="1512189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5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61959" y="576745"/>
            <a:ext cx="4860607" cy="1228820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0138" y="576745"/>
            <a:ext cx="14221777" cy="122882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8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6" y="9254493"/>
            <a:ext cx="18362296" cy="286035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6" y="6104098"/>
            <a:ext cx="18362296" cy="315039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4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0136" y="3360425"/>
            <a:ext cx="9541193" cy="95045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81373" y="3360425"/>
            <a:ext cx="9541193" cy="95045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9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6" y="3223738"/>
            <a:ext cx="9544944" cy="1343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6" y="4567238"/>
            <a:ext cx="9544944" cy="82977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5" y="3223738"/>
            <a:ext cx="9548694" cy="1343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5" y="4567238"/>
            <a:ext cx="9548694" cy="82977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84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4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8" y="573407"/>
            <a:ext cx="7107139" cy="244030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573409"/>
            <a:ext cx="12076510" cy="1229153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8" y="3013712"/>
            <a:ext cx="7107139" cy="9851232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9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2" y="10081263"/>
            <a:ext cx="12961620" cy="119015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2" y="1286828"/>
            <a:ext cx="12961620" cy="864108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2" y="11271413"/>
            <a:ext cx="12961620" cy="1690210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3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7" y="576740"/>
            <a:ext cx="19442430" cy="24003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7" y="3360425"/>
            <a:ext cx="19442430" cy="950452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7" y="13348339"/>
            <a:ext cx="5040630" cy="76676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91F-CC53-425B-A81D-3F3B86068DDA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4" y="13348339"/>
            <a:ext cx="6840856" cy="76676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7" y="13348339"/>
            <a:ext cx="5040630" cy="76676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5574-BFFB-453E-B59E-0C8EBA652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tângulo 221"/>
          <p:cNvSpPr/>
          <p:nvPr/>
        </p:nvSpPr>
        <p:spPr>
          <a:xfrm>
            <a:off x="392847" y="7754142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Retângulo 222"/>
          <p:cNvSpPr/>
          <p:nvPr/>
        </p:nvSpPr>
        <p:spPr>
          <a:xfrm>
            <a:off x="392846" y="8031342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Retângulo 223"/>
          <p:cNvSpPr/>
          <p:nvPr/>
        </p:nvSpPr>
        <p:spPr>
          <a:xfrm>
            <a:off x="392846" y="8308542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Retângulo 224"/>
          <p:cNvSpPr/>
          <p:nvPr/>
        </p:nvSpPr>
        <p:spPr>
          <a:xfrm>
            <a:off x="392848" y="8585742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Retângulo 225"/>
          <p:cNvSpPr/>
          <p:nvPr/>
        </p:nvSpPr>
        <p:spPr>
          <a:xfrm>
            <a:off x="392849" y="3618348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Retângulo 226"/>
          <p:cNvSpPr/>
          <p:nvPr/>
        </p:nvSpPr>
        <p:spPr>
          <a:xfrm>
            <a:off x="392848" y="3895548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Retângulo 227"/>
          <p:cNvSpPr/>
          <p:nvPr/>
        </p:nvSpPr>
        <p:spPr>
          <a:xfrm>
            <a:off x="392850" y="3341148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Retângulo 228"/>
          <p:cNvSpPr/>
          <p:nvPr/>
        </p:nvSpPr>
        <p:spPr>
          <a:xfrm>
            <a:off x="393539" y="6645342"/>
            <a:ext cx="11816228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Retângulo 229"/>
          <p:cNvSpPr/>
          <p:nvPr/>
        </p:nvSpPr>
        <p:spPr>
          <a:xfrm>
            <a:off x="6192838" y="8031342"/>
            <a:ext cx="6016923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1" name="Retângulo 230"/>
          <p:cNvSpPr/>
          <p:nvPr/>
        </p:nvSpPr>
        <p:spPr>
          <a:xfrm>
            <a:off x="6193528" y="7754142"/>
            <a:ext cx="6016233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2" name="Retângulo 231"/>
          <p:cNvSpPr/>
          <p:nvPr/>
        </p:nvSpPr>
        <p:spPr>
          <a:xfrm>
            <a:off x="125" y="6922542"/>
            <a:ext cx="12209642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Retângulo 232"/>
          <p:cNvSpPr/>
          <p:nvPr/>
        </p:nvSpPr>
        <p:spPr>
          <a:xfrm>
            <a:off x="6193529" y="8308542"/>
            <a:ext cx="6016231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4" name="Retângulo 233"/>
          <p:cNvSpPr/>
          <p:nvPr/>
        </p:nvSpPr>
        <p:spPr>
          <a:xfrm>
            <a:off x="393540" y="2786748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Retângulo 234"/>
          <p:cNvSpPr/>
          <p:nvPr/>
        </p:nvSpPr>
        <p:spPr>
          <a:xfrm>
            <a:off x="393540" y="2509548"/>
            <a:ext cx="11816916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Retângulo 235"/>
          <p:cNvSpPr/>
          <p:nvPr/>
        </p:nvSpPr>
        <p:spPr>
          <a:xfrm>
            <a:off x="393540" y="2232348"/>
            <a:ext cx="11816916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CaixaDeTexto 236"/>
          <p:cNvSpPr txBox="1"/>
          <p:nvPr/>
        </p:nvSpPr>
        <p:spPr>
          <a:xfrm>
            <a:off x="393539" y="702890"/>
            <a:ext cx="1181622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latin typeface="Consolas" panose="020B0609020204030204" pitchFamily="49" charset="0"/>
              </a:rPr>
              <a:t>my</a:t>
            </a:r>
            <a:r>
              <a:rPr lang="pt-BR" sz="1800" dirty="0" smtClean="0">
                <a:latin typeface="Consolas" panose="020B0609020204030204" pitchFamily="49" charset="0"/>
              </a:rPr>
              <a:t>/</a:t>
            </a:r>
            <a:r>
              <a:rPr lang="pt-BR" sz="1800" dirty="0" err="1" smtClean="0">
                <a:latin typeface="Consolas" panose="020B0609020204030204" pitchFamily="49" charset="0"/>
              </a:rPr>
              <a:t>calc</a:t>
            </a:r>
            <a:r>
              <a:rPr lang="pt-BR" sz="1800" dirty="0" smtClean="0">
                <a:latin typeface="Consolas" panose="020B0609020204030204" pitchFamily="49" charset="0"/>
              </a:rPr>
              <a:t>/Main.java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238" name="Retângulo 237"/>
          <p:cNvSpPr/>
          <p:nvPr/>
        </p:nvSpPr>
        <p:spPr>
          <a:xfrm>
            <a:off x="6732071" y="2232348"/>
            <a:ext cx="1584176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9" name="Retângulo 238"/>
          <p:cNvSpPr/>
          <p:nvPr/>
        </p:nvSpPr>
        <p:spPr>
          <a:xfrm>
            <a:off x="9358256" y="2232348"/>
            <a:ext cx="1550279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Retângulo 239"/>
          <p:cNvSpPr/>
          <p:nvPr/>
        </p:nvSpPr>
        <p:spPr>
          <a:xfrm>
            <a:off x="9146896" y="2509102"/>
            <a:ext cx="897544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1" name="Retângulo 240"/>
          <p:cNvSpPr/>
          <p:nvPr/>
        </p:nvSpPr>
        <p:spPr>
          <a:xfrm>
            <a:off x="936229" y="2786302"/>
            <a:ext cx="3240360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Retângulo 241"/>
          <p:cNvSpPr/>
          <p:nvPr/>
        </p:nvSpPr>
        <p:spPr>
          <a:xfrm>
            <a:off x="6732071" y="2790246"/>
            <a:ext cx="792088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Retângulo 242"/>
          <p:cNvSpPr/>
          <p:nvPr/>
        </p:nvSpPr>
        <p:spPr>
          <a:xfrm>
            <a:off x="6193528" y="3618348"/>
            <a:ext cx="6016231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4" name="Retângulo 243"/>
          <p:cNvSpPr/>
          <p:nvPr/>
        </p:nvSpPr>
        <p:spPr>
          <a:xfrm>
            <a:off x="6193528" y="3895548"/>
            <a:ext cx="6016234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5" name="Retângulo 244"/>
          <p:cNvSpPr/>
          <p:nvPr/>
        </p:nvSpPr>
        <p:spPr>
          <a:xfrm>
            <a:off x="6193528" y="3341148"/>
            <a:ext cx="6016234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6" name="Retângulo 245"/>
          <p:cNvSpPr/>
          <p:nvPr/>
        </p:nvSpPr>
        <p:spPr>
          <a:xfrm>
            <a:off x="216150" y="3063948"/>
            <a:ext cx="11994307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7" name="CaixaDeTexto 246"/>
          <p:cNvSpPr txBox="1"/>
          <p:nvPr/>
        </p:nvSpPr>
        <p:spPr>
          <a:xfrm>
            <a:off x="393540" y="4541615"/>
            <a:ext cx="118162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dirty="0" err="1" smtClean="0">
                <a:latin typeface="Consolas" panose="020B0609020204030204" pitchFamily="49" charset="0"/>
              </a:rPr>
              <a:t>my</a:t>
            </a:r>
            <a:r>
              <a:rPr lang="pt-BR" sz="1800" dirty="0" smtClean="0">
                <a:latin typeface="Consolas" panose="020B0609020204030204" pitchFamily="49" charset="0"/>
              </a:rPr>
              <a:t>/</a:t>
            </a:r>
            <a:r>
              <a:rPr lang="pt-BR" sz="1800" dirty="0" err="1" smtClean="0">
                <a:latin typeface="Consolas" panose="020B0609020204030204" pitchFamily="49" charset="0"/>
              </a:rPr>
              <a:t>calc</a:t>
            </a:r>
            <a:r>
              <a:rPr lang="pt-BR" sz="1800" dirty="0">
                <a:latin typeface="Consolas" panose="020B0609020204030204" pitchFamily="49" charset="0"/>
              </a:rPr>
              <a:t>/Calculator.java → </a:t>
            </a:r>
            <a:r>
              <a:rPr lang="pt-BR" sz="1800" dirty="0" err="1" smtClean="0">
                <a:latin typeface="Consolas" panose="020B0609020204030204" pitchFamily="49" charset="0"/>
              </a:rPr>
              <a:t>my</a:t>
            </a:r>
            <a:r>
              <a:rPr lang="pt-BR" sz="1800" dirty="0" smtClean="0">
                <a:latin typeface="Consolas" panose="020B0609020204030204" pitchFamily="49" charset="0"/>
              </a:rPr>
              <a:t>/</a:t>
            </a:r>
            <a:r>
              <a:rPr lang="pt-BR" sz="1800" dirty="0" err="1" smtClean="0">
                <a:latin typeface="Consolas" panose="020B0609020204030204" pitchFamily="49" charset="0"/>
              </a:rPr>
              <a:t>calc</a:t>
            </a:r>
            <a:r>
              <a:rPr lang="pt-BR" sz="1800" dirty="0" smtClean="0">
                <a:latin typeface="Consolas" panose="020B0609020204030204" pitchFamily="49" charset="0"/>
              </a:rPr>
              <a:t>/FpCalculator.java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248" name="CaixaDeTexto 247"/>
          <p:cNvSpPr txBox="1"/>
          <p:nvPr/>
        </p:nvSpPr>
        <p:spPr>
          <a:xfrm>
            <a:off x="407361" y="207782"/>
            <a:ext cx="5785477" cy="525886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algn="ctr"/>
            <a:r>
              <a:rPr lang="pt-BR" sz="2000" b="1" dirty="0" err="1" smtClean="0">
                <a:cs typeface="Arial" panose="020B0604020202020204" pitchFamily="34" charset="0"/>
              </a:rPr>
              <a:t>Revision</a:t>
            </a:r>
            <a:r>
              <a:rPr lang="pt-BR" sz="1800" b="1" dirty="0" smtClean="0">
                <a:cs typeface="Arial" panose="020B0604020202020204" pitchFamily="34" charset="0"/>
              </a:rPr>
              <a:t> 1</a:t>
            </a:r>
            <a:endParaRPr lang="pt-BR" sz="1800" b="1" dirty="0">
              <a:cs typeface="Arial" panose="020B0604020202020204" pitchFamily="34" charset="0"/>
            </a:endParaRPr>
          </a:p>
        </p:txBody>
      </p:sp>
      <p:sp>
        <p:nvSpPr>
          <p:cNvPr id="249" name="CaixaDeTexto 248"/>
          <p:cNvSpPr txBox="1"/>
          <p:nvPr/>
        </p:nvSpPr>
        <p:spPr>
          <a:xfrm>
            <a:off x="6207348" y="207783"/>
            <a:ext cx="6002411" cy="525886"/>
          </a:xfrm>
          <a:prstGeom prst="rect">
            <a:avLst/>
          </a:prstGeom>
          <a:noFill/>
        </p:spPr>
        <p:txBody>
          <a:bodyPr wrap="square" tIns="108000" bIns="108000" rtlCol="0">
            <a:spAutoFit/>
          </a:bodyPr>
          <a:lstStyle/>
          <a:p>
            <a:pPr algn="ctr"/>
            <a:r>
              <a:rPr lang="pt-BR" sz="2000" b="1" dirty="0" err="1" smtClean="0">
                <a:cs typeface="Arial" panose="020B0604020202020204" pitchFamily="34" charset="0"/>
              </a:rPr>
              <a:t>Revision</a:t>
            </a:r>
            <a:r>
              <a:rPr lang="pt-BR" sz="1800" b="1" dirty="0" smtClean="0">
                <a:cs typeface="Arial" panose="020B0604020202020204" pitchFamily="34" charset="0"/>
              </a:rPr>
              <a:t> 2</a:t>
            </a:r>
            <a:endParaRPr lang="pt-BR" sz="1800" b="1" dirty="0">
              <a:cs typeface="Arial" panose="020B0604020202020204" pitchFamily="34" charset="0"/>
            </a:endParaRPr>
          </a:p>
        </p:txBody>
      </p:sp>
      <p:sp>
        <p:nvSpPr>
          <p:cNvPr id="275" name="Retângulo 274"/>
          <p:cNvSpPr/>
          <p:nvPr/>
        </p:nvSpPr>
        <p:spPr>
          <a:xfrm>
            <a:off x="3306764" y="2231902"/>
            <a:ext cx="1301873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Retângulo 275"/>
          <p:cNvSpPr/>
          <p:nvPr/>
        </p:nvSpPr>
        <p:spPr>
          <a:xfrm>
            <a:off x="939501" y="2231902"/>
            <a:ext cx="1301873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/>
          <p:cNvSpPr/>
          <p:nvPr/>
        </p:nvSpPr>
        <p:spPr>
          <a:xfrm>
            <a:off x="3324321" y="2509102"/>
            <a:ext cx="420220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Retângulo 277"/>
          <p:cNvSpPr/>
          <p:nvPr/>
        </p:nvSpPr>
        <p:spPr>
          <a:xfrm>
            <a:off x="393539" y="5536096"/>
            <a:ext cx="11816917" cy="27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278"/>
          <p:cNvSpPr/>
          <p:nvPr/>
        </p:nvSpPr>
        <p:spPr>
          <a:xfrm>
            <a:off x="6207348" y="8585742"/>
            <a:ext cx="6002411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/>
          <p:cNvSpPr/>
          <p:nvPr/>
        </p:nvSpPr>
        <p:spPr>
          <a:xfrm>
            <a:off x="7859188" y="5536096"/>
            <a:ext cx="1537179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/>
          <p:cNvSpPr/>
          <p:nvPr/>
        </p:nvSpPr>
        <p:spPr>
          <a:xfrm>
            <a:off x="2088357" y="5536096"/>
            <a:ext cx="1259584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/>
          <p:cNvSpPr/>
          <p:nvPr/>
        </p:nvSpPr>
        <p:spPr>
          <a:xfrm>
            <a:off x="2436528" y="6645342"/>
            <a:ext cx="443917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Retângulo 282"/>
          <p:cNvSpPr/>
          <p:nvPr/>
        </p:nvSpPr>
        <p:spPr>
          <a:xfrm>
            <a:off x="8231777" y="6645342"/>
            <a:ext cx="915118" cy="27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4" name="Retângulo 283"/>
          <p:cNvSpPr/>
          <p:nvPr/>
        </p:nvSpPr>
        <p:spPr>
          <a:xfrm>
            <a:off x="6193528" y="1072222"/>
            <a:ext cx="6016234" cy="3469393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72000" tIns="72000" rIns="72000" bIns="7200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my.calc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/>
                <a:cs typeface="Consolas"/>
              </a:rPr>
              <a:t> 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Main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FpCalculator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FpCalculator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();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= 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c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.sum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c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.minimum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(2.3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3), 1.8);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}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print(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.printf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/>
              </a:rPr>
              <a:t>"%.2f"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}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}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285" name="Retângulo 284"/>
          <p:cNvSpPr/>
          <p:nvPr/>
        </p:nvSpPr>
        <p:spPr>
          <a:xfrm>
            <a:off x="393540" y="1072222"/>
            <a:ext cx="5799298" cy="3469393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72000" tIns="72000" rIns="72000" bIns="7200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my.calc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Main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static void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main(String[]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Calculator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c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=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new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Calculator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();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= </a:t>
            </a:r>
            <a:r>
              <a:rPr lang="pt-BR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c</a:t>
            </a:r>
            <a:r>
              <a:rPr lang="pt-BR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.sum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</a:t>
            </a:r>
            <a:r>
              <a:rPr lang="pt-BR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c</a:t>
            </a:r>
            <a:r>
              <a:rPr lang="pt-BR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.min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(2.3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3), 1.8);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System.</a:t>
            </a:r>
            <a:r>
              <a:rPr lang="pt-BR" sz="18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/>
                <a:cs typeface="Consolas"/>
              </a:rPr>
              <a:t>out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.printf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nsolas" panose="020B0609020204030204" pitchFamily="49" charset="0"/>
                <a:ea typeface="Calibri"/>
                <a:cs typeface="Consolas"/>
              </a:rPr>
              <a:t>"%.2f"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r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}</a:t>
            </a:r>
          </a:p>
          <a:p>
            <a:endParaRPr lang="pt-BR" sz="18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/>
            </a:endParaRPr>
          </a:p>
          <a:p>
            <a:endParaRPr lang="pt-BR" sz="18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/>
            </a:endParaRPr>
          </a:p>
          <a:p>
            <a:endParaRPr lang="pt-BR" sz="18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/>
            </a:endParaRPr>
          </a:p>
          <a:p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}</a:t>
            </a:r>
          </a:p>
        </p:txBody>
      </p:sp>
      <p:sp>
        <p:nvSpPr>
          <p:cNvPr id="286" name="Retângulo 285"/>
          <p:cNvSpPr/>
          <p:nvPr/>
        </p:nvSpPr>
        <p:spPr>
          <a:xfrm>
            <a:off x="6192838" y="4910947"/>
            <a:ext cx="6016924" cy="430039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72000" tIns="72000" rIns="72000" bIns="7200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my.calc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/>
                <a:cs typeface="Consolas"/>
              </a:rPr>
              <a:t> 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FpCalculator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sum(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}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minimum(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}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maximum(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else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}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}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287" name="Retângulo 286"/>
          <p:cNvSpPr/>
          <p:nvPr/>
        </p:nvSpPr>
        <p:spPr>
          <a:xfrm>
            <a:off x="393540" y="4910947"/>
            <a:ext cx="5799298" cy="430039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72000" tIns="72000" rIns="72000" bIns="7200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my.calc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/>
                <a:cs typeface="Consolas"/>
              </a:rPr>
              <a:t> 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Calculator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sum(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+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}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min(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{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else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/>
                <a:cs typeface="Consolas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</a:t>
            </a:r>
            <a:r>
              <a:rPr lang="pt-BR" sz="1800" dirty="0">
                <a:solidFill>
                  <a:srgbClr val="6A3E3E"/>
                </a:solidFill>
                <a:latin typeface="Consolas" panose="020B0609020204030204" pitchFamily="49" charset="0"/>
                <a:ea typeface="Calibri"/>
                <a:cs typeface="Consolas"/>
              </a:rPr>
              <a:t>y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;</a:t>
            </a: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  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}</a:t>
            </a:r>
          </a:p>
          <a:p>
            <a:pPr>
              <a:spcAft>
                <a:spcPts val="0"/>
              </a:spcAft>
            </a:pPr>
            <a:endParaRPr lang="pt-BR" sz="18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pt-BR" sz="18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pt-BR" sz="18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pt-BR" sz="18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/>
              </a:rPr>
              <a:t>}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12091146" y="6662764"/>
            <a:ext cx="242356" cy="24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cs typeface="Arial" panose="020B0604020202020204" pitchFamily="34" charset="0"/>
              </a:rPr>
              <a:t>3</a:t>
            </a:r>
            <a:endParaRPr lang="pt-BR" sz="1800" dirty="0">
              <a:cs typeface="Arial" panose="020B0604020202020204" pitchFamily="34" charset="0"/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12089279" y="5553518"/>
            <a:ext cx="242356" cy="24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cs typeface="Arial" panose="020B0604020202020204" pitchFamily="34" charset="0"/>
              </a:rPr>
              <a:t>2</a:t>
            </a:r>
            <a:endParaRPr lang="pt-BR" sz="1800" dirty="0">
              <a:cs typeface="Arial" panose="020B0604020202020204" pitchFamily="34" charset="0"/>
            </a:endParaRPr>
          </a:p>
        </p:txBody>
      </p:sp>
      <p:sp>
        <p:nvSpPr>
          <p:cNvPr id="131" name="Elipse 130"/>
          <p:cNvSpPr/>
          <p:nvPr/>
        </p:nvSpPr>
        <p:spPr>
          <a:xfrm>
            <a:off x="12088584" y="3358570"/>
            <a:ext cx="242356" cy="24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cs typeface="Arial" panose="020B0604020202020204" pitchFamily="34" charset="0"/>
              </a:rPr>
              <a:t>1</a:t>
            </a:r>
            <a:endParaRPr lang="pt-BR" sz="1800" dirty="0">
              <a:cs typeface="Arial" panose="020B0604020202020204" pitchFamily="34" charset="0"/>
            </a:endParaRPr>
          </a:p>
        </p:txBody>
      </p:sp>
      <p:sp>
        <p:nvSpPr>
          <p:cNvPr id="132" name="Elipse 131"/>
          <p:cNvSpPr/>
          <p:nvPr/>
        </p:nvSpPr>
        <p:spPr>
          <a:xfrm>
            <a:off x="12088584" y="2526524"/>
            <a:ext cx="242356" cy="24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cs typeface="Arial" panose="020B0604020202020204" pitchFamily="34" charset="0"/>
              </a:rPr>
              <a:t>3</a:t>
            </a:r>
            <a:endParaRPr lang="pt-BR" sz="1800" dirty="0">
              <a:cs typeface="Arial" panose="020B0604020202020204" pitchFamily="34" charset="0"/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12088584" y="2806918"/>
            <a:ext cx="242356" cy="24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cs typeface="Arial" panose="020B0604020202020204" pitchFamily="34" charset="0"/>
              </a:rPr>
              <a:t>1</a:t>
            </a:r>
            <a:endParaRPr lang="pt-BR" sz="1800" dirty="0">
              <a:cs typeface="Arial" panose="020B0604020202020204" pitchFamily="34" charset="0"/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2088584" y="2249770"/>
            <a:ext cx="242356" cy="24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cs typeface="Arial" panose="020B0604020202020204" pitchFamily="34" charset="0"/>
              </a:rPr>
              <a:t>2</a:t>
            </a:r>
            <a:endParaRPr lang="pt-BR" sz="1800" dirty="0"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889582" y="3125805"/>
            <a:ext cx="252028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2000" dirty="0" err="1"/>
              <a:t>Method</a:t>
            </a:r>
            <a:r>
              <a:rPr lang="pt-BR" sz="2000" dirty="0"/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print</a:t>
            </a:r>
            <a:r>
              <a:rPr lang="pt-BR" sz="2000" dirty="0" smtClean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/>
              <a:t>extracted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</a:t>
            </a:r>
            <a:r>
              <a:rPr lang="pt-BR" sz="2000" b="1" dirty="0" err="1">
                <a:latin typeface="Consolas" panose="020B0609020204030204" pitchFamily="49" charset="0"/>
              </a:rPr>
              <a:t>main</a:t>
            </a:r>
            <a:endParaRPr lang="pt-BR" sz="200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12889582" y="5320753"/>
            <a:ext cx="31683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Calculator</a:t>
            </a:r>
            <a:r>
              <a:rPr lang="pt-BR" sz="2000" dirty="0" smtClean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 smtClean="0"/>
              <a:t>renamed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FpCalculator</a:t>
            </a:r>
            <a:endParaRPr lang="pt-BR" sz="20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12889582" y="6429999"/>
            <a:ext cx="252028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Method</a:t>
            </a:r>
            <a:r>
              <a:rPr lang="pt-BR" sz="2000" dirty="0" smtClean="0"/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min</a:t>
            </a:r>
            <a:r>
              <a:rPr lang="pt-BR" sz="2000" dirty="0" smtClean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 smtClean="0"/>
              <a:t>renamed</a:t>
            </a:r>
            <a:r>
              <a:rPr lang="pt-BR" sz="2000" dirty="0" smtClean="0"/>
              <a:t> </a:t>
            </a:r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minimum</a:t>
            </a:r>
            <a:endParaRPr lang="pt-BR" sz="2000" dirty="0"/>
          </a:p>
        </p:txBody>
      </p:sp>
      <p:cxnSp>
        <p:nvCxnSpPr>
          <p:cNvPr id="17" name="Conector reto 16"/>
          <p:cNvCxnSpPr>
            <a:stCxn id="131" idx="6"/>
            <a:endCxn id="10" idx="1"/>
          </p:cNvCxnSpPr>
          <p:nvPr/>
        </p:nvCxnSpPr>
        <p:spPr>
          <a:xfrm>
            <a:off x="12330940" y="3479748"/>
            <a:ext cx="55864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29" idx="6"/>
            <a:endCxn id="139" idx="1"/>
          </p:cNvCxnSpPr>
          <p:nvPr/>
        </p:nvCxnSpPr>
        <p:spPr>
          <a:xfrm>
            <a:off x="12331635" y="5674696"/>
            <a:ext cx="55794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26" idx="6"/>
            <a:endCxn id="140" idx="1"/>
          </p:cNvCxnSpPr>
          <p:nvPr/>
        </p:nvCxnSpPr>
        <p:spPr>
          <a:xfrm>
            <a:off x="12333502" y="6783942"/>
            <a:ext cx="55608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84</Words>
  <Application>Microsoft Office PowerPoint</Application>
  <PresentationFormat>Personalizar</PresentationFormat>
  <Paragraphs>67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35</cp:revision>
  <dcterms:created xsi:type="dcterms:W3CDTF">2018-11-22T13:23:15Z</dcterms:created>
  <dcterms:modified xsi:type="dcterms:W3CDTF">2018-11-28T01:34:37Z</dcterms:modified>
</cp:coreProperties>
</file>