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55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88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183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10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59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389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196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922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44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21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96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73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68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22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09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18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B109C5-978B-4451-BED0-CE1B0CFC53BB}" type="datetimeFigureOut">
              <a:rPr lang="es-CO" smtClean="0"/>
              <a:t>21/09/2018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E0F1E4-70B2-4FA2-A515-708A1D04F7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817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four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foursqu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0" y="4132169"/>
            <a:ext cx="2765560" cy="2530194"/>
          </a:xfrm>
          <a:prstGeom prst="rect">
            <a:avLst/>
          </a:prstGeom>
        </p:spPr>
      </p:pic>
      <p:sp>
        <p:nvSpPr>
          <p:cNvPr id="8" name="AutoShape 6" descr="Resultado de imagen para foursqu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352" y="553290"/>
            <a:ext cx="3955615" cy="221514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025166" y="3347339"/>
            <a:ext cx="9584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err="1" smtClean="0"/>
              <a:t>Capstone</a:t>
            </a:r>
            <a:r>
              <a:rPr lang="es-CO" sz="4800" b="1" dirty="0" smtClean="0"/>
              <a:t> Project</a:t>
            </a:r>
          </a:p>
          <a:p>
            <a:pPr algn="ctr"/>
            <a:r>
              <a:rPr lang="es-CO" sz="4800" b="1" dirty="0" err="1" smtClean="0"/>
              <a:t>The</a:t>
            </a:r>
            <a:r>
              <a:rPr lang="es-CO" sz="4800" b="1" dirty="0" smtClean="0"/>
              <a:t> </a:t>
            </a:r>
            <a:r>
              <a:rPr lang="es-CO" sz="4800" b="1" dirty="0" err="1" smtClean="0"/>
              <a:t>Battle</a:t>
            </a:r>
            <a:r>
              <a:rPr lang="es-CO" sz="4800" b="1" dirty="0" smtClean="0"/>
              <a:t> of </a:t>
            </a:r>
            <a:r>
              <a:rPr lang="es-CO" sz="4800" b="1" dirty="0" err="1" smtClean="0"/>
              <a:t>Neighborhoods</a:t>
            </a:r>
            <a:endParaRPr lang="es-CO" sz="4800" b="1" dirty="0"/>
          </a:p>
        </p:txBody>
      </p:sp>
      <p:pic>
        <p:nvPicPr>
          <p:cNvPr id="2050" name="Picture 2" descr="Resultado de imagen para Battle of neighborhoo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46" y="371804"/>
            <a:ext cx="4493669" cy="280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9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four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foursqu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6" descr="Resultado de imagen para foursqu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307975" y="232013"/>
            <a:ext cx="5266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s-C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O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Amsterdam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59832" y="49888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307975" y="2479494"/>
            <a:ext cx="2307042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s-CO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Clusters</a:t>
            </a:r>
            <a:r>
              <a:rPr lang="es-C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s-C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s-CO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2" name="Imagen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9" y="3443671"/>
            <a:ext cx="1518285" cy="183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74" y="1074570"/>
            <a:ext cx="8849294" cy="52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2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four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foursqu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6" descr="Resultado de imagen para foursqu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765175" y="160336"/>
            <a:ext cx="5266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59832" y="49888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122" name="Picture 2" descr="Resultado de imagen para answ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34" y="312737"/>
            <a:ext cx="6340596" cy="634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828801" y="1828737"/>
            <a:ext cx="7491663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s-CO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lang="es-CO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100% of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Paris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belong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CO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s-CO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1,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Paris has a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venues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Sydney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conclude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London and San Francisco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similar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belonging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although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London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Likewise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Amsterdam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similar to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Sydney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3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four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foursqu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6" descr="Resultado de imagen para foursqu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765175" y="1914436"/>
            <a:ext cx="107963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¿</a:t>
            </a:r>
            <a:r>
              <a:rPr lang="es-CO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It's</a:t>
            </a:r>
            <a:r>
              <a:rPr lang="es-CO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possible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compare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neighborhoods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5 multicultural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cities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(London,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Sydney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Paris,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Amsterdan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San Francisco) in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order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find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groups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neighborhoods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are similar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according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similarities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categories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businesses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s-C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are in </a:t>
            </a:r>
            <a:r>
              <a:rPr lang="es-CO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them</a:t>
            </a:r>
            <a:r>
              <a:rPr lang="es-CO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s-CO" sz="2800" dirty="0"/>
          </a:p>
        </p:txBody>
      </p:sp>
      <p:sp>
        <p:nvSpPr>
          <p:cNvPr id="3" name="Rectángulo 2"/>
          <p:cNvSpPr/>
          <p:nvPr/>
        </p:nvSpPr>
        <p:spPr>
          <a:xfrm>
            <a:off x="765175" y="465138"/>
            <a:ext cx="31935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objec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8" y="3213580"/>
            <a:ext cx="37941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7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four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foursqu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6" descr="Resultado de imagen para foursqu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840539" y="1724526"/>
            <a:ext cx="107963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resolve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Foursquare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Bussiness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Neigbourhoods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http://insideairbnb.com/get-the-data.html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are: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Neigbourhood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Neigbourhood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12775" y="312737"/>
            <a:ext cx="12490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sultado de imagen para data source four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8" y="204536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5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four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foursqu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6" descr="Resultado de imagen para foursqu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460375" y="1672025"/>
            <a:ext cx="10796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similar to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places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surroundings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60374" y="326957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60374" y="2484975"/>
            <a:ext cx="10796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center of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shapely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 test of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s-C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Paris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0"/>
          <a:stretch/>
        </p:blipFill>
        <p:spPr bwMode="auto">
          <a:xfrm>
            <a:off x="5657950" y="3192861"/>
            <a:ext cx="5747986" cy="3450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39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four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foursqu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6" descr="Resultado de imagen para foursqu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460374" y="326958"/>
            <a:ext cx="2138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Imagen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445595"/>
            <a:ext cx="5847945" cy="2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Imagen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47" y="2445596"/>
            <a:ext cx="5729966" cy="2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2775" y="1817018"/>
            <a:ext cx="504657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Proportion</a:t>
            </a:r>
            <a:r>
              <a:rPr kumimoji="0" lang="es-CO" altLang="es-CO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es-CO" altLang="es-CO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venue</a:t>
            </a:r>
            <a:r>
              <a:rPr kumimoji="0" lang="es-CO" altLang="es-CO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CO" altLang="es-CO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kumimoji="0" lang="es-CO" altLang="es-CO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CO" altLang="es-CO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s-CO" altLang="es-CO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CO" altLang="es-CO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kumimoji="0" lang="es-CO" altLang="es-CO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CO" altLang="es-CO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endParaRPr kumimoji="0" lang="es-CO" altLang="es-CO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683166" y="1817018"/>
            <a:ext cx="4352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59832" y="49888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07975" y="5325031"/>
            <a:ext cx="11202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has a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venues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corresponds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of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parks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cafes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parks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shops and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cafes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75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four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foursqu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6" descr="Resultado de imagen para foursqu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307975" y="232013"/>
            <a:ext cx="5266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s-C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Paris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59832" y="49888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307975" y="2479494"/>
            <a:ext cx="2307042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s-CO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Clusters</a:t>
            </a:r>
            <a:r>
              <a:rPr lang="es-C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s-C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s-CO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2" name="Imagen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9" y="3443671"/>
            <a:ext cx="1518285" cy="183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58" y="1122607"/>
            <a:ext cx="9183952" cy="538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5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four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foursqu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6" descr="Resultado de imagen para foursqu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307975" y="232013"/>
            <a:ext cx="5266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s-C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London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59832" y="49888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307975" y="2479494"/>
            <a:ext cx="2307042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s-CO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Clusters</a:t>
            </a:r>
            <a:r>
              <a:rPr lang="es-C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s-C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s-CO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2" name="Imagen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9" y="3443671"/>
            <a:ext cx="1518285" cy="183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25" y="1114808"/>
            <a:ext cx="9250696" cy="536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four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foursqu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6" descr="Resultado de imagen para foursqu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307975" y="232013"/>
            <a:ext cx="5266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s-C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San Francisco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59832" y="49888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307975" y="2479494"/>
            <a:ext cx="2307042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s-CO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Clusters</a:t>
            </a:r>
            <a:r>
              <a:rPr lang="es-C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s-C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s-CO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2" name="Imagen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9" y="3443671"/>
            <a:ext cx="1518285" cy="183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47" y="1052837"/>
            <a:ext cx="9026107" cy="56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3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four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foursqu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6" descr="Resultado de imagen para foursqu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307975" y="232013"/>
            <a:ext cx="5266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s-C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O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Sidney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59832" y="49888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307975" y="2479494"/>
            <a:ext cx="2307042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s-CO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Clusters</a:t>
            </a:r>
            <a:r>
              <a:rPr lang="es-C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s-C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s-CO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2" name="Imagen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9" y="3443671"/>
            <a:ext cx="1518285" cy="183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04" y="1050256"/>
            <a:ext cx="9106317" cy="54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1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31</TotalTime>
  <Words>312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Santiago Serna Tangarife</dc:creator>
  <cp:lastModifiedBy>Andres Santiago Serna Tangarife</cp:lastModifiedBy>
  <cp:revision>10</cp:revision>
  <dcterms:created xsi:type="dcterms:W3CDTF">2018-09-19T03:33:43Z</dcterms:created>
  <dcterms:modified xsi:type="dcterms:W3CDTF">2018-09-22T01:16:47Z</dcterms:modified>
</cp:coreProperties>
</file>