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6DC48F-DA4F-47EB-8D74-BE92F4FF5BC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192C7-8D89-40E8-8EFE-431F7E56161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 bwMode="auto">
          <a:xfrm>
            <a:off x="1076448" y="520512"/>
            <a:ext cx="3003940" cy="15236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 bwMode="auto">
          <a:xfrm>
            <a:off x="4011562" y="520511"/>
            <a:ext cx="5338915" cy="15236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1076448" y="1720840"/>
            <a:ext cx="10039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 sz="16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ДУП.01  Консультант в области цифровой грамотности населения</a:t>
            </a:r>
            <a:endParaRPr lang="en-US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09.02.07 Информационные системы и программирование</a:t>
            </a:r>
            <a:endParaRPr/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Тема: Безопасная работа с личным кабинетом </a:t>
            </a:r>
            <a:endParaRPr/>
          </a:p>
          <a:p>
            <a:pPr>
              <a:defRPr/>
            </a:pPr>
            <a:endParaRPr lang="ru-RU" sz="1400">
              <a:latin typeface="Times New Roman"/>
              <a:cs typeface="Times New Roman"/>
            </a:endParaRPr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080386" y="4952493"/>
            <a:ext cx="7430611" cy="91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>
                <a:latin typeface="Times New Roman"/>
                <a:cs typeface="Times New Roman"/>
              </a:rPr>
              <a:t>Выполнил студент группы </a:t>
            </a:r>
            <a:r>
              <a:rPr lang="en-US">
                <a:latin typeface="Times New Roman"/>
                <a:cs typeface="Times New Roman"/>
              </a:rPr>
              <a:t>13</a:t>
            </a:r>
            <a:r>
              <a:rPr lang="ru-RU">
                <a:latin typeface="Times New Roman"/>
                <a:cs typeface="Times New Roman"/>
              </a:rPr>
              <a:t>ИСПдо1: Резниченко Алексей Алексеевич. </a:t>
            </a:r>
            <a:endParaRPr/>
          </a:p>
          <a:p>
            <a:pPr algn="just">
              <a:defRPr/>
            </a:pPr>
            <a:r>
              <a:rPr lang="ru-RU">
                <a:latin typeface="Times New Roman"/>
                <a:cs typeface="Times New Roman"/>
              </a:rPr>
              <a:t>Проверил преподаватель: Михеева Елена Александровна   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644960" y="5968156"/>
            <a:ext cx="143742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865" y="10101"/>
            <a:ext cx="12255783" cy="2187574"/>
          </a:xfrm>
        </p:spPr>
        <p:txBody>
          <a:bodyPr/>
          <a:lstStyle/>
          <a:p>
            <a:pPr>
              <a:defRPr/>
            </a:pPr>
            <a:r>
              <a:rPr lang="ru-RU" sz="2600"/>
              <a:t>Цель</a:t>
            </a:r>
            <a:r>
              <a:rPr lang="en-US" sz="2600"/>
              <a:t>: </a:t>
            </a:r>
            <a:r>
              <a:rPr lang="ru-RU" sz="2600"/>
              <a:t>научить пользователя безопасно работать с личным кабинетом</a:t>
            </a:r>
            <a:r>
              <a:rPr lang="en-US" sz="2600"/>
              <a:t> </a:t>
            </a:r>
            <a:r>
              <a:rPr lang="ru-RU" sz="2600"/>
              <a:t>Альфа-банка</a:t>
            </a:r>
            <a:endParaRPr sz="2600"/>
          </a:p>
        </p:txBody>
      </p:sp>
      <p:pic>
        <p:nvPicPr>
          <p:cNvPr id="1026" name="Picture 2" descr="Альфа-Банк» официально представил новый лого и фирменный шрифт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044244" y="1817510"/>
            <a:ext cx="4103511" cy="4103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9899386" name="TextBox 139899385"/>
          <p:cNvSpPr txBox="1"/>
          <p:nvPr/>
        </p:nvSpPr>
        <p:spPr bwMode="auto">
          <a:xfrm>
            <a:off x="3266115" y="6026727"/>
            <a:ext cx="56601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Рисунок 1. Логотип Альфа-банка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171851" name="TextBox 889171850"/>
          <p:cNvSpPr txBox="1"/>
          <p:nvPr/>
        </p:nvSpPr>
        <p:spPr bwMode="auto">
          <a:xfrm>
            <a:off x="4439624" y="3467098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527" y="1406769"/>
            <a:ext cx="4473455" cy="4316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 bwMode="auto">
          <a:xfrm>
            <a:off x="255278" y="371985"/>
            <a:ext cx="4151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/>
              <a:t>При</a:t>
            </a:r>
            <a:r>
              <a:rPr/>
              <a:t> </a:t>
            </a:r>
            <a:r>
              <a:rPr/>
              <a:t>заполнении</a:t>
            </a:r>
            <a:r>
              <a:rPr lang="ru-RU"/>
              <a:t> вашего</a:t>
            </a:r>
            <a:r>
              <a:rPr/>
              <a:t> </a:t>
            </a:r>
            <a:r>
              <a:rPr/>
              <a:t>профиля</a:t>
            </a:r>
            <a:r>
              <a:rPr/>
              <a:t> </a:t>
            </a:r>
            <a:r>
              <a:rPr/>
              <a:t>вводите</a:t>
            </a:r>
            <a:r>
              <a:rPr/>
              <a:t> </a:t>
            </a:r>
            <a:r>
              <a:rPr/>
              <a:t>ваши</a:t>
            </a:r>
            <a:r>
              <a:rPr/>
              <a:t> </a:t>
            </a:r>
            <a:r>
              <a:rPr/>
              <a:t>личные</a:t>
            </a:r>
            <a:r>
              <a:rPr/>
              <a:t> </a:t>
            </a:r>
            <a:r>
              <a:rPr/>
              <a:t>данные</a:t>
            </a:r>
            <a:r>
              <a:rPr/>
              <a:t>, а </a:t>
            </a:r>
            <a:r>
              <a:rPr/>
              <a:t>не</a:t>
            </a:r>
            <a:r>
              <a:rPr/>
              <a:t> </a:t>
            </a:r>
            <a:r>
              <a:rPr/>
              <a:t>кого-либо</a:t>
            </a:r>
            <a:r>
              <a:rPr/>
              <a:t> </a:t>
            </a:r>
            <a:r>
              <a:rPr/>
              <a:t>другого</a:t>
            </a:r>
            <a:endParaRPr/>
          </a:p>
        </p:txBody>
      </p:sp>
      <p:sp>
        <p:nvSpPr>
          <p:cNvPr id="1674966991" name="TextBox 1674966990"/>
          <p:cNvSpPr txBox="1"/>
          <p:nvPr/>
        </p:nvSpPr>
        <p:spPr bwMode="auto">
          <a:xfrm>
            <a:off x="456589" y="5921770"/>
            <a:ext cx="374932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Рисунок</a:t>
            </a:r>
            <a:r>
              <a:rPr/>
              <a:t> 2. </a:t>
            </a:r>
            <a:r>
              <a:rPr/>
              <a:t>Экран</a:t>
            </a:r>
            <a:r>
              <a:rPr/>
              <a:t> </a:t>
            </a:r>
            <a:r>
              <a:rPr/>
              <a:t>входа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сайте</a:t>
            </a:r>
            <a:r>
              <a:rPr/>
              <a:t> </a:t>
            </a:r>
            <a:r>
              <a:rPr/>
              <a:t>Альфа-банка</a:t>
            </a:r>
            <a:endParaRPr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8238391" y="5046785"/>
            <a:ext cx="2365131" cy="9583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/>
              <a:t>Безопасный пароль</a:t>
            </a:r>
            <a:endParaRPr lang="ru-RU" sz="3200"/>
          </a:p>
        </p:txBody>
      </p:sp>
      <p:cxnSp>
        <p:nvCxnSpPr>
          <p:cNvPr id="6" name="Прямая со стрелкой 5"/>
          <p:cNvCxnSpPr>
            <a:cxnSpLocks/>
          </p:cNvCxnSpPr>
          <p:nvPr/>
        </p:nvCxnSpPr>
        <p:spPr bwMode="auto">
          <a:xfrm>
            <a:off x="6932303" y="5435165"/>
            <a:ext cx="1167873" cy="2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cxnSpLocks/>
          </p:cNvCxnSpPr>
          <p:nvPr/>
        </p:nvCxnSpPr>
        <p:spPr bwMode="auto">
          <a:xfrm flipH="1">
            <a:off x="9132337" y="2237823"/>
            <a:ext cx="96380" cy="26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 bwMode="auto">
          <a:xfrm>
            <a:off x="7554058" y="3345817"/>
            <a:ext cx="828037" cy="157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cxnSpLocks/>
          </p:cNvCxnSpPr>
          <p:nvPr/>
        </p:nvCxnSpPr>
        <p:spPr bwMode="auto">
          <a:xfrm flipH="1">
            <a:off x="10418885" y="3966157"/>
            <a:ext cx="61546" cy="95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5252921" y="4210665"/>
            <a:ext cx="1679382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пароль должен состоять из символов, цифр и букв;</a:t>
            </a:r>
            <a:endParaRPr/>
          </a:p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27" name="TextBox 26"/>
          <p:cNvSpPr txBox="1"/>
          <p:nvPr/>
        </p:nvSpPr>
        <p:spPr bwMode="auto">
          <a:xfrm>
            <a:off x="5102346" y="1037493"/>
            <a:ext cx="2696431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хороший пароль содержит заглавные (А, П, W, V) и прописные буквы (м, д, f, j) символы (#, @, &lt;), знаки препинания и пробелы;</a:t>
            </a:r>
            <a:endParaRPr/>
          </a:p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29" name="TextBox 28"/>
          <p:cNvSpPr txBox="1"/>
          <p:nvPr/>
        </p:nvSpPr>
        <p:spPr bwMode="auto">
          <a:xfrm rot="10800000" flipV="1">
            <a:off x="8036665" y="1037493"/>
            <a:ext cx="310676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пароле не должно быть имени и даты рождения;</a:t>
            </a:r>
            <a:endParaRPr/>
          </a:p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49" name="TextBox 48"/>
          <p:cNvSpPr txBox="1"/>
          <p:nvPr/>
        </p:nvSpPr>
        <p:spPr bwMode="auto">
          <a:xfrm flipH="1">
            <a:off x="9715655" y="2488829"/>
            <a:ext cx="2221426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пароль должен быть длинным: от 8 до 12 символов;</a:t>
            </a:r>
            <a:endParaRPr/>
          </a:p>
          <a:p>
            <a:pPr algn="ctr">
              <a:defRPr/>
            </a:pP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200" y="2348088"/>
            <a:ext cx="4963218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Доступ к личному кабинету через ввод номера телефона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7518399" y="2348088"/>
            <a:ext cx="3848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Когда вам придет код на ваш номер в виде СМС</a:t>
            </a:r>
            <a:r>
              <a:rPr lang="en-US"/>
              <a:t>,</a:t>
            </a:r>
            <a:r>
              <a:rPr lang="ru-RU"/>
              <a:t> никому не сообщайте его</a:t>
            </a:r>
            <a:r>
              <a:rPr lang="en-US"/>
              <a:t>,</a:t>
            </a:r>
            <a:r>
              <a:rPr lang="ru-RU"/>
              <a:t> в противном случаи можете потерять аккаунт со </a:t>
            </a:r>
            <a:r>
              <a:rPr lang="ru-RU"/>
              <a:t>всеми личными </a:t>
            </a:r>
            <a:r>
              <a:rPr lang="ru-RU"/>
              <a:t>данными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1108543" y="5933240"/>
            <a:ext cx="44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Рисунок 3. Окно ввода номера телефона на сайте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4" y="-28575"/>
            <a:ext cx="12182474" cy="687704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/>
              <a:t>Вывод: </a:t>
            </a:r>
            <a:r>
              <a:rPr lang="ru-RU"/>
              <a:t>Безопасный пароль вам поможет обезопасить ваши личные данные</a:t>
            </a:r>
            <a:r>
              <a:rPr lang="en-US"/>
              <a:t>,</a:t>
            </a:r>
            <a:r>
              <a:rPr lang="ru-RU"/>
              <a:t> </a:t>
            </a:r>
            <a:r>
              <a:rPr lang="ru-RU"/>
              <a:t>так как усложняет кражу аккаунта злоумышленниками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/>
              <a:t>СПИСОК ИСПОЛЬЗУЕМЫХ ИСТОЧНИКОВ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1. </a:t>
            </a: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alfabank.ru</a:t>
            </a:r>
            <a:endParaRPr lang="en-US" sz="260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 algn="ctr">
              <a:buNone/>
              <a:defRPr/>
            </a:pP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2.</a:t>
            </a:r>
            <a:r>
              <a:rPr lang="ru-RU" sz="2600">
                <a:solidFill>
                  <a:srgbClr val="0070C0"/>
                </a:solidFill>
                <a:highlight>
                  <a:srgbClr val="FFFFFF"/>
                </a:highlight>
              </a:rPr>
              <a:t> </a:t>
            </a: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nogentech.org</a:t>
            </a:r>
            <a:endParaRPr lang="en-US" sz="260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 algn="ctr">
              <a:buNone/>
              <a:defRPr/>
            </a:pP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3</a:t>
            </a: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.</a:t>
            </a:r>
            <a:r>
              <a:rPr lang="ru-RU" sz="2600">
                <a:solidFill>
                  <a:srgbClr val="0070C0"/>
                </a:solidFill>
                <a:highlight>
                  <a:srgbClr val="FFFFFF"/>
                </a:highlight>
              </a:rPr>
              <a:t> </a:t>
            </a: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yandex.ru</a:t>
            </a:r>
            <a:endParaRPr lang="en-US" sz="260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 algn="ctr">
              <a:buNone/>
              <a:defRPr/>
            </a:pP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4. </a:t>
            </a:r>
            <a:r>
              <a:rPr lang="en-US" sz="2600">
                <a:solidFill>
                  <a:srgbClr val="0070C0"/>
                </a:solidFill>
                <a:highlight>
                  <a:srgbClr val="FFFFFF"/>
                </a:highlight>
              </a:rPr>
              <a:t>pedsovet.org</a:t>
            </a:r>
            <a:endParaRPr lang="en-US" sz="2600">
              <a:solidFill>
                <a:srgbClr val="0070C0"/>
              </a:solidFill>
              <a:highlight>
                <a:srgbClr val="FFFFFF"/>
              </a:highlight>
            </a:endParaRPr>
          </a:p>
          <a:p>
            <a:pPr marL="0" indent="0" algn="ctr">
              <a:buFont typeface="Arial"/>
              <a:buNone/>
              <a:defRPr/>
            </a:pPr>
            <a:endParaRPr sz="2600">
              <a:solidFill>
                <a:srgbClr val="0070C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Широкоэкранный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Student</dc:creator>
  <cp:keywords/>
  <dc:description/>
  <dc:identifier/>
  <dc:language/>
  <cp:lastModifiedBy>Алексей Резарев</cp:lastModifiedBy>
  <cp:revision>62</cp:revision>
  <dcterms:created xsi:type="dcterms:W3CDTF">2023-04-18T10:26:53Z</dcterms:created>
  <dcterms:modified xsi:type="dcterms:W3CDTF">2024-02-22T08:43:16Z</dcterms:modified>
  <cp:category/>
  <cp:contentStatus/>
  <cp:version/>
</cp:coreProperties>
</file>