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tretch/>
        </p:blipFill>
        <p:spPr bwMode="auto">
          <a:xfrm>
            <a:off x="1076448" y="520512"/>
            <a:ext cx="3003940" cy="15236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 bwMode="auto">
          <a:xfrm>
            <a:off x="4011562" y="520511"/>
            <a:ext cx="5338915" cy="15236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1076448" y="1720840"/>
            <a:ext cx="10039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 sz="16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ДУП.01  Консультант в области цифровой грамотности населения</a:t>
            </a:r>
            <a:endParaRPr lang="en-US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09.02.07 Информационные системы и программирование</a:t>
            </a:r>
            <a:endParaRPr/>
          </a:p>
          <a:p>
            <a:pPr>
              <a:defRPr/>
            </a:pP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Тема: Безопасная работа с личным кабинетом </a:t>
            </a:r>
            <a:endParaRPr/>
          </a:p>
          <a:p>
            <a:pPr>
              <a:defRPr/>
            </a:pPr>
            <a:endParaRPr lang="ru-RU" sz="1400">
              <a:latin typeface="Times New Roman"/>
              <a:cs typeface="Times New Roman"/>
            </a:endParaRPr>
          </a:p>
          <a:p>
            <a:pPr>
              <a:defRPr/>
            </a:pP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080386" y="4952493"/>
            <a:ext cx="7430611" cy="91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>
                <a:latin typeface="Times New Roman"/>
                <a:cs typeface="Times New Roman"/>
              </a:rPr>
              <a:t>Выполнил студент группы </a:t>
            </a:r>
            <a:r>
              <a:rPr lang="en-US">
                <a:latin typeface="Times New Roman"/>
                <a:cs typeface="Times New Roman"/>
              </a:rPr>
              <a:t>13</a:t>
            </a:r>
            <a:r>
              <a:rPr lang="ru-RU">
                <a:latin typeface="Times New Roman"/>
                <a:cs typeface="Times New Roman"/>
              </a:rPr>
              <a:t>ИСПдо1: Резниченко Алексей Алексеевич. </a:t>
            </a:r>
            <a:endParaRPr/>
          </a:p>
          <a:p>
            <a:pPr algn="just">
              <a:defRPr/>
            </a:pPr>
            <a:r>
              <a:rPr lang="ru-RU">
                <a:latin typeface="Times New Roman"/>
                <a:cs typeface="Times New Roman"/>
              </a:rPr>
              <a:t>Проверил преподаватель: Михеева Елена Александровна   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644960" y="5968156"/>
            <a:ext cx="1437429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Москва 2024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Широкоэкранный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Student</dc:creator>
  <cp:keywords/>
  <dc:description/>
  <dc:identifier/>
  <dc:language/>
  <cp:lastModifiedBy>Алексей Резарев</cp:lastModifiedBy>
  <cp:revision>63</cp:revision>
  <dcterms:created xsi:type="dcterms:W3CDTF">2023-04-18T10:26:53Z</dcterms:created>
  <dcterms:modified xsi:type="dcterms:W3CDTF">2024-02-22T09:07:41Z</dcterms:modified>
  <cp:category/>
  <cp:contentStatus/>
  <cp:version/>
</cp:coreProperties>
</file>