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42"/>
  </p:notesMasterIdLst>
  <p:sldIdLst>
    <p:sldId id="256" r:id="rId3"/>
    <p:sldId id="308" r:id="rId4"/>
    <p:sldId id="335" r:id="rId5"/>
    <p:sldId id="295" r:id="rId6"/>
    <p:sldId id="333" r:id="rId7"/>
    <p:sldId id="334" r:id="rId8"/>
    <p:sldId id="259" r:id="rId9"/>
    <p:sldId id="292" r:id="rId10"/>
    <p:sldId id="262" r:id="rId11"/>
    <p:sldId id="263" r:id="rId12"/>
    <p:sldId id="264" r:id="rId13"/>
    <p:sldId id="330" r:id="rId14"/>
    <p:sldId id="332" r:id="rId15"/>
    <p:sldId id="268" r:id="rId16"/>
    <p:sldId id="293" r:id="rId17"/>
    <p:sldId id="269" r:id="rId18"/>
    <p:sldId id="270" r:id="rId19"/>
    <p:sldId id="294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3B2D-B7D5-4A64-ADCE-EA8A3BEA479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1CF5-E6B6-401D-807F-AAA8FF50D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61CF5-E6B6-401D-807F-AAA8FF50D8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55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A1509D-C680-0E4D-9BBA-4A76974DCB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11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65A63-1613-614A-8327-A21BEBE4E51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10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199892-A871-2748-A978-3D34311E71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8351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EDB72-0FFB-1D43-8D46-4A7CFCBA08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00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054B34-BC46-AF47-A649-0A476A43B6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145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7C008-256B-424B-A11B-6F164C9C9B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68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C4434A-1110-DD48-AA0D-5851173680B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71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660E79-4186-9946-AF79-60B84A4C1A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57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7186-941B-3446-A256-EDFFE9101F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286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F6F63-CA74-9748-B5A4-6161E131651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367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61CF5-E6B6-401D-807F-AAA8FF50D8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1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F5800D-3179-E040-8AB0-9B6A77C824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91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815D40-3017-714F-9D84-6A30A7C615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68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4C6CB-DF56-0247-BBAB-31157F0869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5705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EEF1E-AA51-9549-BC93-9582720DF93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915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68921-76A0-4AD0-9C73-38820D030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22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4C4E8-482E-894A-972D-B3D5F3FF43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59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8B05D-FD04-9247-A09E-5A81F5BAA23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416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6C48E1-00D8-B84D-8B17-ECB8668D277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18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56885-A447-6B45-8925-737427C81A8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41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48B6B-51EB-CF43-8569-F71483022B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87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7B592-F7C7-8240-9D42-7F257EA50DC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39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5400"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0401-95C3-4EB8-8FAA-A06021F90495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1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7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9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454" y="364997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676400"/>
            <a:ext cx="11433555" cy="3564127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9ABB-0CEC-489B-ACF8-CD8CEBCC2AA7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54000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9C593-A25A-4ABE-BB5A-EFA30CDF4523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7CE1B-CF71-4CE5-8158-CA21D7AD1A70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92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28740" y="6600380"/>
            <a:ext cx="256540" cy="430887"/>
          </a:xfrm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9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7544" y="2968751"/>
            <a:ext cx="72969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3357117"/>
            <a:ext cx="11433555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A17B-512D-4A0B-B183-5277FCA4CCBE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34B6-4602-48AA-965B-EC437011FB98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as3k.com/blog/machine_learning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hyperlink" Target="https://newtiummedia.blob.core.windows.net/images/Steps-to-Predictive-Modelling.jp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ortalveterinaria.com/porcino/actualidad/31080/em-pig-data-em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loq.com/read/machine-learning-becomes-mainstream-advantage/2236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wbranch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robles05/3008422-AprendizajeDeMaquina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wbranch@unal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fei_fei_li_how_we_re_teaching_computers_to_understand_pictures?language=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redictiveanalyticsworld.com/patimes/wp-content/uploads/2018/01/machinelearning-IMAGE.p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</a:t>
            </a:fld>
            <a:endParaRPr lang="es-MX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6248400"/>
            <a:ext cx="4419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https://vas3k.com/blog/machine_learning/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4197" y="136397"/>
            <a:ext cx="9023604" cy="636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9231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spc="-15" dirty="0">
                <a:latin typeface="Carlito"/>
                <a:cs typeface="Carlito"/>
              </a:rPr>
              <a:t>Tipos de Aprendizaje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557" y="1997821"/>
            <a:ext cx="3349105" cy="3471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8040" y="2103120"/>
            <a:ext cx="3971577" cy="360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0150" y="2446020"/>
            <a:ext cx="3028950" cy="308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30" dirty="0"/>
              <a:t>F</a:t>
            </a:r>
            <a:r>
              <a:rPr spc="-30" dirty="0"/>
              <a:t>ACULTAD </a:t>
            </a:r>
            <a:r>
              <a:rPr spc="10" dirty="0"/>
              <a:t>DE </a:t>
            </a:r>
            <a:r>
              <a:rPr sz="1400" spc="5" dirty="0"/>
              <a:t>M</a:t>
            </a:r>
            <a:r>
              <a:rPr spc="5" dirty="0"/>
              <a:t>INAS </a:t>
            </a:r>
            <a:r>
              <a:rPr sz="1400" spc="-85" dirty="0">
                <a:latin typeface="Arial"/>
                <a:cs typeface="Arial"/>
              </a:rPr>
              <a:t>– </a:t>
            </a:r>
            <a:r>
              <a:rPr sz="1400" spc="5" dirty="0"/>
              <a:t>S</a:t>
            </a:r>
            <a:r>
              <a:rPr spc="5" dirty="0"/>
              <a:t>EDE</a:t>
            </a:r>
            <a:r>
              <a:rPr spc="229" dirty="0"/>
              <a:t> </a:t>
            </a:r>
            <a:r>
              <a:rPr sz="1400" spc="5" dirty="0"/>
              <a:t>M</a:t>
            </a:r>
            <a:r>
              <a:rPr spc="5" dirty="0"/>
              <a:t>EDELLÍN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4D2597-0AA4-4DCF-8C1B-9B7A604BC3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CO" spc="-5" smtClean="0"/>
              <a:t>12</a:t>
            </a:fld>
            <a:endParaRPr lang="es-CO" spc="-5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9291DF5-D3A3-4F33-A99A-DB72B6DAB6F3}"/>
              </a:ext>
            </a:extLst>
          </p:cNvPr>
          <p:cNvSpPr txBox="1">
            <a:spLocks/>
          </p:cNvSpPr>
          <p:nvPr/>
        </p:nvSpPr>
        <p:spPr>
          <a:xfrm>
            <a:off x="580579" y="2009060"/>
            <a:ext cx="3928999" cy="28398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727710" marR="5080" indent="78740" algn="r">
              <a:lnSpc>
                <a:spcPts val="4320"/>
              </a:lnSpc>
              <a:spcBef>
                <a:spcPts val="645"/>
              </a:spcBef>
            </a:pPr>
            <a:r>
              <a:rPr lang="es-CO" sz="4000" b="1" kern="0" dirty="0">
                <a:solidFill>
                  <a:srgbClr val="5B9BD4"/>
                </a:solidFill>
              </a:rPr>
              <a:t>Ap</a:t>
            </a:r>
            <a:r>
              <a:rPr lang="es-CO" sz="4000" b="1" kern="0" spc="-50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endi</a:t>
            </a:r>
            <a:r>
              <a:rPr lang="es-CO" sz="4000" b="1" kern="0" spc="-55" dirty="0">
                <a:solidFill>
                  <a:srgbClr val="5B9BD4"/>
                </a:solidFill>
              </a:rPr>
              <a:t>z</a:t>
            </a:r>
            <a:r>
              <a:rPr lang="es-CO" sz="4000" b="1" kern="0" dirty="0">
                <a:solidFill>
                  <a:srgbClr val="5B9BD4"/>
                </a:solidFill>
              </a:rPr>
              <a:t>aje  Supe</a:t>
            </a:r>
            <a:r>
              <a:rPr lang="es-CO" sz="4000" b="1" kern="0" spc="30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visado</a:t>
            </a:r>
            <a:endParaRPr lang="es-CO" sz="4000" kern="0" dirty="0"/>
          </a:p>
          <a:p>
            <a:pPr marL="12700" marR="5080" indent="2865755" algn="r">
              <a:lnSpc>
                <a:spcPts val="4320"/>
              </a:lnSpc>
            </a:pPr>
            <a:r>
              <a:rPr lang="es-CO" sz="4000" b="1" kern="0" spc="-10" dirty="0">
                <a:solidFill>
                  <a:srgbClr val="C00000"/>
                </a:solidFill>
              </a:rPr>
              <a:t>vs  </a:t>
            </a:r>
            <a:r>
              <a:rPr lang="es-CO" sz="4000" b="1" kern="0" spc="-15" dirty="0">
                <a:solidFill>
                  <a:srgbClr val="5B9BD4"/>
                </a:solidFill>
              </a:rPr>
              <a:t>Aprendizaje</a:t>
            </a:r>
            <a:r>
              <a:rPr lang="es-CO" sz="4000" b="1" kern="0" spc="-40" dirty="0">
                <a:solidFill>
                  <a:srgbClr val="5B9BD4"/>
                </a:solidFill>
              </a:rPr>
              <a:t> </a:t>
            </a:r>
            <a:r>
              <a:rPr lang="es-CO" sz="4000" b="1" kern="0" dirty="0">
                <a:solidFill>
                  <a:srgbClr val="5B9BD4"/>
                </a:solidFill>
              </a:rPr>
              <a:t>NO  Supe</a:t>
            </a:r>
            <a:r>
              <a:rPr lang="es-CO" sz="4000" b="1" kern="0" spc="25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visado</a:t>
            </a:r>
            <a:endParaRPr lang="es-CO" sz="4000" kern="0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9E11E8D-EB81-4756-A1F8-F1CE8A1CA2D3}"/>
              </a:ext>
            </a:extLst>
          </p:cNvPr>
          <p:cNvSpPr txBox="1"/>
          <p:nvPr/>
        </p:nvSpPr>
        <p:spPr>
          <a:xfrm>
            <a:off x="4966714" y="1009904"/>
            <a:ext cx="6539485" cy="123905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600"/>
              </a:lnSpc>
              <a:spcBef>
                <a:spcPts val="380"/>
              </a:spcBef>
            </a:pPr>
            <a:r>
              <a:rPr sz="2500" b="1" spc="-10" dirty="0" err="1">
                <a:solidFill>
                  <a:srgbClr val="69172A"/>
                </a:solidFill>
                <a:latin typeface="Carlito"/>
                <a:cs typeface="Carlito"/>
              </a:rPr>
              <a:t>Aprendizaje</a:t>
            </a:r>
            <a:r>
              <a:rPr sz="2500" b="1" spc="-10" dirty="0">
                <a:solidFill>
                  <a:srgbClr val="69172A"/>
                </a:solidFill>
                <a:latin typeface="Carlito"/>
                <a:cs typeface="Carlito"/>
              </a:rPr>
              <a:t> </a:t>
            </a:r>
            <a:r>
              <a:rPr sz="2500" b="1" spc="-5" dirty="0" err="1">
                <a:solidFill>
                  <a:srgbClr val="69172A"/>
                </a:solidFill>
                <a:latin typeface="Carlito"/>
                <a:cs typeface="Carlito"/>
              </a:rPr>
              <a:t>Supervisado</a:t>
            </a:r>
            <a:r>
              <a:rPr sz="2500" b="1" spc="-5" dirty="0">
                <a:solidFill>
                  <a:srgbClr val="69172A"/>
                </a:solidFill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requiere </a:t>
            </a:r>
            <a:r>
              <a:rPr sz="2000" spc="-5" dirty="0">
                <a:latin typeface="Carlito"/>
                <a:cs typeface="Carlito"/>
              </a:rPr>
              <a:t>de un </a:t>
            </a:r>
            <a:r>
              <a:rPr sz="2000" spc="-15" dirty="0">
                <a:latin typeface="Carlito"/>
                <a:cs typeface="Carlito"/>
              </a:rPr>
              <a:t>conjunto </a:t>
            </a:r>
            <a:r>
              <a:rPr sz="2000" spc="-10" dirty="0">
                <a:latin typeface="Carlito"/>
                <a:cs typeface="Carlito"/>
              </a:rPr>
              <a:t>de  datos </a:t>
            </a:r>
            <a:r>
              <a:rPr sz="2000" spc="-5" dirty="0">
                <a:latin typeface="Carlito"/>
                <a:cs typeface="Carlito"/>
              </a:rPr>
              <a:t>conocidos a partir del </a:t>
            </a:r>
            <a:r>
              <a:rPr sz="2000" dirty="0">
                <a:latin typeface="Carlito"/>
                <a:cs typeface="Carlito"/>
              </a:rPr>
              <a:t>cual </a:t>
            </a:r>
            <a:r>
              <a:rPr sz="2000" spc="-5" dirty="0">
                <a:latin typeface="Carlito"/>
                <a:cs typeface="Carlito"/>
              </a:rPr>
              <a:t>se </a:t>
            </a:r>
            <a:r>
              <a:rPr sz="2000" spc="-10" dirty="0">
                <a:latin typeface="Carlito"/>
                <a:cs typeface="Carlito"/>
              </a:rPr>
              <a:t>crea </a:t>
            </a:r>
            <a:r>
              <a:rPr sz="2000" spc="-5" dirty="0">
                <a:latin typeface="Carlito"/>
                <a:cs typeface="Carlito"/>
              </a:rPr>
              <a:t>un </a:t>
            </a:r>
            <a:r>
              <a:rPr sz="2000" b="1" spc="-5" dirty="0">
                <a:latin typeface="Carlito"/>
                <a:cs typeface="Carlito"/>
              </a:rPr>
              <a:t>modelo </a:t>
            </a:r>
            <a:r>
              <a:rPr sz="2000" spc="-15" dirty="0">
                <a:latin typeface="Carlito"/>
                <a:cs typeface="Carlito"/>
              </a:rPr>
              <a:t>para  </a:t>
            </a:r>
            <a:r>
              <a:rPr sz="2000" spc="-5" dirty="0">
                <a:latin typeface="Carlito"/>
                <a:cs typeface="Carlito"/>
              </a:rPr>
              <a:t>predecir el </a:t>
            </a:r>
            <a:r>
              <a:rPr sz="2000" spc="-10" dirty="0">
                <a:latin typeface="Carlito"/>
                <a:cs typeface="Carlito"/>
              </a:rPr>
              <a:t>valor </a:t>
            </a:r>
            <a:r>
              <a:rPr sz="2000" spc="-5" dirty="0">
                <a:latin typeface="Carlito"/>
                <a:cs typeface="Carlito"/>
              </a:rPr>
              <a:t>de una variable de salida. El </a:t>
            </a:r>
            <a:r>
              <a:rPr sz="2000" spc="-10" dirty="0">
                <a:latin typeface="Carlito"/>
                <a:cs typeface="Carlito"/>
              </a:rPr>
              <a:t>aprendizaje  </a:t>
            </a:r>
            <a:r>
              <a:rPr sz="2000" spc="-5" dirty="0">
                <a:latin typeface="Carlito"/>
                <a:cs typeface="Carlito"/>
              </a:rPr>
              <a:t>supervisado se puede usar en dos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tareas: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8CECF5A9-E630-474E-BA07-3265E3D92428}"/>
              </a:ext>
            </a:extLst>
          </p:cNvPr>
          <p:cNvSpPr txBox="1"/>
          <p:nvPr/>
        </p:nvSpPr>
        <p:spPr>
          <a:xfrm>
            <a:off x="4966715" y="2715767"/>
            <a:ext cx="6695440" cy="8794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Clasificación: </a:t>
            </a:r>
            <a:r>
              <a:rPr sz="2000" dirty="0">
                <a:latin typeface="Carlito"/>
                <a:cs typeface="Carlito"/>
              </a:rPr>
              <a:t>en </a:t>
            </a:r>
            <a:r>
              <a:rPr sz="2000" spc="-15" dirty="0">
                <a:latin typeface="Carlito"/>
                <a:cs typeface="Carlito"/>
              </a:rPr>
              <a:t>este </a:t>
            </a:r>
            <a:r>
              <a:rPr sz="2000" spc="-5" dirty="0">
                <a:latin typeface="Carlito"/>
                <a:cs typeface="Carlito"/>
              </a:rPr>
              <a:t>caso </a:t>
            </a:r>
            <a:r>
              <a:rPr sz="2000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de salida </a:t>
            </a:r>
            <a:r>
              <a:rPr sz="2000" dirty="0">
                <a:latin typeface="Carlito"/>
                <a:cs typeface="Carlito"/>
              </a:rPr>
              <a:t>es </a:t>
            </a:r>
            <a:r>
              <a:rPr sz="2000" spc="-5" dirty="0">
                <a:latin typeface="Carlito"/>
                <a:cs typeface="Carlito"/>
              </a:rPr>
              <a:t>una </a:t>
            </a:r>
            <a:r>
              <a:rPr sz="2000" spc="-10" dirty="0">
                <a:latin typeface="Carlito"/>
                <a:cs typeface="Carlito"/>
              </a:rPr>
              <a:t>etiqueta  </a:t>
            </a:r>
            <a:r>
              <a:rPr sz="2000" spc="-5" dirty="0">
                <a:latin typeface="Carlito"/>
                <a:cs typeface="Carlito"/>
              </a:rPr>
              <a:t>que </a:t>
            </a:r>
            <a:r>
              <a:rPr sz="2000" spc="-10" dirty="0">
                <a:latin typeface="Carlito"/>
                <a:cs typeface="Carlito"/>
              </a:rPr>
              <a:t>determina </a:t>
            </a:r>
            <a:r>
              <a:rPr sz="2000" spc="-5" dirty="0">
                <a:latin typeface="Carlito"/>
                <a:cs typeface="Carlito"/>
              </a:rPr>
              <a:t>la clase a la que pertenecen los </a:t>
            </a:r>
            <a:r>
              <a:rPr sz="2000" spc="-10" dirty="0">
                <a:latin typeface="Carlito"/>
                <a:cs typeface="Carlito"/>
              </a:rPr>
              <a:t>datos de  entrada, </a:t>
            </a:r>
            <a:r>
              <a:rPr sz="2000" spc="-5" dirty="0">
                <a:latin typeface="Carlito"/>
                <a:cs typeface="Carlito"/>
              </a:rPr>
              <a:t>es </a:t>
            </a:r>
            <a:r>
              <a:rPr sz="2000" spc="-35" dirty="0">
                <a:latin typeface="Carlito"/>
                <a:cs typeface="Carlito"/>
              </a:rPr>
              <a:t>decir, </a:t>
            </a:r>
            <a:r>
              <a:rPr sz="2000" spc="-5" dirty="0">
                <a:latin typeface="Carlito"/>
                <a:cs typeface="Carlito"/>
              </a:rPr>
              <a:t>la variable de salida es una </a:t>
            </a:r>
            <a:r>
              <a:rPr sz="2000" b="1" spc="-10" dirty="0">
                <a:latin typeface="Carlito"/>
                <a:cs typeface="Carlito"/>
              </a:rPr>
              <a:t>variable</a:t>
            </a:r>
            <a:r>
              <a:rPr sz="2000" b="1" spc="18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discreta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27645260-1CC3-4DEE-BD78-FCBDEB9FDD26}"/>
              </a:ext>
            </a:extLst>
          </p:cNvPr>
          <p:cNvSpPr txBox="1"/>
          <p:nvPr/>
        </p:nvSpPr>
        <p:spPr>
          <a:xfrm>
            <a:off x="4966715" y="4068064"/>
            <a:ext cx="6685915" cy="14274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Carlito"/>
                <a:cs typeface="Carlito"/>
              </a:rPr>
              <a:t>Regresión: </a:t>
            </a:r>
            <a:r>
              <a:rPr sz="2000" spc="-5" dirty="0">
                <a:latin typeface="Carlito"/>
                <a:cs typeface="Carlito"/>
              </a:rPr>
              <a:t>en </a:t>
            </a:r>
            <a:r>
              <a:rPr sz="2000" spc="-15" dirty="0">
                <a:latin typeface="Carlito"/>
                <a:cs typeface="Carlito"/>
              </a:rPr>
              <a:t>este </a:t>
            </a:r>
            <a:r>
              <a:rPr sz="2000" spc="-10" dirty="0">
                <a:latin typeface="Carlito"/>
                <a:cs typeface="Carlito"/>
              </a:rPr>
              <a:t>caso </a:t>
            </a:r>
            <a:r>
              <a:rPr sz="2000" spc="-5" dirty="0">
                <a:latin typeface="Carlito"/>
                <a:cs typeface="Carlito"/>
              </a:rPr>
              <a:t>los algoritmos de </a:t>
            </a:r>
            <a:r>
              <a:rPr sz="2000" spc="-10" dirty="0">
                <a:latin typeface="Carlito"/>
                <a:cs typeface="Carlito"/>
              </a:rPr>
              <a:t>aprendizaje buscan  </a:t>
            </a:r>
            <a:r>
              <a:rPr sz="2000" spc="-5" dirty="0">
                <a:latin typeface="Carlito"/>
                <a:cs typeface="Carlito"/>
              </a:rPr>
              <a:t>predecir el </a:t>
            </a:r>
            <a:r>
              <a:rPr sz="2000" spc="-10" dirty="0">
                <a:latin typeface="Carlito"/>
                <a:cs typeface="Carlito"/>
              </a:rPr>
              <a:t>valor </a:t>
            </a:r>
            <a:r>
              <a:rPr sz="2000" spc="-5" dirty="0">
                <a:latin typeface="Carlito"/>
                <a:cs typeface="Carlito"/>
              </a:rPr>
              <a:t>de una </a:t>
            </a:r>
            <a:r>
              <a:rPr sz="2000" b="1" spc="-10" dirty="0">
                <a:latin typeface="Carlito"/>
                <a:cs typeface="Carlito"/>
              </a:rPr>
              <a:t>variable continua </a:t>
            </a:r>
            <a:r>
              <a:rPr sz="2000" spc="-5" dirty="0">
                <a:latin typeface="Carlito"/>
                <a:cs typeface="Carlito"/>
              </a:rPr>
              <a:t>a partir de los </a:t>
            </a:r>
            <a:r>
              <a:rPr sz="2000" spc="-15" dirty="0">
                <a:latin typeface="Carlito"/>
                <a:cs typeface="Carlito"/>
              </a:rPr>
              <a:t>datos 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entrada. </a:t>
            </a:r>
            <a:r>
              <a:rPr sz="2000" spc="-5" dirty="0">
                <a:latin typeface="Carlito"/>
                <a:cs typeface="Carlito"/>
              </a:rPr>
              <a:t>Un ejemplo de una </a:t>
            </a:r>
            <a:r>
              <a:rPr sz="2000" spc="-15" dirty="0">
                <a:latin typeface="Carlito"/>
                <a:cs typeface="Carlito"/>
              </a:rPr>
              <a:t>tarea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regresión </a:t>
            </a:r>
            <a:r>
              <a:rPr sz="2000" spc="-5" dirty="0">
                <a:latin typeface="Carlito"/>
                <a:cs typeface="Carlito"/>
              </a:rPr>
              <a:t>es el </a:t>
            </a:r>
            <a:r>
              <a:rPr sz="2000" spc="-10" dirty="0">
                <a:latin typeface="Carlito"/>
                <a:cs typeface="Carlito"/>
              </a:rPr>
              <a:t>de  </a:t>
            </a:r>
            <a:r>
              <a:rPr sz="2000" spc="-5" dirty="0">
                <a:latin typeface="Carlito"/>
                <a:cs typeface="Carlito"/>
              </a:rPr>
              <a:t>estimar la longitud de un </a:t>
            </a:r>
            <a:r>
              <a:rPr sz="2000" spc="-10" dirty="0">
                <a:latin typeface="Carlito"/>
                <a:cs typeface="Carlito"/>
              </a:rPr>
              <a:t>salmón </a:t>
            </a:r>
            <a:r>
              <a:rPr sz="2000" spc="-5" dirty="0">
                <a:latin typeface="Carlito"/>
                <a:cs typeface="Carlito"/>
              </a:rPr>
              <a:t>en </a:t>
            </a:r>
            <a:r>
              <a:rPr sz="2000" spc="-10" dirty="0">
                <a:latin typeface="Carlito"/>
                <a:cs typeface="Carlito"/>
              </a:rPr>
              <a:t>función </a:t>
            </a:r>
            <a:r>
              <a:rPr sz="2000" spc="-5" dirty="0">
                <a:latin typeface="Carlito"/>
                <a:cs typeface="Carlito"/>
              </a:rPr>
              <a:t>de su </a:t>
            </a:r>
            <a:r>
              <a:rPr sz="2000" dirty="0">
                <a:latin typeface="Carlito"/>
                <a:cs typeface="Carlito"/>
              </a:rPr>
              <a:t>edad </a:t>
            </a:r>
            <a:r>
              <a:rPr sz="2000" spc="-5" dirty="0">
                <a:latin typeface="Carlito"/>
                <a:cs typeface="Carlito"/>
              </a:rPr>
              <a:t>y </a:t>
            </a:r>
            <a:r>
              <a:rPr sz="2000" spc="-10" dirty="0">
                <a:latin typeface="Carlito"/>
                <a:cs typeface="Carlito"/>
              </a:rPr>
              <a:t>su  peso.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0685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4D2597-0AA4-4DCF-8C1B-9B7A604BC3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CO" spc="-5" smtClean="0"/>
              <a:t>13</a:t>
            </a:fld>
            <a:endParaRPr lang="es-CO" spc="-5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9291DF5-D3A3-4F33-A99A-DB72B6DAB6F3}"/>
              </a:ext>
            </a:extLst>
          </p:cNvPr>
          <p:cNvSpPr txBox="1">
            <a:spLocks/>
          </p:cNvSpPr>
          <p:nvPr/>
        </p:nvSpPr>
        <p:spPr>
          <a:xfrm>
            <a:off x="580579" y="2009060"/>
            <a:ext cx="3928999" cy="28398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727710" marR="5080" indent="78740" algn="r">
              <a:lnSpc>
                <a:spcPts val="4320"/>
              </a:lnSpc>
              <a:spcBef>
                <a:spcPts val="645"/>
              </a:spcBef>
            </a:pPr>
            <a:r>
              <a:rPr lang="es-CO" sz="4000" b="1" kern="0" dirty="0">
                <a:solidFill>
                  <a:srgbClr val="5B9BD4"/>
                </a:solidFill>
              </a:rPr>
              <a:t>Ap</a:t>
            </a:r>
            <a:r>
              <a:rPr lang="es-CO" sz="4000" b="1" kern="0" spc="-50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endi</a:t>
            </a:r>
            <a:r>
              <a:rPr lang="es-CO" sz="4000" b="1" kern="0" spc="-55" dirty="0">
                <a:solidFill>
                  <a:srgbClr val="5B9BD4"/>
                </a:solidFill>
              </a:rPr>
              <a:t>z</a:t>
            </a:r>
            <a:r>
              <a:rPr lang="es-CO" sz="4000" b="1" kern="0" dirty="0">
                <a:solidFill>
                  <a:srgbClr val="5B9BD4"/>
                </a:solidFill>
              </a:rPr>
              <a:t>aje  Supe</a:t>
            </a:r>
            <a:r>
              <a:rPr lang="es-CO" sz="4000" b="1" kern="0" spc="30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visado</a:t>
            </a:r>
            <a:endParaRPr lang="es-CO" sz="4000" kern="0" dirty="0"/>
          </a:p>
          <a:p>
            <a:pPr marL="12700" marR="5080" indent="2865755" algn="r">
              <a:lnSpc>
                <a:spcPts val="4320"/>
              </a:lnSpc>
            </a:pPr>
            <a:r>
              <a:rPr lang="es-CO" sz="4000" b="1" kern="0" spc="-10" dirty="0">
                <a:solidFill>
                  <a:srgbClr val="C00000"/>
                </a:solidFill>
              </a:rPr>
              <a:t>vs  </a:t>
            </a:r>
            <a:r>
              <a:rPr lang="es-CO" sz="4000" b="1" kern="0" spc="-15" dirty="0">
                <a:solidFill>
                  <a:srgbClr val="5B9BD4"/>
                </a:solidFill>
              </a:rPr>
              <a:t>Aprendizaje</a:t>
            </a:r>
            <a:r>
              <a:rPr lang="es-CO" sz="4000" b="1" kern="0" spc="-40" dirty="0">
                <a:solidFill>
                  <a:srgbClr val="5B9BD4"/>
                </a:solidFill>
              </a:rPr>
              <a:t> </a:t>
            </a:r>
            <a:r>
              <a:rPr lang="es-CO" sz="4000" b="1" kern="0" dirty="0">
                <a:solidFill>
                  <a:srgbClr val="5B9BD4"/>
                </a:solidFill>
              </a:rPr>
              <a:t>NO  Supe</a:t>
            </a:r>
            <a:r>
              <a:rPr lang="es-CO" sz="4000" b="1" kern="0" spc="25" dirty="0">
                <a:solidFill>
                  <a:srgbClr val="5B9BD4"/>
                </a:solidFill>
              </a:rPr>
              <a:t>r</a:t>
            </a:r>
            <a:r>
              <a:rPr lang="es-CO" sz="4000" b="1" kern="0" spc="-5" dirty="0">
                <a:solidFill>
                  <a:srgbClr val="5B9BD4"/>
                </a:solidFill>
              </a:rPr>
              <a:t>visado</a:t>
            </a:r>
            <a:endParaRPr lang="es-CO" sz="4000" kern="0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9E11E8D-EB81-4756-A1F8-F1CE8A1CA2D3}"/>
              </a:ext>
            </a:extLst>
          </p:cNvPr>
          <p:cNvSpPr txBox="1"/>
          <p:nvPr/>
        </p:nvSpPr>
        <p:spPr>
          <a:xfrm>
            <a:off x="4966714" y="228600"/>
            <a:ext cx="6539485" cy="23593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600"/>
              </a:lnSpc>
              <a:spcBef>
                <a:spcPts val="380"/>
              </a:spcBef>
            </a:pPr>
            <a:r>
              <a:rPr sz="2500" b="1" spc="-10" dirty="0" err="1">
                <a:solidFill>
                  <a:srgbClr val="69172A"/>
                </a:solidFill>
                <a:latin typeface="Carlito"/>
                <a:cs typeface="Carlito"/>
              </a:rPr>
              <a:t>Aprendizaje</a:t>
            </a:r>
            <a:r>
              <a:rPr sz="2500" b="1" spc="-10" dirty="0">
                <a:solidFill>
                  <a:srgbClr val="69172A"/>
                </a:solidFill>
                <a:latin typeface="Carlito"/>
                <a:cs typeface="Carlito"/>
              </a:rPr>
              <a:t> </a:t>
            </a:r>
            <a:r>
              <a:rPr lang="es-ES" sz="2500" b="1" spc="-10" dirty="0">
                <a:solidFill>
                  <a:srgbClr val="69172A"/>
                </a:solidFill>
                <a:latin typeface="Carlito"/>
                <a:cs typeface="Carlito"/>
              </a:rPr>
              <a:t>No </a:t>
            </a:r>
            <a:r>
              <a:rPr sz="2500" b="1" spc="-5" dirty="0" err="1">
                <a:solidFill>
                  <a:srgbClr val="69172A"/>
                </a:solidFill>
                <a:latin typeface="Carlito"/>
                <a:cs typeface="Carlito"/>
              </a:rPr>
              <a:t>Supervisado</a:t>
            </a:r>
            <a:r>
              <a:rPr sz="2500" b="1" spc="-5" dirty="0">
                <a:solidFill>
                  <a:srgbClr val="69172A"/>
                </a:solidFill>
                <a:latin typeface="Carlito"/>
                <a:cs typeface="Carlito"/>
              </a:rPr>
              <a:t>: </a:t>
            </a:r>
            <a:r>
              <a:rPr lang="es-ES" sz="2000" spc="-5" dirty="0">
                <a:latin typeface="Carlito"/>
                <a:cs typeface="Carlito"/>
              </a:rPr>
              <a:t>se  </a:t>
            </a:r>
            <a:r>
              <a:rPr lang="es-ES" sz="2000" spc="-10" dirty="0">
                <a:latin typeface="Carlito"/>
                <a:cs typeface="Carlito"/>
              </a:rPr>
              <a:t>cuenta con </a:t>
            </a:r>
            <a:r>
              <a:rPr lang="es-ES" sz="2000" spc="-5" dirty="0">
                <a:latin typeface="Carlito"/>
                <a:cs typeface="Carlito"/>
              </a:rPr>
              <a:t>un </a:t>
            </a:r>
            <a:r>
              <a:rPr lang="es-ES" sz="2000" spc="-10" dirty="0">
                <a:latin typeface="Carlito"/>
                <a:cs typeface="Carlito"/>
              </a:rPr>
              <a:t>conjunto </a:t>
            </a:r>
            <a:r>
              <a:rPr lang="es-ES" sz="2000" spc="-5" dirty="0">
                <a:latin typeface="Carlito"/>
                <a:cs typeface="Carlito"/>
              </a:rPr>
              <a:t>de </a:t>
            </a:r>
            <a:r>
              <a:rPr lang="es-ES" sz="2000" spc="-10" dirty="0">
                <a:latin typeface="Carlito"/>
                <a:cs typeface="Carlito"/>
              </a:rPr>
              <a:t>datos </a:t>
            </a:r>
            <a:r>
              <a:rPr lang="es-ES" sz="2000" dirty="0">
                <a:latin typeface="Carlito"/>
                <a:cs typeface="Carlito"/>
              </a:rPr>
              <a:t>de  </a:t>
            </a:r>
            <a:r>
              <a:rPr lang="es-ES" sz="2000" spc="-10" dirty="0">
                <a:latin typeface="Carlito"/>
                <a:cs typeface="Carlito"/>
              </a:rPr>
              <a:t>entrenamiento, pero </a:t>
            </a:r>
            <a:r>
              <a:rPr lang="es-ES" sz="2000" spc="-5" dirty="0">
                <a:latin typeface="Carlito"/>
                <a:cs typeface="Carlito"/>
              </a:rPr>
              <a:t>no </a:t>
            </a:r>
            <a:r>
              <a:rPr lang="es-ES" sz="2000" spc="-15" dirty="0">
                <a:latin typeface="Carlito"/>
                <a:cs typeface="Carlito"/>
              </a:rPr>
              <a:t>hay </a:t>
            </a:r>
            <a:r>
              <a:rPr lang="es-ES" sz="2000" spc="-5" dirty="0">
                <a:latin typeface="Carlito"/>
                <a:cs typeface="Carlito"/>
              </a:rPr>
              <a:t>una variable  específica de salida (se </a:t>
            </a:r>
            <a:r>
              <a:rPr lang="es-ES" sz="2000" spc="-10" dirty="0">
                <a:latin typeface="Carlito"/>
                <a:cs typeface="Carlito"/>
              </a:rPr>
              <a:t>desconocen </a:t>
            </a:r>
            <a:r>
              <a:rPr lang="es-ES" sz="2000" dirty="0">
                <a:latin typeface="Carlito"/>
                <a:cs typeface="Carlito"/>
              </a:rPr>
              <a:t>las  clases). </a:t>
            </a:r>
            <a:r>
              <a:rPr lang="es-ES" sz="2000" spc="-5" dirty="0">
                <a:latin typeface="Carlito"/>
                <a:cs typeface="Carlito"/>
              </a:rPr>
              <a:t>En </a:t>
            </a:r>
            <a:r>
              <a:rPr lang="es-ES" sz="2000" spc="-15" dirty="0">
                <a:latin typeface="Carlito"/>
                <a:cs typeface="Carlito"/>
              </a:rPr>
              <a:t>este </a:t>
            </a:r>
            <a:r>
              <a:rPr lang="es-ES" sz="2000" spc="-10" dirty="0">
                <a:latin typeface="Carlito"/>
                <a:cs typeface="Carlito"/>
              </a:rPr>
              <a:t>sentido, </a:t>
            </a:r>
            <a:r>
              <a:rPr lang="es-ES" sz="2000" dirty="0">
                <a:latin typeface="Carlito"/>
                <a:cs typeface="Carlito"/>
              </a:rPr>
              <a:t>el </a:t>
            </a:r>
            <a:r>
              <a:rPr lang="es-ES" sz="2000" spc="-10" dirty="0">
                <a:latin typeface="Carlito"/>
                <a:cs typeface="Carlito"/>
              </a:rPr>
              <a:t>objetivo </a:t>
            </a:r>
            <a:r>
              <a:rPr lang="es-ES" sz="2000" spc="-5" dirty="0">
                <a:latin typeface="Carlito"/>
                <a:cs typeface="Carlito"/>
              </a:rPr>
              <a:t>de </a:t>
            </a:r>
            <a:r>
              <a:rPr lang="es-ES" sz="2000" dirty="0">
                <a:latin typeface="Carlito"/>
                <a:cs typeface="Carlito"/>
              </a:rPr>
              <a:t>los  </a:t>
            </a:r>
            <a:r>
              <a:rPr lang="es-ES" sz="2000" spc="-10" dirty="0">
                <a:latin typeface="Carlito"/>
                <a:cs typeface="Carlito"/>
              </a:rPr>
              <a:t>problemas </a:t>
            </a:r>
            <a:r>
              <a:rPr lang="es-ES" sz="2000" spc="-5" dirty="0">
                <a:latin typeface="Carlito"/>
                <a:cs typeface="Carlito"/>
              </a:rPr>
              <a:t>del aprendizaje no supervisado  </a:t>
            </a:r>
            <a:r>
              <a:rPr lang="es-ES" sz="2000" dirty="0">
                <a:latin typeface="Carlito"/>
                <a:cs typeface="Carlito"/>
              </a:rPr>
              <a:t>es, </a:t>
            </a:r>
            <a:r>
              <a:rPr lang="es-ES" sz="2000" spc="-5" dirty="0">
                <a:latin typeface="Carlito"/>
                <a:cs typeface="Carlito"/>
              </a:rPr>
              <a:t>por ejemplo, </a:t>
            </a:r>
            <a:r>
              <a:rPr lang="es-ES" sz="2000" dirty="0">
                <a:latin typeface="Carlito"/>
                <a:cs typeface="Carlito"/>
              </a:rPr>
              <a:t>el </a:t>
            </a:r>
            <a:r>
              <a:rPr lang="es-ES" sz="2000" spc="-5" dirty="0">
                <a:latin typeface="Carlito"/>
                <a:cs typeface="Carlito"/>
              </a:rPr>
              <a:t>de </a:t>
            </a:r>
            <a:r>
              <a:rPr lang="es-ES" sz="2000" dirty="0">
                <a:latin typeface="Carlito"/>
                <a:cs typeface="Carlito"/>
              </a:rPr>
              <a:t>agrupar los </a:t>
            </a:r>
            <a:r>
              <a:rPr lang="es-ES" sz="2000" spc="-10" dirty="0">
                <a:latin typeface="Carlito"/>
                <a:cs typeface="Carlito"/>
              </a:rPr>
              <a:t>datos </a:t>
            </a:r>
            <a:r>
              <a:rPr lang="es-ES" sz="2000" dirty="0">
                <a:latin typeface="Carlito"/>
                <a:cs typeface="Carlito"/>
              </a:rPr>
              <a:t>de  </a:t>
            </a:r>
            <a:r>
              <a:rPr lang="es-ES" sz="2000" spc="-10" dirty="0">
                <a:latin typeface="Carlito"/>
                <a:cs typeface="Carlito"/>
              </a:rPr>
              <a:t>entrada con </a:t>
            </a:r>
            <a:r>
              <a:rPr lang="es-ES" sz="2000" spc="-5" dirty="0">
                <a:latin typeface="Carlito"/>
                <a:cs typeface="Carlito"/>
              </a:rPr>
              <a:t>base </a:t>
            </a:r>
            <a:r>
              <a:rPr lang="es-ES" sz="2000" dirty="0">
                <a:latin typeface="Carlito"/>
                <a:cs typeface="Carlito"/>
              </a:rPr>
              <a:t>en algún </a:t>
            </a:r>
            <a:r>
              <a:rPr lang="es-ES" sz="2000" spc="-5" dirty="0">
                <a:latin typeface="Carlito"/>
                <a:cs typeface="Carlito"/>
              </a:rPr>
              <a:t>criterio de  similitud </a:t>
            </a:r>
            <a:r>
              <a:rPr lang="es-ES" sz="2000" dirty="0">
                <a:latin typeface="Carlito"/>
                <a:cs typeface="Carlito"/>
              </a:rPr>
              <a:t>o </a:t>
            </a:r>
            <a:r>
              <a:rPr lang="es-ES" sz="2000" spc="-5" dirty="0">
                <a:latin typeface="Carlito"/>
                <a:cs typeface="Carlito"/>
              </a:rPr>
              <a:t>disimilitud </a:t>
            </a:r>
            <a:r>
              <a:rPr lang="es-ES" sz="2000" dirty="0">
                <a:latin typeface="Carlito"/>
                <a:cs typeface="Carlito"/>
              </a:rPr>
              <a:t>o </a:t>
            </a:r>
            <a:r>
              <a:rPr lang="es-ES" sz="2000" spc="-5" dirty="0">
                <a:latin typeface="Carlito"/>
                <a:cs typeface="Carlito"/>
              </a:rPr>
              <a:t>determinar </a:t>
            </a:r>
            <a:r>
              <a:rPr lang="es-ES" sz="2000" dirty="0">
                <a:latin typeface="Carlito"/>
                <a:cs typeface="Carlito"/>
              </a:rPr>
              <a:t>la  </a:t>
            </a:r>
            <a:r>
              <a:rPr lang="es-ES" sz="2000" spc="-5" dirty="0">
                <a:latin typeface="Carlito"/>
                <a:cs typeface="Carlito"/>
              </a:rPr>
              <a:t>distribución </a:t>
            </a:r>
            <a:r>
              <a:rPr lang="es-ES" sz="2000" spc="-10" dirty="0">
                <a:latin typeface="Carlito"/>
                <a:cs typeface="Carlito"/>
              </a:rPr>
              <a:t>estadística </a:t>
            </a:r>
            <a:r>
              <a:rPr lang="es-ES" sz="2000" spc="-5" dirty="0">
                <a:latin typeface="Carlito"/>
                <a:cs typeface="Carlito"/>
              </a:rPr>
              <a:t>de </a:t>
            </a:r>
            <a:r>
              <a:rPr lang="es-ES" sz="2000" dirty="0">
                <a:latin typeface="Carlito"/>
                <a:cs typeface="Carlito"/>
              </a:rPr>
              <a:t>los </a:t>
            </a:r>
            <a:r>
              <a:rPr lang="es-ES" sz="2000" spc="-10" dirty="0">
                <a:latin typeface="Carlito"/>
                <a:cs typeface="Carlito"/>
              </a:rPr>
              <a:t>datos,  conocida como </a:t>
            </a:r>
            <a:r>
              <a:rPr lang="es-ES" sz="2000" spc="-5" dirty="0">
                <a:latin typeface="Carlito"/>
                <a:cs typeface="Carlito"/>
              </a:rPr>
              <a:t>estimación de </a:t>
            </a:r>
            <a:r>
              <a:rPr lang="es-ES" sz="2000" dirty="0">
                <a:latin typeface="Carlito"/>
                <a:cs typeface="Carlito"/>
              </a:rPr>
              <a:t>la</a:t>
            </a:r>
            <a:r>
              <a:rPr lang="es-ES" sz="2000" spc="45" dirty="0">
                <a:latin typeface="Carlito"/>
                <a:cs typeface="Carlito"/>
              </a:rPr>
              <a:t> </a:t>
            </a:r>
            <a:r>
              <a:rPr lang="es-ES" sz="2000" dirty="0">
                <a:latin typeface="Carlito"/>
                <a:cs typeface="Carlito"/>
              </a:rPr>
              <a:t>densidad.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9" name="object 63">
            <a:extLst>
              <a:ext uri="{FF2B5EF4-FFF2-40B4-BE49-F238E27FC236}">
                <a16:creationId xmlns:a16="http://schemas.microsoft.com/office/drawing/2014/main" id="{8335487F-18FD-4DBF-AD58-5CFDE4A4DF84}"/>
              </a:ext>
            </a:extLst>
          </p:cNvPr>
          <p:cNvGrpSpPr/>
          <p:nvPr/>
        </p:nvGrpSpPr>
        <p:grpSpPr>
          <a:xfrm>
            <a:off x="6797420" y="2743200"/>
            <a:ext cx="3928999" cy="3172460"/>
            <a:chOff x="5704201" y="995038"/>
            <a:chExt cx="5240020" cy="4620260"/>
          </a:xfrm>
        </p:grpSpPr>
        <p:sp>
          <p:nvSpPr>
            <p:cNvPr id="10" name="object 64">
              <a:extLst>
                <a:ext uri="{FF2B5EF4-FFF2-40B4-BE49-F238E27FC236}">
                  <a16:creationId xmlns:a16="http://schemas.microsoft.com/office/drawing/2014/main" id="{E922B4C3-AE7C-46FF-BBCE-D843071AB700}"/>
                </a:ext>
              </a:extLst>
            </p:cNvPr>
            <p:cNvSpPr/>
            <p:nvPr/>
          </p:nvSpPr>
          <p:spPr>
            <a:xfrm>
              <a:off x="6522168" y="2280413"/>
              <a:ext cx="117811" cy="110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5">
              <a:extLst>
                <a:ext uri="{FF2B5EF4-FFF2-40B4-BE49-F238E27FC236}">
                  <a16:creationId xmlns:a16="http://schemas.microsoft.com/office/drawing/2014/main" id="{01623D89-7096-4E8F-A010-893E20C22F76}"/>
                </a:ext>
              </a:extLst>
            </p:cNvPr>
            <p:cNvSpPr/>
            <p:nvPr/>
          </p:nvSpPr>
          <p:spPr>
            <a:xfrm>
              <a:off x="7010482" y="1914915"/>
              <a:ext cx="117786" cy="11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6">
              <a:extLst>
                <a:ext uri="{FF2B5EF4-FFF2-40B4-BE49-F238E27FC236}">
                  <a16:creationId xmlns:a16="http://schemas.microsoft.com/office/drawing/2014/main" id="{0D6966D1-6CFC-4DFA-B73C-0CE6BE15A782}"/>
                </a:ext>
              </a:extLst>
            </p:cNvPr>
            <p:cNvSpPr/>
            <p:nvPr/>
          </p:nvSpPr>
          <p:spPr>
            <a:xfrm>
              <a:off x="6737741" y="2163373"/>
              <a:ext cx="117812" cy="111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7">
              <a:extLst>
                <a:ext uri="{FF2B5EF4-FFF2-40B4-BE49-F238E27FC236}">
                  <a16:creationId xmlns:a16="http://schemas.microsoft.com/office/drawing/2014/main" id="{67903DEA-6FE5-4407-A352-7197B964E6D5}"/>
                </a:ext>
              </a:extLst>
            </p:cNvPr>
            <p:cNvSpPr/>
            <p:nvPr/>
          </p:nvSpPr>
          <p:spPr>
            <a:xfrm>
              <a:off x="6335859" y="2552833"/>
              <a:ext cx="117786" cy="1109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8">
              <a:extLst>
                <a:ext uri="{FF2B5EF4-FFF2-40B4-BE49-F238E27FC236}">
                  <a16:creationId xmlns:a16="http://schemas.microsoft.com/office/drawing/2014/main" id="{004A8CAF-1741-418C-A722-FA7FBD41506B}"/>
                </a:ext>
              </a:extLst>
            </p:cNvPr>
            <p:cNvSpPr/>
            <p:nvPr/>
          </p:nvSpPr>
          <p:spPr>
            <a:xfrm>
              <a:off x="6737741" y="2476909"/>
              <a:ext cx="117812" cy="111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9">
              <a:extLst>
                <a:ext uri="{FF2B5EF4-FFF2-40B4-BE49-F238E27FC236}">
                  <a16:creationId xmlns:a16="http://schemas.microsoft.com/office/drawing/2014/main" id="{03407358-49D5-48A4-8D56-A3188E9D23C9}"/>
                </a:ext>
              </a:extLst>
            </p:cNvPr>
            <p:cNvSpPr/>
            <p:nvPr/>
          </p:nvSpPr>
          <p:spPr>
            <a:xfrm>
              <a:off x="6660518" y="1304490"/>
              <a:ext cx="117786" cy="1109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0">
              <a:extLst>
                <a:ext uri="{FF2B5EF4-FFF2-40B4-BE49-F238E27FC236}">
                  <a16:creationId xmlns:a16="http://schemas.microsoft.com/office/drawing/2014/main" id="{2C24929F-0B49-4B20-8DB7-F8EAE982B1E1}"/>
                </a:ext>
              </a:extLst>
            </p:cNvPr>
            <p:cNvSpPr/>
            <p:nvPr/>
          </p:nvSpPr>
          <p:spPr>
            <a:xfrm>
              <a:off x="7270329" y="2418894"/>
              <a:ext cx="165100" cy="349885"/>
            </a:xfrm>
            <a:custGeom>
              <a:avLst/>
              <a:gdLst/>
              <a:ahLst/>
              <a:cxnLst/>
              <a:rect l="l" t="t" r="r" b="b"/>
              <a:pathLst>
                <a:path w="165100" h="349885">
                  <a:moveTo>
                    <a:pt x="82495" y="311770"/>
                  </a:moveTo>
                  <a:lnTo>
                    <a:pt x="85733" y="296986"/>
                  </a:lnTo>
                  <a:lnTo>
                    <a:pt x="94564" y="284875"/>
                  </a:lnTo>
                  <a:lnTo>
                    <a:pt x="107666" y="276689"/>
                  </a:lnTo>
                  <a:lnTo>
                    <a:pt x="123718" y="273681"/>
                  </a:lnTo>
                  <a:lnTo>
                    <a:pt x="139770" y="276689"/>
                  </a:lnTo>
                  <a:lnTo>
                    <a:pt x="152872" y="284875"/>
                  </a:lnTo>
                  <a:lnTo>
                    <a:pt x="161703" y="296986"/>
                  </a:lnTo>
                  <a:lnTo>
                    <a:pt x="164940" y="311770"/>
                  </a:lnTo>
                  <a:lnTo>
                    <a:pt x="161703" y="326514"/>
                  </a:lnTo>
                  <a:lnTo>
                    <a:pt x="152872" y="338539"/>
                  </a:lnTo>
                  <a:lnTo>
                    <a:pt x="139770" y="346638"/>
                  </a:lnTo>
                  <a:lnTo>
                    <a:pt x="123718" y="349606"/>
                  </a:lnTo>
                  <a:lnTo>
                    <a:pt x="107666" y="346638"/>
                  </a:lnTo>
                  <a:lnTo>
                    <a:pt x="94564" y="338539"/>
                  </a:lnTo>
                  <a:lnTo>
                    <a:pt x="85733" y="326514"/>
                  </a:lnTo>
                  <a:lnTo>
                    <a:pt x="82495" y="311770"/>
                  </a:lnTo>
                  <a:close/>
                </a:path>
                <a:path w="165100" h="349885">
                  <a:moveTo>
                    <a:pt x="0" y="37836"/>
                  </a:moveTo>
                  <a:lnTo>
                    <a:pt x="3241" y="23091"/>
                  </a:lnTo>
                  <a:lnTo>
                    <a:pt x="12081" y="11067"/>
                  </a:lnTo>
                  <a:lnTo>
                    <a:pt x="25192" y="2967"/>
                  </a:lnTo>
                  <a:lnTo>
                    <a:pt x="41247" y="0"/>
                  </a:lnTo>
                  <a:lnTo>
                    <a:pt x="57303" y="2967"/>
                  </a:lnTo>
                  <a:lnTo>
                    <a:pt x="70414" y="11067"/>
                  </a:lnTo>
                  <a:lnTo>
                    <a:pt x="79254" y="23091"/>
                  </a:lnTo>
                  <a:lnTo>
                    <a:pt x="82495" y="37836"/>
                  </a:lnTo>
                  <a:lnTo>
                    <a:pt x="79254" y="52580"/>
                  </a:lnTo>
                  <a:lnTo>
                    <a:pt x="70414" y="64605"/>
                  </a:lnTo>
                  <a:lnTo>
                    <a:pt x="57303" y="72704"/>
                  </a:lnTo>
                  <a:lnTo>
                    <a:pt x="41247" y="75672"/>
                  </a:lnTo>
                  <a:lnTo>
                    <a:pt x="25192" y="72704"/>
                  </a:lnTo>
                  <a:lnTo>
                    <a:pt x="12081" y="64605"/>
                  </a:lnTo>
                  <a:lnTo>
                    <a:pt x="3241" y="52580"/>
                  </a:lnTo>
                  <a:lnTo>
                    <a:pt x="0" y="37836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1">
              <a:extLst>
                <a:ext uri="{FF2B5EF4-FFF2-40B4-BE49-F238E27FC236}">
                  <a16:creationId xmlns:a16="http://schemas.microsoft.com/office/drawing/2014/main" id="{9937FBE7-8D91-477F-95CB-74F92B0DA19E}"/>
                </a:ext>
              </a:extLst>
            </p:cNvPr>
            <p:cNvSpPr/>
            <p:nvPr/>
          </p:nvSpPr>
          <p:spPr>
            <a:xfrm>
              <a:off x="6928011" y="1658133"/>
              <a:ext cx="117786" cy="1112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2">
              <a:extLst>
                <a:ext uri="{FF2B5EF4-FFF2-40B4-BE49-F238E27FC236}">
                  <a16:creationId xmlns:a16="http://schemas.microsoft.com/office/drawing/2014/main" id="{C99FF6CD-9FD6-4802-8585-63C5707A7A23}"/>
                </a:ext>
              </a:extLst>
            </p:cNvPr>
            <p:cNvSpPr/>
            <p:nvPr/>
          </p:nvSpPr>
          <p:spPr>
            <a:xfrm>
              <a:off x="7170201" y="1779966"/>
              <a:ext cx="117786" cy="1109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3">
              <a:extLst>
                <a:ext uri="{FF2B5EF4-FFF2-40B4-BE49-F238E27FC236}">
                  <a16:creationId xmlns:a16="http://schemas.microsoft.com/office/drawing/2014/main" id="{B3E8FF4D-77AA-46E0-998F-B413CA41CF4E}"/>
                </a:ext>
              </a:extLst>
            </p:cNvPr>
            <p:cNvSpPr/>
            <p:nvPr/>
          </p:nvSpPr>
          <p:spPr>
            <a:xfrm>
              <a:off x="6737741" y="1734058"/>
              <a:ext cx="117811" cy="1109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4">
              <a:extLst>
                <a:ext uri="{FF2B5EF4-FFF2-40B4-BE49-F238E27FC236}">
                  <a16:creationId xmlns:a16="http://schemas.microsoft.com/office/drawing/2014/main" id="{DBDA63B1-8CA2-4A1B-8A91-DCB3FCD2A521}"/>
                </a:ext>
              </a:extLst>
            </p:cNvPr>
            <p:cNvSpPr/>
            <p:nvPr/>
          </p:nvSpPr>
          <p:spPr>
            <a:xfrm>
              <a:off x="7227139" y="1963851"/>
              <a:ext cx="260350" cy="889000"/>
            </a:xfrm>
            <a:custGeom>
              <a:avLst/>
              <a:gdLst/>
              <a:ahLst/>
              <a:cxnLst/>
              <a:rect l="l" t="t" r="r" b="b"/>
              <a:pathLst>
                <a:path w="260350" h="889000">
                  <a:moveTo>
                    <a:pt x="12639" y="182118"/>
                  </a:moveTo>
                  <a:lnTo>
                    <a:pt x="15880" y="167374"/>
                  </a:lnTo>
                  <a:lnTo>
                    <a:pt x="24720" y="155349"/>
                  </a:lnTo>
                  <a:lnTo>
                    <a:pt x="37831" y="147249"/>
                  </a:lnTo>
                  <a:lnTo>
                    <a:pt x="53887" y="144282"/>
                  </a:lnTo>
                  <a:lnTo>
                    <a:pt x="69938" y="147249"/>
                  </a:lnTo>
                  <a:lnTo>
                    <a:pt x="83041" y="155349"/>
                  </a:lnTo>
                  <a:lnTo>
                    <a:pt x="91872" y="167374"/>
                  </a:lnTo>
                  <a:lnTo>
                    <a:pt x="95109" y="182118"/>
                  </a:lnTo>
                  <a:lnTo>
                    <a:pt x="91872" y="196902"/>
                  </a:lnTo>
                  <a:lnTo>
                    <a:pt x="83041" y="209013"/>
                  </a:lnTo>
                  <a:lnTo>
                    <a:pt x="69938" y="217199"/>
                  </a:lnTo>
                  <a:lnTo>
                    <a:pt x="53887" y="220206"/>
                  </a:lnTo>
                  <a:lnTo>
                    <a:pt x="37831" y="217199"/>
                  </a:lnTo>
                  <a:lnTo>
                    <a:pt x="24720" y="209013"/>
                  </a:lnTo>
                  <a:lnTo>
                    <a:pt x="15880" y="196902"/>
                  </a:lnTo>
                  <a:lnTo>
                    <a:pt x="12639" y="182118"/>
                  </a:lnTo>
                  <a:close/>
                </a:path>
                <a:path w="260350" h="889000">
                  <a:moveTo>
                    <a:pt x="177605" y="37836"/>
                  </a:moveTo>
                  <a:lnTo>
                    <a:pt x="180846" y="23091"/>
                  </a:lnTo>
                  <a:lnTo>
                    <a:pt x="189686" y="11067"/>
                  </a:lnTo>
                  <a:lnTo>
                    <a:pt x="202797" y="2967"/>
                  </a:lnTo>
                  <a:lnTo>
                    <a:pt x="218853" y="0"/>
                  </a:lnTo>
                  <a:lnTo>
                    <a:pt x="234894" y="2967"/>
                  </a:lnTo>
                  <a:lnTo>
                    <a:pt x="247997" y="11067"/>
                  </a:lnTo>
                  <a:lnTo>
                    <a:pt x="256834" y="23091"/>
                  </a:lnTo>
                  <a:lnTo>
                    <a:pt x="260075" y="37836"/>
                  </a:lnTo>
                  <a:lnTo>
                    <a:pt x="256834" y="52580"/>
                  </a:lnTo>
                  <a:lnTo>
                    <a:pt x="247997" y="64605"/>
                  </a:lnTo>
                  <a:lnTo>
                    <a:pt x="234894" y="72704"/>
                  </a:lnTo>
                  <a:lnTo>
                    <a:pt x="218853" y="75672"/>
                  </a:lnTo>
                  <a:lnTo>
                    <a:pt x="202797" y="72704"/>
                  </a:lnTo>
                  <a:lnTo>
                    <a:pt x="189686" y="64605"/>
                  </a:lnTo>
                  <a:lnTo>
                    <a:pt x="180846" y="52580"/>
                  </a:lnTo>
                  <a:lnTo>
                    <a:pt x="177605" y="37836"/>
                  </a:lnTo>
                  <a:close/>
                </a:path>
                <a:path w="260350" h="889000">
                  <a:moveTo>
                    <a:pt x="95109" y="402325"/>
                  </a:moveTo>
                  <a:lnTo>
                    <a:pt x="98351" y="387580"/>
                  </a:lnTo>
                  <a:lnTo>
                    <a:pt x="107190" y="375555"/>
                  </a:lnTo>
                  <a:lnTo>
                    <a:pt x="120301" y="367456"/>
                  </a:lnTo>
                  <a:lnTo>
                    <a:pt x="136357" y="364488"/>
                  </a:lnTo>
                  <a:lnTo>
                    <a:pt x="152413" y="367456"/>
                  </a:lnTo>
                  <a:lnTo>
                    <a:pt x="165524" y="375555"/>
                  </a:lnTo>
                  <a:lnTo>
                    <a:pt x="174363" y="387580"/>
                  </a:lnTo>
                  <a:lnTo>
                    <a:pt x="177605" y="402325"/>
                  </a:lnTo>
                  <a:lnTo>
                    <a:pt x="174363" y="417069"/>
                  </a:lnTo>
                  <a:lnTo>
                    <a:pt x="165524" y="429094"/>
                  </a:lnTo>
                  <a:lnTo>
                    <a:pt x="152413" y="437193"/>
                  </a:lnTo>
                  <a:lnTo>
                    <a:pt x="136357" y="440161"/>
                  </a:lnTo>
                  <a:lnTo>
                    <a:pt x="120301" y="437193"/>
                  </a:lnTo>
                  <a:lnTo>
                    <a:pt x="107190" y="429094"/>
                  </a:lnTo>
                  <a:lnTo>
                    <a:pt x="98351" y="417069"/>
                  </a:lnTo>
                  <a:lnTo>
                    <a:pt x="95109" y="402325"/>
                  </a:lnTo>
                  <a:close/>
                </a:path>
                <a:path w="260350" h="889000">
                  <a:moveTo>
                    <a:pt x="0" y="850305"/>
                  </a:moveTo>
                  <a:lnTo>
                    <a:pt x="3241" y="835667"/>
                  </a:lnTo>
                  <a:lnTo>
                    <a:pt x="12081" y="823631"/>
                  </a:lnTo>
                  <a:lnTo>
                    <a:pt x="25192" y="815472"/>
                  </a:lnTo>
                  <a:lnTo>
                    <a:pt x="41247" y="812469"/>
                  </a:lnTo>
                  <a:lnTo>
                    <a:pt x="57303" y="815472"/>
                  </a:lnTo>
                  <a:lnTo>
                    <a:pt x="70414" y="823631"/>
                  </a:lnTo>
                  <a:lnTo>
                    <a:pt x="79254" y="835667"/>
                  </a:lnTo>
                  <a:lnTo>
                    <a:pt x="82495" y="850305"/>
                  </a:lnTo>
                  <a:lnTo>
                    <a:pt x="79254" y="865089"/>
                  </a:lnTo>
                  <a:lnTo>
                    <a:pt x="70414" y="877201"/>
                  </a:lnTo>
                  <a:lnTo>
                    <a:pt x="57303" y="885387"/>
                  </a:lnTo>
                  <a:lnTo>
                    <a:pt x="41247" y="888394"/>
                  </a:lnTo>
                  <a:lnTo>
                    <a:pt x="25192" y="885387"/>
                  </a:lnTo>
                  <a:lnTo>
                    <a:pt x="12081" y="877201"/>
                  </a:lnTo>
                  <a:lnTo>
                    <a:pt x="3241" y="865089"/>
                  </a:lnTo>
                  <a:lnTo>
                    <a:pt x="0" y="850305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5">
              <a:extLst>
                <a:ext uri="{FF2B5EF4-FFF2-40B4-BE49-F238E27FC236}">
                  <a16:creationId xmlns:a16="http://schemas.microsoft.com/office/drawing/2014/main" id="{57BF0A6C-0A14-49C7-97D7-30285DBC76FC}"/>
                </a:ext>
              </a:extLst>
            </p:cNvPr>
            <p:cNvSpPr/>
            <p:nvPr/>
          </p:nvSpPr>
          <p:spPr>
            <a:xfrm>
              <a:off x="7451670" y="3000814"/>
              <a:ext cx="117812" cy="1111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6">
              <a:extLst>
                <a:ext uri="{FF2B5EF4-FFF2-40B4-BE49-F238E27FC236}">
                  <a16:creationId xmlns:a16="http://schemas.microsoft.com/office/drawing/2014/main" id="{4BA50DF5-4F3C-4F5B-ADBB-B2357006A37B}"/>
                </a:ext>
              </a:extLst>
            </p:cNvPr>
            <p:cNvSpPr/>
            <p:nvPr/>
          </p:nvSpPr>
          <p:spPr>
            <a:xfrm>
              <a:off x="7693859" y="3243016"/>
              <a:ext cx="117812" cy="1111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7">
              <a:extLst>
                <a:ext uri="{FF2B5EF4-FFF2-40B4-BE49-F238E27FC236}">
                  <a16:creationId xmlns:a16="http://schemas.microsoft.com/office/drawing/2014/main" id="{2D4AB7EB-1466-4DC4-8242-71B35E58E6B3}"/>
                </a:ext>
              </a:extLst>
            </p:cNvPr>
            <p:cNvSpPr/>
            <p:nvPr/>
          </p:nvSpPr>
          <p:spPr>
            <a:xfrm>
              <a:off x="7469557" y="1582461"/>
              <a:ext cx="117786" cy="1109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8">
              <a:extLst>
                <a:ext uri="{FF2B5EF4-FFF2-40B4-BE49-F238E27FC236}">
                  <a16:creationId xmlns:a16="http://schemas.microsoft.com/office/drawing/2014/main" id="{6DDD8298-EE65-45C8-8C9D-BDCB68A50C15}"/>
                </a:ext>
              </a:extLst>
            </p:cNvPr>
            <p:cNvSpPr/>
            <p:nvPr/>
          </p:nvSpPr>
          <p:spPr>
            <a:xfrm>
              <a:off x="5933956" y="2516511"/>
              <a:ext cx="117781" cy="1112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9">
              <a:extLst>
                <a:ext uri="{FF2B5EF4-FFF2-40B4-BE49-F238E27FC236}">
                  <a16:creationId xmlns:a16="http://schemas.microsoft.com/office/drawing/2014/main" id="{2A6E548F-E1D7-48BC-BE9B-BBD50E6BA1E8}"/>
                </a:ext>
              </a:extLst>
            </p:cNvPr>
            <p:cNvSpPr/>
            <p:nvPr/>
          </p:nvSpPr>
          <p:spPr>
            <a:xfrm>
              <a:off x="6162592" y="1914915"/>
              <a:ext cx="117786" cy="11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0">
              <a:extLst>
                <a:ext uri="{FF2B5EF4-FFF2-40B4-BE49-F238E27FC236}">
                  <a16:creationId xmlns:a16="http://schemas.microsoft.com/office/drawing/2014/main" id="{885CB918-1132-456F-B2E2-E0D09C7E06E1}"/>
                </a:ext>
              </a:extLst>
            </p:cNvPr>
            <p:cNvSpPr/>
            <p:nvPr/>
          </p:nvSpPr>
          <p:spPr>
            <a:xfrm>
              <a:off x="6435987" y="3066650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0" y="37836"/>
                  </a:moveTo>
                  <a:lnTo>
                    <a:pt x="3241" y="23102"/>
                  </a:lnTo>
                  <a:lnTo>
                    <a:pt x="12081" y="11076"/>
                  </a:lnTo>
                  <a:lnTo>
                    <a:pt x="25192" y="2971"/>
                  </a:lnTo>
                  <a:lnTo>
                    <a:pt x="41247" y="0"/>
                  </a:lnTo>
                  <a:lnTo>
                    <a:pt x="57288" y="2971"/>
                  </a:lnTo>
                  <a:lnTo>
                    <a:pt x="70392" y="11076"/>
                  </a:lnTo>
                  <a:lnTo>
                    <a:pt x="79229" y="23102"/>
                  </a:lnTo>
                  <a:lnTo>
                    <a:pt x="82470" y="37836"/>
                  </a:lnTo>
                  <a:lnTo>
                    <a:pt x="79229" y="52592"/>
                  </a:lnTo>
                  <a:lnTo>
                    <a:pt x="70392" y="64643"/>
                  </a:lnTo>
                  <a:lnTo>
                    <a:pt x="57288" y="72768"/>
                  </a:lnTo>
                  <a:lnTo>
                    <a:pt x="41247" y="75748"/>
                  </a:lnTo>
                  <a:lnTo>
                    <a:pt x="25192" y="72768"/>
                  </a:lnTo>
                  <a:lnTo>
                    <a:pt x="12081" y="64643"/>
                  </a:lnTo>
                  <a:lnTo>
                    <a:pt x="3241" y="52592"/>
                  </a:lnTo>
                  <a:lnTo>
                    <a:pt x="0" y="37836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1">
              <a:extLst>
                <a:ext uri="{FF2B5EF4-FFF2-40B4-BE49-F238E27FC236}">
                  <a16:creationId xmlns:a16="http://schemas.microsoft.com/office/drawing/2014/main" id="{393FB992-2F75-4421-8AA9-933287763431}"/>
                </a:ext>
              </a:extLst>
            </p:cNvPr>
            <p:cNvSpPr/>
            <p:nvPr/>
          </p:nvSpPr>
          <p:spPr>
            <a:xfrm>
              <a:off x="6967291" y="3000814"/>
              <a:ext cx="117812" cy="11116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2">
              <a:extLst>
                <a:ext uri="{FF2B5EF4-FFF2-40B4-BE49-F238E27FC236}">
                  <a16:creationId xmlns:a16="http://schemas.microsoft.com/office/drawing/2014/main" id="{5B14A54F-5019-4198-A44C-59B358814F3C}"/>
                </a:ext>
              </a:extLst>
            </p:cNvPr>
            <p:cNvSpPr/>
            <p:nvPr/>
          </p:nvSpPr>
          <p:spPr>
            <a:xfrm>
              <a:off x="7858800" y="2925142"/>
              <a:ext cx="117811" cy="1109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3">
              <a:extLst>
                <a:ext uri="{FF2B5EF4-FFF2-40B4-BE49-F238E27FC236}">
                  <a16:creationId xmlns:a16="http://schemas.microsoft.com/office/drawing/2014/main" id="{29B6134F-EB01-4907-A608-A986FEDD0266}"/>
                </a:ext>
              </a:extLst>
            </p:cNvPr>
            <p:cNvSpPr/>
            <p:nvPr/>
          </p:nvSpPr>
          <p:spPr>
            <a:xfrm>
              <a:off x="7903504" y="2592435"/>
              <a:ext cx="117811" cy="110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4">
              <a:extLst>
                <a:ext uri="{FF2B5EF4-FFF2-40B4-BE49-F238E27FC236}">
                  <a16:creationId xmlns:a16="http://schemas.microsoft.com/office/drawing/2014/main" id="{74DB8362-6431-435B-B9E8-4FDE4FA6ACF5}"/>
                </a:ext>
              </a:extLst>
            </p:cNvPr>
            <p:cNvSpPr/>
            <p:nvPr/>
          </p:nvSpPr>
          <p:spPr>
            <a:xfrm>
              <a:off x="7776355" y="1855638"/>
              <a:ext cx="117761" cy="1112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5">
              <a:extLst>
                <a:ext uri="{FF2B5EF4-FFF2-40B4-BE49-F238E27FC236}">
                  <a16:creationId xmlns:a16="http://schemas.microsoft.com/office/drawing/2014/main" id="{9015700F-CD66-407D-B86A-8B7DC15D1C01}"/>
                </a:ext>
              </a:extLst>
            </p:cNvPr>
            <p:cNvSpPr/>
            <p:nvPr/>
          </p:nvSpPr>
          <p:spPr>
            <a:xfrm>
              <a:off x="8029972" y="1914915"/>
              <a:ext cx="117786" cy="1112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6">
              <a:extLst>
                <a:ext uri="{FF2B5EF4-FFF2-40B4-BE49-F238E27FC236}">
                  <a16:creationId xmlns:a16="http://schemas.microsoft.com/office/drawing/2014/main" id="{5CA6BB02-92C2-42FD-B9F1-B90807B6A8E4}"/>
                </a:ext>
              </a:extLst>
            </p:cNvPr>
            <p:cNvSpPr/>
            <p:nvPr/>
          </p:nvSpPr>
          <p:spPr>
            <a:xfrm>
              <a:off x="7010482" y="2233748"/>
              <a:ext cx="195035" cy="1823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7">
              <a:extLst>
                <a:ext uri="{FF2B5EF4-FFF2-40B4-BE49-F238E27FC236}">
                  <a16:creationId xmlns:a16="http://schemas.microsoft.com/office/drawing/2014/main" id="{D536AA55-D671-479C-83F6-37EE5690C0F1}"/>
                </a:ext>
              </a:extLst>
            </p:cNvPr>
            <p:cNvSpPr/>
            <p:nvPr/>
          </p:nvSpPr>
          <p:spPr>
            <a:xfrm>
              <a:off x="6176140" y="2758662"/>
              <a:ext cx="117786" cy="1112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8">
              <a:extLst>
                <a:ext uri="{FF2B5EF4-FFF2-40B4-BE49-F238E27FC236}">
                  <a16:creationId xmlns:a16="http://schemas.microsoft.com/office/drawing/2014/main" id="{7B426144-8D4F-40A1-9EEF-8C932FC6F744}"/>
                </a:ext>
              </a:extLst>
            </p:cNvPr>
            <p:cNvSpPr/>
            <p:nvPr/>
          </p:nvSpPr>
          <p:spPr>
            <a:xfrm>
              <a:off x="6435987" y="3018472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41247" y="0"/>
                  </a:moveTo>
                  <a:lnTo>
                    <a:pt x="25192" y="2967"/>
                  </a:lnTo>
                  <a:lnTo>
                    <a:pt x="12081" y="11067"/>
                  </a:lnTo>
                  <a:lnTo>
                    <a:pt x="3241" y="23091"/>
                  </a:lnTo>
                  <a:lnTo>
                    <a:pt x="0" y="37836"/>
                  </a:lnTo>
                  <a:lnTo>
                    <a:pt x="3241" y="52661"/>
                  </a:lnTo>
                  <a:lnTo>
                    <a:pt x="12081" y="64740"/>
                  </a:lnTo>
                  <a:lnTo>
                    <a:pt x="25192" y="72871"/>
                  </a:lnTo>
                  <a:lnTo>
                    <a:pt x="41247" y="75848"/>
                  </a:lnTo>
                  <a:lnTo>
                    <a:pt x="57288" y="72871"/>
                  </a:lnTo>
                  <a:lnTo>
                    <a:pt x="70392" y="64740"/>
                  </a:lnTo>
                  <a:lnTo>
                    <a:pt x="79229" y="52661"/>
                  </a:lnTo>
                  <a:lnTo>
                    <a:pt x="82470" y="37836"/>
                  </a:lnTo>
                  <a:lnTo>
                    <a:pt x="79229" y="23091"/>
                  </a:lnTo>
                  <a:lnTo>
                    <a:pt x="70392" y="11067"/>
                  </a:lnTo>
                  <a:lnTo>
                    <a:pt x="57288" y="2967"/>
                  </a:lnTo>
                  <a:lnTo>
                    <a:pt x="41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9">
              <a:extLst>
                <a:ext uri="{FF2B5EF4-FFF2-40B4-BE49-F238E27FC236}">
                  <a16:creationId xmlns:a16="http://schemas.microsoft.com/office/drawing/2014/main" id="{1EA8E7B3-416E-4840-AD13-3217973E733D}"/>
                </a:ext>
              </a:extLst>
            </p:cNvPr>
            <p:cNvSpPr/>
            <p:nvPr/>
          </p:nvSpPr>
          <p:spPr>
            <a:xfrm>
              <a:off x="6435987" y="3018472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0" y="37836"/>
                  </a:moveTo>
                  <a:lnTo>
                    <a:pt x="3241" y="23091"/>
                  </a:lnTo>
                  <a:lnTo>
                    <a:pt x="12081" y="11067"/>
                  </a:lnTo>
                  <a:lnTo>
                    <a:pt x="25192" y="2967"/>
                  </a:lnTo>
                  <a:lnTo>
                    <a:pt x="41247" y="0"/>
                  </a:lnTo>
                  <a:lnTo>
                    <a:pt x="57288" y="2967"/>
                  </a:lnTo>
                  <a:lnTo>
                    <a:pt x="70392" y="11067"/>
                  </a:lnTo>
                  <a:lnTo>
                    <a:pt x="79229" y="23091"/>
                  </a:lnTo>
                  <a:lnTo>
                    <a:pt x="82470" y="37836"/>
                  </a:lnTo>
                  <a:lnTo>
                    <a:pt x="79229" y="52661"/>
                  </a:lnTo>
                  <a:lnTo>
                    <a:pt x="70392" y="64740"/>
                  </a:lnTo>
                  <a:lnTo>
                    <a:pt x="57288" y="72871"/>
                  </a:lnTo>
                  <a:lnTo>
                    <a:pt x="41247" y="75848"/>
                  </a:lnTo>
                  <a:lnTo>
                    <a:pt x="25192" y="72871"/>
                  </a:lnTo>
                  <a:lnTo>
                    <a:pt x="12081" y="64740"/>
                  </a:lnTo>
                  <a:lnTo>
                    <a:pt x="3241" y="52661"/>
                  </a:lnTo>
                  <a:lnTo>
                    <a:pt x="0" y="37836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0">
              <a:extLst>
                <a:ext uri="{FF2B5EF4-FFF2-40B4-BE49-F238E27FC236}">
                  <a16:creationId xmlns:a16="http://schemas.microsoft.com/office/drawing/2014/main" id="{89A75D6F-3173-4A22-8065-EAA8057C5553}"/>
                </a:ext>
              </a:extLst>
            </p:cNvPr>
            <p:cNvSpPr/>
            <p:nvPr/>
          </p:nvSpPr>
          <p:spPr>
            <a:xfrm>
              <a:off x="6660518" y="3243016"/>
              <a:ext cx="117786" cy="11111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1">
              <a:extLst>
                <a:ext uri="{FF2B5EF4-FFF2-40B4-BE49-F238E27FC236}">
                  <a16:creationId xmlns:a16="http://schemas.microsoft.com/office/drawing/2014/main" id="{21459D37-5944-44AA-831A-F68B3BF212A2}"/>
                </a:ext>
              </a:extLst>
            </p:cNvPr>
            <p:cNvSpPr/>
            <p:nvPr/>
          </p:nvSpPr>
          <p:spPr>
            <a:xfrm>
              <a:off x="7352825" y="2843164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0" y="38088"/>
                  </a:moveTo>
                  <a:lnTo>
                    <a:pt x="3237" y="23304"/>
                  </a:lnTo>
                  <a:lnTo>
                    <a:pt x="12068" y="11193"/>
                  </a:lnTo>
                  <a:lnTo>
                    <a:pt x="25170" y="3007"/>
                  </a:lnTo>
                  <a:lnTo>
                    <a:pt x="41222" y="0"/>
                  </a:lnTo>
                  <a:lnTo>
                    <a:pt x="57274" y="3007"/>
                  </a:lnTo>
                  <a:lnTo>
                    <a:pt x="70376" y="11193"/>
                  </a:lnTo>
                  <a:lnTo>
                    <a:pt x="79207" y="23304"/>
                  </a:lnTo>
                  <a:lnTo>
                    <a:pt x="82445" y="38088"/>
                  </a:lnTo>
                  <a:lnTo>
                    <a:pt x="79207" y="52832"/>
                  </a:lnTo>
                  <a:lnTo>
                    <a:pt x="70376" y="64857"/>
                  </a:lnTo>
                  <a:lnTo>
                    <a:pt x="57274" y="72956"/>
                  </a:lnTo>
                  <a:lnTo>
                    <a:pt x="41222" y="75924"/>
                  </a:lnTo>
                  <a:lnTo>
                    <a:pt x="25170" y="72956"/>
                  </a:lnTo>
                  <a:lnTo>
                    <a:pt x="12068" y="64857"/>
                  </a:lnTo>
                  <a:lnTo>
                    <a:pt x="3237" y="52832"/>
                  </a:lnTo>
                  <a:lnTo>
                    <a:pt x="0" y="38088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2">
              <a:extLst>
                <a:ext uri="{FF2B5EF4-FFF2-40B4-BE49-F238E27FC236}">
                  <a16:creationId xmlns:a16="http://schemas.microsoft.com/office/drawing/2014/main" id="{41622F5B-861E-404E-9BE8-DEF5487B8AD4}"/>
                </a:ext>
              </a:extLst>
            </p:cNvPr>
            <p:cNvSpPr/>
            <p:nvPr/>
          </p:nvSpPr>
          <p:spPr>
            <a:xfrm>
              <a:off x="6016421" y="1461889"/>
              <a:ext cx="117811" cy="1109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3">
              <a:extLst>
                <a:ext uri="{FF2B5EF4-FFF2-40B4-BE49-F238E27FC236}">
                  <a16:creationId xmlns:a16="http://schemas.microsoft.com/office/drawing/2014/main" id="{E1D4FB23-5835-4456-B9AF-4D25706C55BA}"/>
                </a:ext>
              </a:extLst>
            </p:cNvPr>
            <p:cNvSpPr/>
            <p:nvPr/>
          </p:nvSpPr>
          <p:spPr>
            <a:xfrm>
              <a:off x="7352825" y="2039776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41222" y="0"/>
                  </a:moveTo>
                  <a:lnTo>
                    <a:pt x="25170" y="2967"/>
                  </a:lnTo>
                  <a:lnTo>
                    <a:pt x="12068" y="11067"/>
                  </a:lnTo>
                  <a:lnTo>
                    <a:pt x="3237" y="23091"/>
                  </a:lnTo>
                  <a:lnTo>
                    <a:pt x="0" y="37836"/>
                  </a:lnTo>
                  <a:lnTo>
                    <a:pt x="3237" y="52580"/>
                  </a:lnTo>
                  <a:lnTo>
                    <a:pt x="12068" y="64605"/>
                  </a:lnTo>
                  <a:lnTo>
                    <a:pt x="25170" y="72704"/>
                  </a:lnTo>
                  <a:lnTo>
                    <a:pt x="41222" y="75672"/>
                  </a:lnTo>
                  <a:lnTo>
                    <a:pt x="57274" y="72704"/>
                  </a:lnTo>
                  <a:lnTo>
                    <a:pt x="70376" y="64605"/>
                  </a:lnTo>
                  <a:lnTo>
                    <a:pt x="79207" y="52580"/>
                  </a:lnTo>
                  <a:lnTo>
                    <a:pt x="82445" y="37836"/>
                  </a:lnTo>
                  <a:lnTo>
                    <a:pt x="79207" y="23091"/>
                  </a:lnTo>
                  <a:lnTo>
                    <a:pt x="70376" y="11067"/>
                  </a:lnTo>
                  <a:lnTo>
                    <a:pt x="57274" y="2967"/>
                  </a:lnTo>
                  <a:lnTo>
                    <a:pt x="41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4">
              <a:extLst>
                <a:ext uri="{FF2B5EF4-FFF2-40B4-BE49-F238E27FC236}">
                  <a16:creationId xmlns:a16="http://schemas.microsoft.com/office/drawing/2014/main" id="{560BBC09-AEED-41DD-92A5-F89F1F60E852}"/>
                </a:ext>
              </a:extLst>
            </p:cNvPr>
            <p:cNvSpPr/>
            <p:nvPr/>
          </p:nvSpPr>
          <p:spPr>
            <a:xfrm>
              <a:off x="7352825" y="2039775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0" y="37836"/>
                  </a:moveTo>
                  <a:lnTo>
                    <a:pt x="3237" y="23091"/>
                  </a:lnTo>
                  <a:lnTo>
                    <a:pt x="12068" y="11067"/>
                  </a:lnTo>
                  <a:lnTo>
                    <a:pt x="25170" y="2967"/>
                  </a:lnTo>
                  <a:lnTo>
                    <a:pt x="41222" y="0"/>
                  </a:lnTo>
                  <a:lnTo>
                    <a:pt x="57274" y="2967"/>
                  </a:lnTo>
                  <a:lnTo>
                    <a:pt x="70376" y="11067"/>
                  </a:lnTo>
                  <a:lnTo>
                    <a:pt x="79207" y="23091"/>
                  </a:lnTo>
                  <a:lnTo>
                    <a:pt x="82445" y="37836"/>
                  </a:lnTo>
                  <a:lnTo>
                    <a:pt x="79207" y="52580"/>
                  </a:lnTo>
                  <a:lnTo>
                    <a:pt x="70376" y="64605"/>
                  </a:lnTo>
                  <a:lnTo>
                    <a:pt x="57274" y="72704"/>
                  </a:lnTo>
                  <a:lnTo>
                    <a:pt x="41222" y="75672"/>
                  </a:lnTo>
                  <a:lnTo>
                    <a:pt x="25170" y="72704"/>
                  </a:lnTo>
                  <a:lnTo>
                    <a:pt x="12068" y="64605"/>
                  </a:lnTo>
                  <a:lnTo>
                    <a:pt x="3237" y="52580"/>
                  </a:lnTo>
                  <a:lnTo>
                    <a:pt x="0" y="37836"/>
                  </a:lnTo>
                  <a:close/>
                </a:path>
              </a:pathLst>
            </a:custGeom>
            <a:ln w="353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5">
              <a:extLst>
                <a:ext uri="{FF2B5EF4-FFF2-40B4-BE49-F238E27FC236}">
                  <a16:creationId xmlns:a16="http://schemas.microsoft.com/office/drawing/2014/main" id="{EE79D6B7-AC6A-4A73-BF6B-214D00B985CD}"/>
                </a:ext>
              </a:extLst>
            </p:cNvPr>
            <p:cNvSpPr/>
            <p:nvPr/>
          </p:nvSpPr>
          <p:spPr>
            <a:xfrm>
              <a:off x="6439697" y="1047456"/>
              <a:ext cx="117786" cy="11124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6">
              <a:extLst>
                <a:ext uri="{FF2B5EF4-FFF2-40B4-BE49-F238E27FC236}">
                  <a16:creationId xmlns:a16="http://schemas.microsoft.com/office/drawing/2014/main" id="{BAA72DF6-3B1C-41B1-B918-9DA4FFFE2DC6}"/>
                </a:ext>
              </a:extLst>
            </p:cNvPr>
            <p:cNvSpPr/>
            <p:nvPr/>
          </p:nvSpPr>
          <p:spPr>
            <a:xfrm>
              <a:off x="6692810" y="2647928"/>
              <a:ext cx="117786" cy="11124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7">
              <a:extLst>
                <a:ext uri="{FF2B5EF4-FFF2-40B4-BE49-F238E27FC236}">
                  <a16:creationId xmlns:a16="http://schemas.microsoft.com/office/drawing/2014/main" id="{7A2FCA1E-74B4-470D-8651-BC4AB7432F3F}"/>
                </a:ext>
              </a:extLst>
            </p:cNvPr>
            <p:cNvSpPr/>
            <p:nvPr/>
          </p:nvSpPr>
          <p:spPr>
            <a:xfrm>
              <a:off x="8115748" y="3076663"/>
              <a:ext cx="117786" cy="11111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8">
              <a:extLst>
                <a:ext uri="{FF2B5EF4-FFF2-40B4-BE49-F238E27FC236}">
                  <a16:creationId xmlns:a16="http://schemas.microsoft.com/office/drawing/2014/main" id="{06DF73A4-595B-4A57-A486-00F84CE0DD5B}"/>
                </a:ext>
              </a:extLst>
            </p:cNvPr>
            <p:cNvSpPr/>
            <p:nvPr/>
          </p:nvSpPr>
          <p:spPr>
            <a:xfrm>
              <a:off x="8215876" y="1827388"/>
              <a:ext cx="165100" cy="505459"/>
            </a:xfrm>
            <a:custGeom>
              <a:avLst/>
              <a:gdLst/>
              <a:ahLst/>
              <a:cxnLst/>
              <a:rect l="l" t="t" r="r" b="b"/>
              <a:pathLst>
                <a:path w="165100" h="505460">
                  <a:moveTo>
                    <a:pt x="82520" y="75924"/>
                  </a:moveTo>
                  <a:lnTo>
                    <a:pt x="123642" y="0"/>
                  </a:lnTo>
                  <a:lnTo>
                    <a:pt x="165016" y="75924"/>
                  </a:lnTo>
                  <a:lnTo>
                    <a:pt x="82520" y="75924"/>
                  </a:lnTo>
                  <a:close/>
                </a:path>
                <a:path w="165100" h="505460">
                  <a:moveTo>
                    <a:pt x="0" y="505239"/>
                  </a:moveTo>
                  <a:lnTo>
                    <a:pt x="41146" y="429567"/>
                  </a:lnTo>
                  <a:lnTo>
                    <a:pt x="82520" y="505239"/>
                  </a:lnTo>
                  <a:lnTo>
                    <a:pt x="0" y="505239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9">
              <a:extLst>
                <a:ext uri="{FF2B5EF4-FFF2-40B4-BE49-F238E27FC236}">
                  <a16:creationId xmlns:a16="http://schemas.microsoft.com/office/drawing/2014/main" id="{B92CB3AC-D802-489E-AE08-563E3DD6C128}"/>
                </a:ext>
              </a:extLst>
            </p:cNvPr>
            <p:cNvSpPr/>
            <p:nvPr/>
          </p:nvSpPr>
          <p:spPr>
            <a:xfrm>
              <a:off x="8157487" y="1012698"/>
              <a:ext cx="66675" cy="2411730"/>
            </a:xfrm>
            <a:custGeom>
              <a:avLst/>
              <a:gdLst/>
              <a:ahLst/>
              <a:cxnLst/>
              <a:rect l="l" t="t" r="r" b="b"/>
              <a:pathLst>
                <a:path w="66675" h="2411729">
                  <a:moveTo>
                    <a:pt x="0" y="0"/>
                  </a:moveTo>
                  <a:lnTo>
                    <a:pt x="66058" y="2411681"/>
                  </a:lnTo>
                </a:path>
              </a:pathLst>
            </a:custGeom>
            <a:ln w="35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0">
              <a:extLst>
                <a:ext uri="{FF2B5EF4-FFF2-40B4-BE49-F238E27FC236}">
                  <a16:creationId xmlns:a16="http://schemas.microsoft.com/office/drawing/2014/main" id="{AB41A288-BC27-4982-BF9E-56CA3F0FDE68}"/>
                </a:ext>
              </a:extLst>
            </p:cNvPr>
            <p:cNvSpPr/>
            <p:nvPr/>
          </p:nvSpPr>
          <p:spPr>
            <a:xfrm>
              <a:off x="6641117" y="3387164"/>
              <a:ext cx="1817370" cy="1723389"/>
            </a:xfrm>
            <a:custGeom>
              <a:avLst/>
              <a:gdLst/>
              <a:ahLst/>
              <a:cxnLst/>
              <a:rect l="l" t="t" r="r" b="b"/>
              <a:pathLst>
                <a:path w="1817370" h="1723389">
                  <a:moveTo>
                    <a:pt x="0" y="512085"/>
                  </a:moveTo>
                  <a:lnTo>
                    <a:pt x="82478" y="512085"/>
                  </a:lnTo>
                  <a:lnTo>
                    <a:pt x="82478" y="429617"/>
                  </a:lnTo>
                  <a:lnTo>
                    <a:pt x="0" y="429617"/>
                  </a:lnTo>
                  <a:lnTo>
                    <a:pt x="0" y="512085"/>
                  </a:lnTo>
                  <a:close/>
                </a:path>
                <a:path w="1817370" h="1723389">
                  <a:moveTo>
                    <a:pt x="242189" y="754237"/>
                  </a:moveTo>
                  <a:lnTo>
                    <a:pt x="324667" y="754237"/>
                  </a:lnTo>
                  <a:lnTo>
                    <a:pt x="324667" y="671769"/>
                  </a:lnTo>
                  <a:lnTo>
                    <a:pt x="242189" y="671769"/>
                  </a:lnTo>
                  <a:lnTo>
                    <a:pt x="242189" y="754237"/>
                  </a:lnTo>
                  <a:close/>
                </a:path>
                <a:path w="1817370" h="1723389">
                  <a:moveTo>
                    <a:pt x="484353" y="996388"/>
                  </a:moveTo>
                  <a:lnTo>
                    <a:pt x="566831" y="996388"/>
                  </a:lnTo>
                  <a:lnTo>
                    <a:pt x="566831" y="913921"/>
                  </a:lnTo>
                  <a:lnTo>
                    <a:pt x="484353" y="913921"/>
                  </a:lnTo>
                  <a:lnTo>
                    <a:pt x="484353" y="996388"/>
                  </a:lnTo>
                  <a:close/>
                </a:path>
                <a:path w="1817370" h="1723389">
                  <a:moveTo>
                    <a:pt x="726542" y="1238540"/>
                  </a:moveTo>
                  <a:lnTo>
                    <a:pt x="809023" y="1238540"/>
                  </a:lnTo>
                  <a:lnTo>
                    <a:pt x="809023" y="1156072"/>
                  </a:lnTo>
                  <a:lnTo>
                    <a:pt x="726542" y="1156072"/>
                  </a:lnTo>
                  <a:lnTo>
                    <a:pt x="726542" y="1238540"/>
                  </a:lnTo>
                  <a:close/>
                </a:path>
                <a:path w="1817370" h="1723389">
                  <a:moveTo>
                    <a:pt x="968731" y="1480692"/>
                  </a:moveTo>
                  <a:lnTo>
                    <a:pt x="1051212" y="1480692"/>
                  </a:lnTo>
                  <a:lnTo>
                    <a:pt x="1051212" y="1398224"/>
                  </a:lnTo>
                  <a:lnTo>
                    <a:pt x="968731" y="1398224"/>
                  </a:lnTo>
                  <a:lnTo>
                    <a:pt x="968731" y="1480692"/>
                  </a:lnTo>
                  <a:close/>
                </a:path>
                <a:path w="1817370" h="1723389">
                  <a:moveTo>
                    <a:pt x="1210920" y="1722844"/>
                  </a:moveTo>
                  <a:lnTo>
                    <a:pt x="1293401" y="1722844"/>
                  </a:lnTo>
                  <a:lnTo>
                    <a:pt x="1293401" y="1640376"/>
                  </a:lnTo>
                  <a:lnTo>
                    <a:pt x="1210920" y="1640376"/>
                  </a:lnTo>
                  <a:lnTo>
                    <a:pt x="1210920" y="1722844"/>
                  </a:lnTo>
                  <a:close/>
                </a:path>
                <a:path w="1817370" h="1723389">
                  <a:moveTo>
                    <a:pt x="261362" y="1213039"/>
                  </a:moveTo>
                  <a:lnTo>
                    <a:pt x="343840" y="1213039"/>
                  </a:lnTo>
                  <a:lnTo>
                    <a:pt x="343840" y="1130571"/>
                  </a:lnTo>
                  <a:lnTo>
                    <a:pt x="261362" y="1130571"/>
                  </a:lnTo>
                  <a:lnTo>
                    <a:pt x="261362" y="1213039"/>
                  </a:lnTo>
                  <a:close/>
                </a:path>
                <a:path w="1817370" h="1723389">
                  <a:moveTo>
                    <a:pt x="1152896" y="1238540"/>
                  </a:moveTo>
                  <a:lnTo>
                    <a:pt x="1235361" y="1238540"/>
                  </a:lnTo>
                  <a:lnTo>
                    <a:pt x="1235361" y="1156072"/>
                  </a:lnTo>
                  <a:lnTo>
                    <a:pt x="1152896" y="1156072"/>
                  </a:lnTo>
                  <a:lnTo>
                    <a:pt x="1152896" y="1238540"/>
                  </a:lnTo>
                  <a:close/>
                </a:path>
                <a:path w="1817370" h="1723389">
                  <a:moveTo>
                    <a:pt x="1492289" y="272405"/>
                  </a:moveTo>
                  <a:lnTo>
                    <a:pt x="1574769" y="272405"/>
                  </a:lnTo>
                  <a:lnTo>
                    <a:pt x="1574769" y="189937"/>
                  </a:lnTo>
                  <a:lnTo>
                    <a:pt x="1492289" y="189937"/>
                  </a:lnTo>
                  <a:lnTo>
                    <a:pt x="1492289" y="272405"/>
                  </a:lnTo>
                  <a:close/>
                </a:path>
                <a:path w="1817370" h="1723389">
                  <a:moveTo>
                    <a:pt x="1070400" y="888429"/>
                  </a:moveTo>
                  <a:lnTo>
                    <a:pt x="1152881" y="888429"/>
                  </a:lnTo>
                  <a:lnTo>
                    <a:pt x="1152881" y="805976"/>
                  </a:lnTo>
                  <a:lnTo>
                    <a:pt x="1070400" y="805976"/>
                  </a:lnTo>
                  <a:lnTo>
                    <a:pt x="1070400" y="888429"/>
                  </a:lnTo>
                  <a:close/>
                </a:path>
                <a:path w="1817370" h="1723389">
                  <a:moveTo>
                    <a:pt x="484353" y="996388"/>
                  </a:moveTo>
                  <a:lnTo>
                    <a:pt x="566831" y="996388"/>
                  </a:lnTo>
                  <a:lnTo>
                    <a:pt x="566831" y="913921"/>
                  </a:lnTo>
                  <a:lnTo>
                    <a:pt x="484353" y="913921"/>
                  </a:lnTo>
                  <a:lnTo>
                    <a:pt x="484353" y="996388"/>
                  </a:lnTo>
                  <a:close/>
                </a:path>
                <a:path w="1817370" h="1723389">
                  <a:moveTo>
                    <a:pt x="726542" y="1238540"/>
                  </a:moveTo>
                  <a:lnTo>
                    <a:pt x="809023" y="1238540"/>
                  </a:lnTo>
                  <a:lnTo>
                    <a:pt x="809023" y="1156072"/>
                  </a:lnTo>
                  <a:lnTo>
                    <a:pt x="726542" y="1156072"/>
                  </a:lnTo>
                  <a:lnTo>
                    <a:pt x="726542" y="1238540"/>
                  </a:lnTo>
                  <a:close/>
                </a:path>
                <a:path w="1817370" h="1723389">
                  <a:moveTo>
                    <a:pt x="968731" y="1480692"/>
                  </a:moveTo>
                  <a:lnTo>
                    <a:pt x="1051212" y="1480692"/>
                  </a:lnTo>
                  <a:lnTo>
                    <a:pt x="1051212" y="1398224"/>
                  </a:lnTo>
                  <a:lnTo>
                    <a:pt x="968731" y="1398224"/>
                  </a:lnTo>
                  <a:lnTo>
                    <a:pt x="968731" y="1480692"/>
                  </a:lnTo>
                  <a:close/>
                </a:path>
                <a:path w="1817370" h="1723389">
                  <a:moveTo>
                    <a:pt x="69351" y="1320998"/>
                  </a:moveTo>
                  <a:lnTo>
                    <a:pt x="151827" y="1320998"/>
                  </a:lnTo>
                  <a:lnTo>
                    <a:pt x="151827" y="1238530"/>
                  </a:lnTo>
                  <a:lnTo>
                    <a:pt x="69351" y="1238530"/>
                  </a:lnTo>
                  <a:lnTo>
                    <a:pt x="69351" y="1320998"/>
                  </a:lnTo>
                  <a:close/>
                </a:path>
                <a:path w="1817370" h="1723389">
                  <a:moveTo>
                    <a:pt x="1312589" y="996388"/>
                  </a:moveTo>
                  <a:lnTo>
                    <a:pt x="1395070" y="996388"/>
                  </a:lnTo>
                  <a:lnTo>
                    <a:pt x="1395070" y="913921"/>
                  </a:lnTo>
                  <a:lnTo>
                    <a:pt x="1312589" y="913921"/>
                  </a:lnTo>
                  <a:lnTo>
                    <a:pt x="1312589" y="996388"/>
                  </a:lnTo>
                  <a:close/>
                </a:path>
                <a:path w="1817370" h="1723389">
                  <a:moveTo>
                    <a:pt x="794153" y="888429"/>
                  </a:moveTo>
                  <a:lnTo>
                    <a:pt x="876634" y="888429"/>
                  </a:lnTo>
                  <a:lnTo>
                    <a:pt x="876634" y="805976"/>
                  </a:lnTo>
                  <a:lnTo>
                    <a:pt x="794153" y="805976"/>
                  </a:lnTo>
                  <a:lnTo>
                    <a:pt x="794153" y="888429"/>
                  </a:lnTo>
                  <a:close/>
                </a:path>
                <a:path w="1817370" h="1723389">
                  <a:moveTo>
                    <a:pt x="1395085" y="1480692"/>
                  </a:moveTo>
                  <a:lnTo>
                    <a:pt x="1477551" y="1480692"/>
                  </a:lnTo>
                  <a:lnTo>
                    <a:pt x="1477551" y="1398224"/>
                  </a:lnTo>
                  <a:lnTo>
                    <a:pt x="1395085" y="1398224"/>
                  </a:lnTo>
                  <a:lnTo>
                    <a:pt x="1395085" y="1480692"/>
                  </a:lnTo>
                  <a:close/>
                </a:path>
                <a:path w="1817370" h="1723389">
                  <a:moveTo>
                    <a:pt x="763627" y="429627"/>
                  </a:moveTo>
                  <a:lnTo>
                    <a:pt x="846108" y="429627"/>
                  </a:lnTo>
                  <a:lnTo>
                    <a:pt x="846108" y="347175"/>
                  </a:lnTo>
                  <a:lnTo>
                    <a:pt x="763627" y="347175"/>
                  </a:lnTo>
                  <a:lnTo>
                    <a:pt x="763627" y="429627"/>
                  </a:lnTo>
                  <a:close/>
                </a:path>
                <a:path w="1817370" h="1723389">
                  <a:moveTo>
                    <a:pt x="1477530" y="1156083"/>
                  </a:moveTo>
                  <a:lnTo>
                    <a:pt x="1560011" y="1156083"/>
                  </a:lnTo>
                  <a:lnTo>
                    <a:pt x="1560011" y="1073630"/>
                  </a:lnTo>
                  <a:lnTo>
                    <a:pt x="1477530" y="1073630"/>
                  </a:lnTo>
                  <a:lnTo>
                    <a:pt x="1477530" y="1156083"/>
                  </a:lnTo>
                  <a:close/>
                </a:path>
                <a:path w="1817370" h="1723389">
                  <a:moveTo>
                    <a:pt x="242189" y="754237"/>
                  </a:moveTo>
                  <a:lnTo>
                    <a:pt x="324667" y="754237"/>
                  </a:lnTo>
                  <a:lnTo>
                    <a:pt x="324667" y="671769"/>
                  </a:lnTo>
                  <a:lnTo>
                    <a:pt x="242189" y="671769"/>
                  </a:lnTo>
                  <a:lnTo>
                    <a:pt x="242189" y="754237"/>
                  </a:lnTo>
                  <a:close/>
                </a:path>
                <a:path w="1817370" h="1723389">
                  <a:moveTo>
                    <a:pt x="484353" y="996388"/>
                  </a:moveTo>
                  <a:lnTo>
                    <a:pt x="566831" y="996388"/>
                  </a:lnTo>
                  <a:lnTo>
                    <a:pt x="566831" y="913921"/>
                  </a:lnTo>
                  <a:lnTo>
                    <a:pt x="484353" y="913921"/>
                  </a:lnTo>
                  <a:lnTo>
                    <a:pt x="484353" y="996388"/>
                  </a:lnTo>
                  <a:close/>
                </a:path>
                <a:path w="1817370" h="1723389">
                  <a:moveTo>
                    <a:pt x="726542" y="1238540"/>
                  </a:moveTo>
                  <a:lnTo>
                    <a:pt x="809023" y="1238540"/>
                  </a:lnTo>
                  <a:lnTo>
                    <a:pt x="809023" y="1156072"/>
                  </a:lnTo>
                  <a:lnTo>
                    <a:pt x="726542" y="1156072"/>
                  </a:lnTo>
                  <a:lnTo>
                    <a:pt x="726542" y="1238540"/>
                  </a:lnTo>
                  <a:close/>
                </a:path>
                <a:path w="1817370" h="1723389">
                  <a:moveTo>
                    <a:pt x="968731" y="1480692"/>
                  </a:moveTo>
                  <a:lnTo>
                    <a:pt x="1051212" y="1480692"/>
                  </a:lnTo>
                  <a:lnTo>
                    <a:pt x="1051212" y="1398224"/>
                  </a:lnTo>
                  <a:lnTo>
                    <a:pt x="968731" y="1398224"/>
                  </a:lnTo>
                  <a:lnTo>
                    <a:pt x="968731" y="1480692"/>
                  </a:lnTo>
                  <a:close/>
                </a:path>
                <a:path w="1817370" h="1723389">
                  <a:moveTo>
                    <a:pt x="1210920" y="1722844"/>
                  </a:moveTo>
                  <a:lnTo>
                    <a:pt x="1293401" y="1722844"/>
                  </a:lnTo>
                  <a:lnTo>
                    <a:pt x="1293401" y="1640376"/>
                  </a:lnTo>
                  <a:lnTo>
                    <a:pt x="1210920" y="1640376"/>
                  </a:lnTo>
                  <a:lnTo>
                    <a:pt x="1210920" y="1722844"/>
                  </a:lnTo>
                  <a:close/>
                </a:path>
                <a:path w="1817370" h="1723389">
                  <a:moveTo>
                    <a:pt x="503551" y="82467"/>
                  </a:moveTo>
                  <a:lnTo>
                    <a:pt x="586029" y="82467"/>
                  </a:lnTo>
                  <a:lnTo>
                    <a:pt x="586029" y="0"/>
                  </a:lnTo>
                  <a:lnTo>
                    <a:pt x="503551" y="0"/>
                  </a:lnTo>
                  <a:lnTo>
                    <a:pt x="503551" y="82467"/>
                  </a:lnTo>
                  <a:close/>
                </a:path>
                <a:path w="1817370" h="1723389">
                  <a:moveTo>
                    <a:pt x="503551" y="1455190"/>
                  </a:moveTo>
                  <a:lnTo>
                    <a:pt x="586029" y="1455190"/>
                  </a:lnTo>
                  <a:lnTo>
                    <a:pt x="586029" y="1372723"/>
                  </a:lnTo>
                  <a:lnTo>
                    <a:pt x="503551" y="1372723"/>
                  </a:lnTo>
                  <a:lnTo>
                    <a:pt x="503551" y="1455190"/>
                  </a:lnTo>
                  <a:close/>
                </a:path>
                <a:path w="1817370" h="1723389">
                  <a:moveTo>
                    <a:pt x="1395085" y="1480692"/>
                  </a:moveTo>
                  <a:lnTo>
                    <a:pt x="1477551" y="1480692"/>
                  </a:lnTo>
                  <a:lnTo>
                    <a:pt x="1477551" y="1398224"/>
                  </a:lnTo>
                  <a:lnTo>
                    <a:pt x="1395085" y="1398224"/>
                  </a:lnTo>
                  <a:lnTo>
                    <a:pt x="1395085" y="1480692"/>
                  </a:lnTo>
                  <a:close/>
                </a:path>
                <a:path w="1817370" h="1723389">
                  <a:moveTo>
                    <a:pt x="1734478" y="514557"/>
                  </a:moveTo>
                  <a:lnTo>
                    <a:pt x="1816959" y="514557"/>
                  </a:lnTo>
                  <a:lnTo>
                    <a:pt x="1816959" y="432089"/>
                  </a:lnTo>
                  <a:lnTo>
                    <a:pt x="1734478" y="432089"/>
                  </a:lnTo>
                  <a:lnTo>
                    <a:pt x="1734478" y="514557"/>
                  </a:lnTo>
                  <a:close/>
                </a:path>
                <a:path w="1817370" h="1723389">
                  <a:moveTo>
                    <a:pt x="1312589" y="1130581"/>
                  </a:moveTo>
                  <a:lnTo>
                    <a:pt x="1395070" y="1130581"/>
                  </a:lnTo>
                  <a:lnTo>
                    <a:pt x="1395070" y="1048128"/>
                  </a:lnTo>
                  <a:lnTo>
                    <a:pt x="1312589" y="1048128"/>
                  </a:lnTo>
                  <a:lnTo>
                    <a:pt x="1312589" y="1130581"/>
                  </a:lnTo>
                  <a:close/>
                </a:path>
                <a:path w="1817370" h="1723389">
                  <a:moveTo>
                    <a:pt x="726542" y="1238540"/>
                  </a:moveTo>
                  <a:lnTo>
                    <a:pt x="809023" y="1238540"/>
                  </a:lnTo>
                  <a:lnTo>
                    <a:pt x="809023" y="1156072"/>
                  </a:lnTo>
                  <a:lnTo>
                    <a:pt x="726542" y="1156072"/>
                  </a:lnTo>
                  <a:lnTo>
                    <a:pt x="726542" y="1238540"/>
                  </a:lnTo>
                  <a:close/>
                </a:path>
                <a:path w="1817370" h="1723389">
                  <a:moveTo>
                    <a:pt x="968731" y="1480692"/>
                  </a:moveTo>
                  <a:lnTo>
                    <a:pt x="1051212" y="1480692"/>
                  </a:lnTo>
                  <a:lnTo>
                    <a:pt x="1051212" y="1398224"/>
                  </a:lnTo>
                  <a:lnTo>
                    <a:pt x="968731" y="1398224"/>
                  </a:lnTo>
                  <a:lnTo>
                    <a:pt x="968731" y="1480692"/>
                  </a:lnTo>
                  <a:close/>
                </a:path>
                <a:path w="1817370" h="1723389">
                  <a:moveTo>
                    <a:pt x="1210920" y="1722844"/>
                  </a:moveTo>
                  <a:lnTo>
                    <a:pt x="1293401" y="1722844"/>
                  </a:lnTo>
                  <a:lnTo>
                    <a:pt x="1293401" y="1640376"/>
                  </a:lnTo>
                  <a:lnTo>
                    <a:pt x="1210920" y="1640376"/>
                  </a:lnTo>
                  <a:lnTo>
                    <a:pt x="1210920" y="1722844"/>
                  </a:lnTo>
                  <a:close/>
                </a:path>
                <a:path w="1817370" h="1723389">
                  <a:moveTo>
                    <a:pt x="311541" y="1563150"/>
                  </a:moveTo>
                  <a:lnTo>
                    <a:pt x="394016" y="1563150"/>
                  </a:lnTo>
                  <a:lnTo>
                    <a:pt x="394016" y="1480682"/>
                  </a:lnTo>
                  <a:lnTo>
                    <a:pt x="311541" y="1480682"/>
                  </a:lnTo>
                  <a:lnTo>
                    <a:pt x="311541" y="1563150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1">
              <a:extLst>
                <a:ext uri="{FF2B5EF4-FFF2-40B4-BE49-F238E27FC236}">
                  <a16:creationId xmlns:a16="http://schemas.microsoft.com/office/drawing/2014/main" id="{2DB2E98B-E6A7-42E2-A0D4-8CB0D539C537}"/>
                </a:ext>
              </a:extLst>
            </p:cNvPr>
            <p:cNvSpPr/>
            <p:nvPr/>
          </p:nvSpPr>
          <p:spPr>
            <a:xfrm>
              <a:off x="8133406" y="454323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480" y="0"/>
                  </a:moveTo>
                  <a:lnTo>
                    <a:pt x="0" y="0"/>
                  </a:lnTo>
                  <a:lnTo>
                    <a:pt x="0" y="82467"/>
                  </a:lnTo>
                  <a:lnTo>
                    <a:pt x="82480" y="82467"/>
                  </a:lnTo>
                  <a:lnTo>
                    <a:pt x="82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2">
              <a:extLst>
                <a:ext uri="{FF2B5EF4-FFF2-40B4-BE49-F238E27FC236}">
                  <a16:creationId xmlns:a16="http://schemas.microsoft.com/office/drawing/2014/main" id="{2AB06014-2F47-4830-875B-BEC0936854FE}"/>
                </a:ext>
              </a:extLst>
            </p:cNvPr>
            <p:cNvSpPr/>
            <p:nvPr/>
          </p:nvSpPr>
          <p:spPr>
            <a:xfrm>
              <a:off x="5881157" y="3523989"/>
              <a:ext cx="2334895" cy="1857375"/>
            </a:xfrm>
            <a:custGeom>
              <a:avLst/>
              <a:gdLst/>
              <a:ahLst/>
              <a:cxnLst/>
              <a:rect l="l" t="t" r="r" b="b"/>
              <a:pathLst>
                <a:path w="2334895" h="1857375">
                  <a:moveTo>
                    <a:pt x="2252248" y="1101714"/>
                  </a:moveTo>
                  <a:lnTo>
                    <a:pt x="2334729" y="1101714"/>
                  </a:lnTo>
                  <a:lnTo>
                    <a:pt x="2334729" y="1019247"/>
                  </a:lnTo>
                  <a:lnTo>
                    <a:pt x="2252248" y="1019247"/>
                  </a:lnTo>
                  <a:lnTo>
                    <a:pt x="2252248" y="1101714"/>
                  </a:lnTo>
                  <a:close/>
                </a:path>
                <a:path w="2334895" h="1857375">
                  <a:moveTo>
                    <a:pt x="1796302" y="993755"/>
                  </a:moveTo>
                  <a:lnTo>
                    <a:pt x="1878782" y="993755"/>
                  </a:lnTo>
                  <a:lnTo>
                    <a:pt x="1878782" y="911302"/>
                  </a:lnTo>
                  <a:lnTo>
                    <a:pt x="1796302" y="911302"/>
                  </a:lnTo>
                  <a:lnTo>
                    <a:pt x="1796302" y="993755"/>
                  </a:lnTo>
                  <a:close/>
                </a:path>
                <a:path w="2334895" h="1857375">
                  <a:moveTo>
                    <a:pt x="1185606" y="214960"/>
                  </a:moveTo>
                  <a:lnTo>
                    <a:pt x="1268082" y="214960"/>
                  </a:lnTo>
                  <a:lnTo>
                    <a:pt x="1268082" y="132492"/>
                  </a:lnTo>
                  <a:lnTo>
                    <a:pt x="1185606" y="132492"/>
                  </a:lnTo>
                  <a:lnTo>
                    <a:pt x="1185606" y="214960"/>
                  </a:lnTo>
                  <a:close/>
                </a:path>
                <a:path w="2334895" h="1857375">
                  <a:moveTo>
                    <a:pt x="1765751" y="534953"/>
                  </a:moveTo>
                  <a:lnTo>
                    <a:pt x="1848231" y="534953"/>
                  </a:lnTo>
                  <a:lnTo>
                    <a:pt x="1848231" y="452500"/>
                  </a:lnTo>
                  <a:lnTo>
                    <a:pt x="1765751" y="452500"/>
                  </a:lnTo>
                  <a:lnTo>
                    <a:pt x="1765751" y="534953"/>
                  </a:lnTo>
                  <a:close/>
                </a:path>
                <a:path w="2334895" h="1857375">
                  <a:moveTo>
                    <a:pt x="2252248" y="618672"/>
                  </a:moveTo>
                  <a:lnTo>
                    <a:pt x="2334729" y="618672"/>
                  </a:lnTo>
                  <a:lnTo>
                    <a:pt x="2334729" y="536204"/>
                  </a:lnTo>
                  <a:lnTo>
                    <a:pt x="2252248" y="536204"/>
                  </a:lnTo>
                  <a:lnTo>
                    <a:pt x="2252248" y="618672"/>
                  </a:lnTo>
                  <a:close/>
                </a:path>
                <a:path w="2334895" h="1857375">
                  <a:moveTo>
                    <a:pt x="1034617" y="657114"/>
                  </a:moveTo>
                  <a:lnTo>
                    <a:pt x="1006967" y="734804"/>
                  </a:lnTo>
                  <a:lnTo>
                    <a:pt x="929264" y="707158"/>
                  </a:lnTo>
                  <a:lnTo>
                    <a:pt x="956914" y="629443"/>
                  </a:lnTo>
                  <a:lnTo>
                    <a:pt x="1034617" y="657114"/>
                  </a:lnTo>
                  <a:close/>
                </a:path>
                <a:path w="2334895" h="1857375">
                  <a:moveTo>
                    <a:pt x="724867" y="803212"/>
                  </a:moveTo>
                  <a:lnTo>
                    <a:pt x="697217" y="880927"/>
                  </a:lnTo>
                  <a:lnTo>
                    <a:pt x="619514" y="853282"/>
                  </a:lnTo>
                  <a:lnTo>
                    <a:pt x="647164" y="775591"/>
                  </a:lnTo>
                  <a:lnTo>
                    <a:pt x="724867" y="803212"/>
                  </a:lnTo>
                  <a:close/>
                </a:path>
                <a:path w="2334895" h="1857375">
                  <a:moveTo>
                    <a:pt x="415117" y="949361"/>
                  </a:moveTo>
                  <a:lnTo>
                    <a:pt x="387467" y="1027051"/>
                  </a:lnTo>
                  <a:lnTo>
                    <a:pt x="309765" y="999405"/>
                  </a:lnTo>
                  <a:lnTo>
                    <a:pt x="337414" y="921715"/>
                  </a:lnTo>
                  <a:lnTo>
                    <a:pt x="415117" y="949361"/>
                  </a:lnTo>
                  <a:close/>
                </a:path>
                <a:path w="2334895" h="1857375">
                  <a:moveTo>
                    <a:pt x="105367" y="1095484"/>
                  </a:moveTo>
                  <a:lnTo>
                    <a:pt x="77709" y="1173174"/>
                  </a:lnTo>
                  <a:lnTo>
                    <a:pt x="0" y="1145529"/>
                  </a:lnTo>
                  <a:lnTo>
                    <a:pt x="27652" y="1067838"/>
                  </a:lnTo>
                  <a:lnTo>
                    <a:pt x="105367" y="1095484"/>
                  </a:lnTo>
                  <a:close/>
                </a:path>
                <a:path w="2334895" h="1857375">
                  <a:moveTo>
                    <a:pt x="1580425" y="1779487"/>
                  </a:moveTo>
                  <a:lnTo>
                    <a:pt x="1552776" y="1857193"/>
                  </a:lnTo>
                  <a:lnTo>
                    <a:pt x="1475073" y="1829542"/>
                  </a:lnTo>
                  <a:lnTo>
                    <a:pt x="1502723" y="1751867"/>
                  </a:lnTo>
                  <a:lnTo>
                    <a:pt x="1580425" y="1779487"/>
                  </a:lnTo>
                  <a:close/>
                </a:path>
                <a:path w="2334895" h="1857375">
                  <a:moveTo>
                    <a:pt x="2166473" y="402930"/>
                  </a:moveTo>
                  <a:lnTo>
                    <a:pt x="2138823" y="480646"/>
                  </a:lnTo>
                  <a:lnTo>
                    <a:pt x="2061121" y="452975"/>
                  </a:lnTo>
                  <a:lnTo>
                    <a:pt x="2088770" y="375284"/>
                  </a:lnTo>
                  <a:lnTo>
                    <a:pt x="2166473" y="402930"/>
                  </a:lnTo>
                  <a:close/>
                </a:path>
                <a:path w="2334895" h="1857375">
                  <a:moveTo>
                    <a:pt x="286479" y="666320"/>
                  </a:moveTo>
                  <a:lnTo>
                    <a:pt x="258829" y="744011"/>
                  </a:lnTo>
                  <a:lnTo>
                    <a:pt x="181127" y="716365"/>
                  </a:lnTo>
                  <a:lnTo>
                    <a:pt x="208777" y="638675"/>
                  </a:lnTo>
                  <a:lnTo>
                    <a:pt x="286479" y="666320"/>
                  </a:lnTo>
                  <a:close/>
                </a:path>
                <a:path w="2334895" h="1857375">
                  <a:moveTo>
                    <a:pt x="1924284" y="1751741"/>
                  </a:moveTo>
                  <a:lnTo>
                    <a:pt x="1896634" y="1829451"/>
                  </a:lnTo>
                  <a:lnTo>
                    <a:pt x="1818931" y="1801811"/>
                  </a:lnTo>
                  <a:lnTo>
                    <a:pt x="1846581" y="1724120"/>
                  </a:lnTo>
                  <a:lnTo>
                    <a:pt x="1924284" y="1751741"/>
                  </a:lnTo>
                  <a:close/>
                </a:path>
                <a:path w="2334895" h="1857375">
                  <a:moveTo>
                    <a:pt x="1465310" y="1496699"/>
                  </a:moveTo>
                  <a:lnTo>
                    <a:pt x="1437635" y="1574390"/>
                  </a:lnTo>
                  <a:lnTo>
                    <a:pt x="1359932" y="1546769"/>
                  </a:lnTo>
                  <a:lnTo>
                    <a:pt x="1387582" y="1469054"/>
                  </a:lnTo>
                  <a:lnTo>
                    <a:pt x="1465310" y="1496699"/>
                  </a:lnTo>
                  <a:close/>
                </a:path>
                <a:path w="2334895" h="1857375">
                  <a:moveTo>
                    <a:pt x="853883" y="27645"/>
                  </a:moveTo>
                  <a:lnTo>
                    <a:pt x="826233" y="105336"/>
                  </a:lnTo>
                  <a:lnTo>
                    <a:pt x="748505" y="77690"/>
                  </a:lnTo>
                  <a:lnTo>
                    <a:pt x="776155" y="0"/>
                  </a:lnTo>
                  <a:lnTo>
                    <a:pt x="853883" y="27645"/>
                  </a:lnTo>
                  <a:close/>
                </a:path>
                <a:path w="2334895" h="1857375">
                  <a:moveTo>
                    <a:pt x="415117" y="949361"/>
                  </a:moveTo>
                  <a:lnTo>
                    <a:pt x="387467" y="1027051"/>
                  </a:lnTo>
                  <a:lnTo>
                    <a:pt x="309765" y="999405"/>
                  </a:lnTo>
                  <a:lnTo>
                    <a:pt x="337414" y="921715"/>
                  </a:lnTo>
                  <a:lnTo>
                    <a:pt x="415117" y="949361"/>
                  </a:lnTo>
                  <a:close/>
                </a:path>
                <a:path w="2334895" h="1857375">
                  <a:moveTo>
                    <a:pt x="105367" y="1095484"/>
                  </a:moveTo>
                  <a:lnTo>
                    <a:pt x="77709" y="1173174"/>
                  </a:lnTo>
                  <a:lnTo>
                    <a:pt x="0" y="1145529"/>
                  </a:lnTo>
                  <a:lnTo>
                    <a:pt x="27652" y="1067838"/>
                  </a:lnTo>
                  <a:lnTo>
                    <a:pt x="105367" y="1095484"/>
                  </a:lnTo>
                  <a:close/>
                </a:path>
                <a:path w="2334895" h="1857375">
                  <a:moveTo>
                    <a:pt x="1859675" y="1102547"/>
                  </a:moveTo>
                  <a:lnTo>
                    <a:pt x="1832025" y="1180262"/>
                  </a:lnTo>
                  <a:lnTo>
                    <a:pt x="1754322" y="1152592"/>
                  </a:lnTo>
                  <a:lnTo>
                    <a:pt x="1781947" y="1074901"/>
                  </a:lnTo>
                  <a:lnTo>
                    <a:pt x="1859675" y="1102547"/>
                  </a:lnTo>
                  <a:close/>
                </a:path>
                <a:path w="2334895" h="1857375">
                  <a:moveTo>
                    <a:pt x="249697" y="449166"/>
                  </a:moveTo>
                  <a:lnTo>
                    <a:pt x="222047" y="526856"/>
                  </a:lnTo>
                  <a:lnTo>
                    <a:pt x="144344" y="499211"/>
                  </a:lnTo>
                  <a:lnTo>
                    <a:pt x="171994" y="421495"/>
                  </a:lnTo>
                  <a:lnTo>
                    <a:pt x="249697" y="449166"/>
                  </a:lnTo>
                  <a:close/>
                </a:path>
                <a:path w="2334895" h="1857375">
                  <a:moveTo>
                    <a:pt x="1699956" y="887208"/>
                  </a:moveTo>
                  <a:lnTo>
                    <a:pt x="1672331" y="964924"/>
                  </a:lnTo>
                  <a:lnTo>
                    <a:pt x="1594604" y="937278"/>
                  </a:lnTo>
                  <a:lnTo>
                    <a:pt x="1622253" y="859588"/>
                  </a:lnTo>
                  <a:lnTo>
                    <a:pt x="1699956" y="887208"/>
                  </a:lnTo>
                  <a:close/>
                </a:path>
                <a:path w="2334895" h="1857375">
                  <a:moveTo>
                    <a:pt x="520015" y="1129360"/>
                  </a:moveTo>
                  <a:lnTo>
                    <a:pt x="492365" y="1207076"/>
                  </a:lnTo>
                  <a:lnTo>
                    <a:pt x="414663" y="1179405"/>
                  </a:lnTo>
                  <a:lnTo>
                    <a:pt x="442313" y="1101714"/>
                  </a:lnTo>
                  <a:lnTo>
                    <a:pt x="520015" y="1129360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3">
              <a:extLst>
                <a:ext uri="{FF2B5EF4-FFF2-40B4-BE49-F238E27FC236}">
                  <a16:creationId xmlns:a16="http://schemas.microsoft.com/office/drawing/2014/main" id="{682993F1-80DA-4624-914B-8B2F43381234}"/>
                </a:ext>
              </a:extLst>
            </p:cNvPr>
            <p:cNvSpPr/>
            <p:nvPr/>
          </p:nvSpPr>
          <p:spPr>
            <a:xfrm>
              <a:off x="7729404" y="535537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27649" y="0"/>
                  </a:moveTo>
                  <a:lnTo>
                    <a:pt x="0" y="77700"/>
                  </a:lnTo>
                  <a:lnTo>
                    <a:pt x="77702" y="105351"/>
                  </a:lnTo>
                  <a:lnTo>
                    <a:pt x="105352" y="27650"/>
                  </a:lnTo>
                  <a:lnTo>
                    <a:pt x="27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4">
              <a:extLst>
                <a:ext uri="{FF2B5EF4-FFF2-40B4-BE49-F238E27FC236}">
                  <a16:creationId xmlns:a16="http://schemas.microsoft.com/office/drawing/2014/main" id="{2D20D995-50D1-4F03-AA23-8E2D8FE4428A}"/>
                </a:ext>
              </a:extLst>
            </p:cNvPr>
            <p:cNvSpPr/>
            <p:nvPr/>
          </p:nvSpPr>
          <p:spPr>
            <a:xfrm>
              <a:off x="6630117" y="4004635"/>
              <a:ext cx="1205230" cy="1456690"/>
            </a:xfrm>
            <a:custGeom>
              <a:avLst/>
              <a:gdLst/>
              <a:ahLst/>
              <a:cxnLst/>
              <a:rect l="l" t="t" r="r" b="b"/>
              <a:pathLst>
                <a:path w="1205229" h="1456689">
                  <a:moveTo>
                    <a:pt x="1204639" y="1378393"/>
                  </a:moveTo>
                  <a:lnTo>
                    <a:pt x="1176989" y="1456093"/>
                  </a:lnTo>
                  <a:lnTo>
                    <a:pt x="1099286" y="1428443"/>
                  </a:lnTo>
                  <a:lnTo>
                    <a:pt x="1126936" y="1350742"/>
                  </a:lnTo>
                  <a:lnTo>
                    <a:pt x="1204639" y="1378393"/>
                  </a:lnTo>
                  <a:close/>
                </a:path>
                <a:path w="1205229" h="1456689">
                  <a:moveTo>
                    <a:pt x="105377" y="922951"/>
                  </a:moveTo>
                  <a:lnTo>
                    <a:pt x="77727" y="1000641"/>
                  </a:lnTo>
                  <a:lnTo>
                    <a:pt x="0" y="972996"/>
                  </a:lnTo>
                  <a:lnTo>
                    <a:pt x="27649" y="895305"/>
                  </a:lnTo>
                  <a:lnTo>
                    <a:pt x="105377" y="922951"/>
                  </a:lnTo>
                  <a:close/>
                </a:path>
                <a:path w="1205229" h="1456689">
                  <a:moveTo>
                    <a:pt x="651640" y="27620"/>
                  </a:moveTo>
                  <a:lnTo>
                    <a:pt x="623990" y="105336"/>
                  </a:lnTo>
                  <a:lnTo>
                    <a:pt x="546287" y="77690"/>
                  </a:lnTo>
                  <a:lnTo>
                    <a:pt x="573937" y="0"/>
                  </a:lnTo>
                  <a:lnTo>
                    <a:pt x="651640" y="27620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5">
              <a:extLst>
                <a:ext uri="{FF2B5EF4-FFF2-40B4-BE49-F238E27FC236}">
                  <a16:creationId xmlns:a16="http://schemas.microsoft.com/office/drawing/2014/main" id="{488462F1-979E-4CE6-ABBB-153087CE6516}"/>
                </a:ext>
              </a:extLst>
            </p:cNvPr>
            <p:cNvSpPr/>
            <p:nvPr/>
          </p:nvSpPr>
          <p:spPr>
            <a:xfrm>
              <a:off x="5721857" y="3268702"/>
              <a:ext cx="2837180" cy="2329180"/>
            </a:xfrm>
            <a:custGeom>
              <a:avLst/>
              <a:gdLst/>
              <a:ahLst/>
              <a:cxnLst/>
              <a:rect l="l" t="t" r="r" b="b"/>
              <a:pathLst>
                <a:path w="2837179" h="2329179">
                  <a:moveTo>
                    <a:pt x="2499341" y="148261"/>
                  </a:moveTo>
                  <a:lnTo>
                    <a:pt x="2836893" y="604893"/>
                  </a:lnTo>
                </a:path>
                <a:path w="2837179" h="2329179">
                  <a:moveTo>
                    <a:pt x="2834874" y="600933"/>
                  </a:moveTo>
                  <a:lnTo>
                    <a:pt x="2264797" y="2328872"/>
                  </a:lnTo>
                </a:path>
                <a:path w="2837179" h="2329179">
                  <a:moveTo>
                    <a:pt x="2495204" y="162084"/>
                  </a:moveTo>
                  <a:lnTo>
                    <a:pt x="0" y="0"/>
                  </a:lnTo>
                </a:path>
              </a:pathLst>
            </a:custGeom>
            <a:ln w="35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6">
              <a:extLst>
                <a:ext uri="{FF2B5EF4-FFF2-40B4-BE49-F238E27FC236}">
                  <a16:creationId xmlns:a16="http://schemas.microsoft.com/office/drawing/2014/main" id="{EE149DA7-185C-4CD8-97E7-29DEF4C8A2E9}"/>
                </a:ext>
              </a:extLst>
            </p:cNvPr>
            <p:cNvSpPr/>
            <p:nvPr/>
          </p:nvSpPr>
          <p:spPr>
            <a:xfrm>
              <a:off x="6743971" y="3952270"/>
              <a:ext cx="773430" cy="602615"/>
            </a:xfrm>
            <a:custGeom>
              <a:avLst/>
              <a:gdLst/>
              <a:ahLst/>
              <a:cxnLst/>
              <a:rect l="l" t="t" r="r" b="b"/>
              <a:pathLst>
                <a:path w="773429" h="602614">
                  <a:moveTo>
                    <a:pt x="105352" y="524687"/>
                  </a:moveTo>
                  <a:lnTo>
                    <a:pt x="77702" y="602402"/>
                  </a:lnTo>
                  <a:lnTo>
                    <a:pt x="0" y="574757"/>
                  </a:lnTo>
                  <a:lnTo>
                    <a:pt x="27649" y="497066"/>
                  </a:lnTo>
                  <a:lnTo>
                    <a:pt x="105352" y="524687"/>
                  </a:lnTo>
                  <a:close/>
                </a:path>
                <a:path w="773429" h="602614">
                  <a:moveTo>
                    <a:pt x="773037" y="27645"/>
                  </a:moveTo>
                  <a:lnTo>
                    <a:pt x="745387" y="105361"/>
                  </a:lnTo>
                  <a:lnTo>
                    <a:pt x="667685" y="77715"/>
                  </a:lnTo>
                  <a:lnTo>
                    <a:pt x="695335" y="0"/>
                  </a:lnTo>
                  <a:lnTo>
                    <a:pt x="773037" y="27645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7">
              <a:extLst>
                <a:ext uri="{FF2B5EF4-FFF2-40B4-BE49-F238E27FC236}">
                  <a16:creationId xmlns:a16="http://schemas.microsoft.com/office/drawing/2014/main" id="{FFFCAE26-812D-44E4-8B7E-54C11DA4A4DF}"/>
                </a:ext>
              </a:extLst>
            </p:cNvPr>
            <p:cNvSpPr/>
            <p:nvPr/>
          </p:nvSpPr>
          <p:spPr>
            <a:xfrm>
              <a:off x="6278162" y="3395496"/>
              <a:ext cx="140694" cy="14067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8">
              <a:extLst>
                <a:ext uri="{FF2B5EF4-FFF2-40B4-BE49-F238E27FC236}">
                  <a16:creationId xmlns:a16="http://schemas.microsoft.com/office/drawing/2014/main" id="{834D1DC1-BEC7-4BDC-9F7D-C535068C87DC}"/>
                </a:ext>
              </a:extLst>
            </p:cNvPr>
            <p:cNvSpPr/>
            <p:nvPr/>
          </p:nvSpPr>
          <p:spPr>
            <a:xfrm>
              <a:off x="7729404" y="359958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352" y="27645"/>
                  </a:moveTo>
                  <a:lnTo>
                    <a:pt x="77702" y="105336"/>
                  </a:lnTo>
                  <a:lnTo>
                    <a:pt x="0" y="77690"/>
                  </a:lnTo>
                  <a:lnTo>
                    <a:pt x="27649" y="0"/>
                  </a:lnTo>
                  <a:lnTo>
                    <a:pt x="105352" y="27645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09">
              <a:extLst>
                <a:ext uri="{FF2B5EF4-FFF2-40B4-BE49-F238E27FC236}">
                  <a16:creationId xmlns:a16="http://schemas.microsoft.com/office/drawing/2014/main" id="{81B20E0F-5770-4D4F-B336-0BB026B34D95}"/>
                </a:ext>
              </a:extLst>
            </p:cNvPr>
            <p:cNvSpPr/>
            <p:nvPr/>
          </p:nvSpPr>
          <p:spPr>
            <a:xfrm>
              <a:off x="8392246" y="2798770"/>
              <a:ext cx="76835" cy="86360"/>
            </a:xfrm>
            <a:custGeom>
              <a:avLst/>
              <a:gdLst/>
              <a:ahLst/>
              <a:cxnLst/>
              <a:rect l="l" t="t" r="r" b="b"/>
              <a:pathLst>
                <a:path w="76834" h="86360">
                  <a:moveTo>
                    <a:pt x="0" y="54231"/>
                  </a:moveTo>
                  <a:lnTo>
                    <a:pt x="67358" y="0"/>
                  </a:lnTo>
                  <a:lnTo>
                    <a:pt x="76440" y="86266"/>
                  </a:lnTo>
                  <a:lnTo>
                    <a:pt x="0" y="54231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10">
              <a:extLst>
                <a:ext uri="{FF2B5EF4-FFF2-40B4-BE49-F238E27FC236}">
                  <a16:creationId xmlns:a16="http://schemas.microsoft.com/office/drawing/2014/main" id="{EFC68EB0-0280-48AD-AF93-5A3553A84806}"/>
                </a:ext>
              </a:extLst>
            </p:cNvPr>
            <p:cNvSpPr/>
            <p:nvPr/>
          </p:nvSpPr>
          <p:spPr>
            <a:xfrm>
              <a:off x="8364243" y="4404615"/>
              <a:ext cx="353060" cy="447040"/>
            </a:xfrm>
            <a:custGeom>
              <a:avLst/>
              <a:gdLst/>
              <a:ahLst/>
              <a:cxnLst/>
              <a:rect l="l" t="t" r="r" b="b"/>
              <a:pathLst>
                <a:path w="353059" h="447039">
                  <a:moveTo>
                    <a:pt x="0" y="384693"/>
                  </a:moveTo>
                  <a:lnTo>
                    <a:pt x="52474" y="346453"/>
                  </a:lnTo>
                  <a:lnTo>
                    <a:pt x="105200" y="384693"/>
                  </a:lnTo>
                  <a:lnTo>
                    <a:pt x="85270" y="446568"/>
                  </a:lnTo>
                  <a:lnTo>
                    <a:pt x="19930" y="446568"/>
                  </a:lnTo>
                  <a:lnTo>
                    <a:pt x="0" y="384693"/>
                  </a:lnTo>
                  <a:close/>
                </a:path>
                <a:path w="353059" h="447039">
                  <a:moveTo>
                    <a:pt x="352435" y="52920"/>
                  </a:moveTo>
                  <a:lnTo>
                    <a:pt x="313584" y="105058"/>
                  </a:lnTo>
                  <a:lnTo>
                    <a:pt x="251775" y="84374"/>
                  </a:lnTo>
                  <a:lnTo>
                    <a:pt x="252532" y="19447"/>
                  </a:lnTo>
                  <a:lnTo>
                    <a:pt x="314593" y="0"/>
                  </a:lnTo>
                  <a:lnTo>
                    <a:pt x="352435" y="52920"/>
                  </a:lnTo>
                  <a:close/>
                </a:path>
              </a:pathLst>
            </a:custGeom>
            <a:ln w="3531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11">
              <a:extLst>
                <a:ext uri="{FF2B5EF4-FFF2-40B4-BE49-F238E27FC236}">
                  <a16:creationId xmlns:a16="http://schemas.microsoft.com/office/drawing/2014/main" id="{D06BB167-A497-43DE-9402-1AE77CE86010}"/>
                </a:ext>
              </a:extLst>
            </p:cNvPr>
            <p:cNvSpPr/>
            <p:nvPr/>
          </p:nvSpPr>
          <p:spPr>
            <a:xfrm>
              <a:off x="8517378" y="4993723"/>
              <a:ext cx="135976" cy="140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12">
              <a:extLst>
                <a:ext uri="{FF2B5EF4-FFF2-40B4-BE49-F238E27FC236}">
                  <a16:creationId xmlns:a16="http://schemas.microsoft.com/office/drawing/2014/main" id="{7C678274-E0D4-49F0-84A9-660E4B0FF81D}"/>
                </a:ext>
              </a:extLst>
            </p:cNvPr>
            <p:cNvSpPr/>
            <p:nvPr/>
          </p:nvSpPr>
          <p:spPr>
            <a:xfrm>
              <a:off x="8113173" y="5350460"/>
              <a:ext cx="100965" cy="105410"/>
            </a:xfrm>
            <a:custGeom>
              <a:avLst/>
              <a:gdLst/>
              <a:ahLst/>
              <a:cxnLst/>
              <a:rect l="l" t="t" r="r" b="b"/>
              <a:pathLst>
                <a:path w="100965" h="105410">
                  <a:moveTo>
                    <a:pt x="100584" y="52910"/>
                  </a:moveTo>
                  <a:lnTo>
                    <a:pt x="61758" y="105063"/>
                  </a:lnTo>
                  <a:lnTo>
                    <a:pt x="0" y="84374"/>
                  </a:lnTo>
                  <a:lnTo>
                    <a:pt x="630" y="19447"/>
                  </a:lnTo>
                  <a:lnTo>
                    <a:pt x="62817" y="0"/>
                  </a:lnTo>
                  <a:lnTo>
                    <a:pt x="100584" y="52910"/>
                  </a:lnTo>
                  <a:close/>
                </a:path>
              </a:pathLst>
            </a:custGeom>
            <a:ln w="3531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3">
              <a:extLst>
                <a:ext uri="{FF2B5EF4-FFF2-40B4-BE49-F238E27FC236}">
                  <a16:creationId xmlns:a16="http://schemas.microsoft.com/office/drawing/2014/main" id="{02460373-7063-463E-8FA2-F5A8069D2A99}"/>
                </a:ext>
              </a:extLst>
            </p:cNvPr>
            <p:cNvSpPr/>
            <p:nvPr/>
          </p:nvSpPr>
          <p:spPr>
            <a:xfrm>
              <a:off x="7277746" y="419314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59721" y="0"/>
                  </a:moveTo>
                  <a:lnTo>
                    <a:pt x="0" y="0"/>
                  </a:lnTo>
                  <a:lnTo>
                    <a:pt x="0" y="159681"/>
                  </a:lnTo>
                  <a:lnTo>
                    <a:pt x="159721" y="159681"/>
                  </a:lnTo>
                  <a:lnTo>
                    <a:pt x="159721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14">
              <a:extLst>
                <a:ext uri="{FF2B5EF4-FFF2-40B4-BE49-F238E27FC236}">
                  <a16:creationId xmlns:a16="http://schemas.microsoft.com/office/drawing/2014/main" id="{9199AB0A-3738-41E5-84DA-3B99B90CDA7F}"/>
                </a:ext>
              </a:extLst>
            </p:cNvPr>
            <p:cNvSpPr/>
            <p:nvPr/>
          </p:nvSpPr>
          <p:spPr>
            <a:xfrm>
              <a:off x="7277746" y="419314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0" y="159681"/>
                  </a:moveTo>
                  <a:lnTo>
                    <a:pt x="159721" y="159681"/>
                  </a:lnTo>
                  <a:lnTo>
                    <a:pt x="159721" y="0"/>
                  </a:lnTo>
                  <a:lnTo>
                    <a:pt x="0" y="0"/>
                  </a:lnTo>
                  <a:lnTo>
                    <a:pt x="0" y="159681"/>
                  </a:lnTo>
                  <a:close/>
                </a:path>
              </a:pathLst>
            </a:custGeom>
            <a:ln w="35316">
              <a:solidFill>
                <a:srgbClr val="F0C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5">
              <a:extLst>
                <a:ext uri="{FF2B5EF4-FFF2-40B4-BE49-F238E27FC236}">
                  <a16:creationId xmlns:a16="http://schemas.microsoft.com/office/drawing/2014/main" id="{438C730C-CE2B-4FCF-8AA1-776BAF15B164}"/>
                </a:ext>
              </a:extLst>
            </p:cNvPr>
            <p:cNvSpPr/>
            <p:nvPr/>
          </p:nvSpPr>
          <p:spPr>
            <a:xfrm>
              <a:off x="8398048" y="3317050"/>
              <a:ext cx="76200" cy="86360"/>
            </a:xfrm>
            <a:custGeom>
              <a:avLst/>
              <a:gdLst/>
              <a:ahLst/>
              <a:cxnLst/>
              <a:rect l="l" t="t" r="r" b="b"/>
              <a:pathLst>
                <a:path w="76200" h="86360">
                  <a:moveTo>
                    <a:pt x="0" y="54105"/>
                  </a:moveTo>
                  <a:lnTo>
                    <a:pt x="67106" y="0"/>
                  </a:lnTo>
                  <a:lnTo>
                    <a:pt x="76188" y="86039"/>
                  </a:lnTo>
                  <a:lnTo>
                    <a:pt x="0" y="54105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16">
              <a:extLst>
                <a:ext uri="{FF2B5EF4-FFF2-40B4-BE49-F238E27FC236}">
                  <a16:creationId xmlns:a16="http://schemas.microsoft.com/office/drawing/2014/main" id="{60AE5405-6318-4841-9727-68ECAD0C5F84}"/>
                </a:ext>
              </a:extLst>
            </p:cNvPr>
            <p:cNvSpPr/>
            <p:nvPr/>
          </p:nvSpPr>
          <p:spPr>
            <a:xfrm>
              <a:off x="8797912" y="3758044"/>
              <a:ext cx="630555" cy="399415"/>
            </a:xfrm>
            <a:custGeom>
              <a:avLst/>
              <a:gdLst/>
              <a:ahLst/>
              <a:cxnLst/>
              <a:rect l="l" t="t" r="r" b="b"/>
              <a:pathLst>
                <a:path w="630554" h="399414">
                  <a:moveTo>
                    <a:pt x="153386" y="337473"/>
                  </a:moveTo>
                  <a:lnTo>
                    <a:pt x="206113" y="299234"/>
                  </a:lnTo>
                  <a:lnTo>
                    <a:pt x="258587" y="337473"/>
                  </a:lnTo>
                  <a:lnTo>
                    <a:pt x="238657" y="399323"/>
                  </a:lnTo>
                  <a:lnTo>
                    <a:pt x="173568" y="399323"/>
                  </a:lnTo>
                  <a:lnTo>
                    <a:pt x="153386" y="337473"/>
                  </a:lnTo>
                  <a:close/>
                </a:path>
                <a:path w="630554" h="399414">
                  <a:moveTo>
                    <a:pt x="0" y="182067"/>
                  </a:moveTo>
                  <a:lnTo>
                    <a:pt x="52474" y="143853"/>
                  </a:lnTo>
                  <a:lnTo>
                    <a:pt x="105200" y="182067"/>
                  </a:lnTo>
                  <a:lnTo>
                    <a:pt x="85018" y="243942"/>
                  </a:lnTo>
                  <a:lnTo>
                    <a:pt x="19930" y="243942"/>
                  </a:lnTo>
                  <a:lnTo>
                    <a:pt x="0" y="182067"/>
                  </a:lnTo>
                  <a:close/>
                </a:path>
                <a:path w="630554" h="399414">
                  <a:moveTo>
                    <a:pt x="297943" y="141835"/>
                  </a:moveTo>
                  <a:lnTo>
                    <a:pt x="350669" y="103595"/>
                  </a:lnTo>
                  <a:lnTo>
                    <a:pt x="403396" y="141835"/>
                  </a:lnTo>
                  <a:lnTo>
                    <a:pt x="383213" y="203710"/>
                  </a:lnTo>
                  <a:lnTo>
                    <a:pt x="318125" y="203710"/>
                  </a:lnTo>
                  <a:lnTo>
                    <a:pt x="297943" y="141835"/>
                  </a:lnTo>
                  <a:close/>
                </a:path>
                <a:path w="630554" h="399414">
                  <a:moveTo>
                    <a:pt x="525247" y="153791"/>
                  </a:moveTo>
                  <a:lnTo>
                    <a:pt x="577974" y="115551"/>
                  </a:lnTo>
                  <a:lnTo>
                    <a:pt x="630448" y="153791"/>
                  </a:lnTo>
                  <a:lnTo>
                    <a:pt x="610518" y="215666"/>
                  </a:lnTo>
                  <a:lnTo>
                    <a:pt x="545430" y="215666"/>
                  </a:lnTo>
                  <a:lnTo>
                    <a:pt x="525247" y="153791"/>
                  </a:lnTo>
                  <a:close/>
                </a:path>
                <a:path w="630554" h="399414">
                  <a:moveTo>
                    <a:pt x="520959" y="52920"/>
                  </a:moveTo>
                  <a:lnTo>
                    <a:pt x="482107" y="105083"/>
                  </a:lnTo>
                  <a:lnTo>
                    <a:pt x="420299" y="84374"/>
                  </a:lnTo>
                  <a:lnTo>
                    <a:pt x="421056" y="19447"/>
                  </a:lnTo>
                  <a:lnTo>
                    <a:pt x="483117" y="0"/>
                  </a:lnTo>
                  <a:lnTo>
                    <a:pt x="520959" y="52920"/>
                  </a:lnTo>
                  <a:close/>
                </a:path>
              </a:pathLst>
            </a:custGeom>
            <a:ln w="3531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17">
              <a:extLst>
                <a:ext uri="{FF2B5EF4-FFF2-40B4-BE49-F238E27FC236}">
                  <a16:creationId xmlns:a16="http://schemas.microsoft.com/office/drawing/2014/main" id="{737A0305-415E-4ADB-9213-CB468F7564F5}"/>
                </a:ext>
              </a:extLst>
            </p:cNvPr>
            <p:cNvSpPr/>
            <p:nvPr/>
          </p:nvSpPr>
          <p:spPr>
            <a:xfrm>
              <a:off x="8729292" y="2795995"/>
              <a:ext cx="749935" cy="922019"/>
            </a:xfrm>
            <a:custGeom>
              <a:avLst/>
              <a:gdLst/>
              <a:ahLst/>
              <a:cxnLst/>
              <a:rect l="l" t="t" r="r" b="b"/>
              <a:pathLst>
                <a:path w="749934" h="922020">
                  <a:moveTo>
                    <a:pt x="0" y="890033"/>
                  </a:moveTo>
                  <a:lnTo>
                    <a:pt x="67358" y="835928"/>
                  </a:lnTo>
                  <a:lnTo>
                    <a:pt x="76440" y="921967"/>
                  </a:lnTo>
                  <a:lnTo>
                    <a:pt x="0" y="890033"/>
                  </a:lnTo>
                  <a:close/>
                </a:path>
                <a:path w="749934" h="922020">
                  <a:moveTo>
                    <a:pt x="537861" y="75924"/>
                  </a:moveTo>
                  <a:lnTo>
                    <a:pt x="578983" y="0"/>
                  </a:lnTo>
                  <a:lnTo>
                    <a:pt x="620357" y="75924"/>
                  </a:lnTo>
                  <a:lnTo>
                    <a:pt x="537861" y="75924"/>
                  </a:lnTo>
                  <a:close/>
                </a:path>
                <a:path w="749934" h="922020">
                  <a:moveTo>
                    <a:pt x="411973" y="199522"/>
                  </a:moveTo>
                  <a:lnTo>
                    <a:pt x="453347" y="123598"/>
                  </a:lnTo>
                  <a:lnTo>
                    <a:pt x="494469" y="199522"/>
                  </a:lnTo>
                  <a:lnTo>
                    <a:pt x="411973" y="199522"/>
                  </a:lnTo>
                  <a:close/>
                </a:path>
                <a:path w="749934" h="922020">
                  <a:moveTo>
                    <a:pt x="537861" y="75924"/>
                  </a:moveTo>
                  <a:lnTo>
                    <a:pt x="578983" y="0"/>
                  </a:lnTo>
                  <a:lnTo>
                    <a:pt x="620357" y="75924"/>
                  </a:lnTo>
                  <a:lnTo>
                    <a:pt x="537861" y="75924"/>
                  </a:lnTo>
                  <a:close/>
                </a:path>
                <a:path w="749934" h="922020">
                  <a:moveTo>
                    <a:pt x="673588" y="73402"/>
                  </a:moveTo>
                  <a:lnTo>
                    <a:pt x="740695" y="19422"/>
                  </a:lnTo>
                  <a:lnTo>
                    <a:pt x="749777" y="105436"/>
                  </a:lnTo>
                  <a:lnTo>
                    <a:pt x="673588" y="73402"/>
                  </a:lnTo>
                  <a:close/>
                </a:path>
                <a:path w="749934" h="922020">
                  <a:moveTo>
                    <a:pt x="531807" y="326879"/>
                  </a:moveTo>
                  <a:lnTo>
                    <a:pt x="599165" y="272672"/>
                  </a:lnTo>
                  <a:lnTo>
                    <a:pt x="607995" y="358813"/>
                  </a:lnTo>
                  <a:lnTo>
                    <a:pt x="531807" y="326879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18">
              <a:extLst>
                <a:ext uri="{FF2B5EF4-FFF2-40B4-BE49-F238E27FC236}">
                  <a16:creationId xmlns:a16="http://schemas.microsoft.com/office/drawing/2014/main" id="{28755170-4214-408B-BC35-7F77247D784C}"/>
                </a:ext>
              </a:extLst>
            </p:cNvPr>
            <p:cNvSpPr/>
            <p:nvPr/>
          </p:nvSpPr>
          <p:spPr>
            <a:xfrm>
              <a:off x="8433116" y="3467940"/>
              <a:ext cx="189964" cy="21191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19">
              <a:extLst>
                <a:ext uri="{FF2B5EF4-FFF2-40B4-BE49-F238E27FC236}">
                  <a16:creationId xmlns:a16="http://schemas.microsoft.com/office/drawing/2014/main" id="{52B10967-D403-4136-9869-769A16B5BDF4}"/>
                </a:ext>
              </a:extLst>
            </p:cNvPr>
            <p:cNvSpPr/>
            <p:nvPr/>
          </p:nvSpPr>
          <p:spPr>
            <a:xfrm>
              <a:off x="8705578" y="3051264"/>
              <a:ext cx="1774825" cy="570865"/>
            </a:xfrm>
            <a:custGeom>
              <a:avLst/>
              <a:gdLst/>
              <a:ahLst/>
              <a:cxnLst/>
              <a:rect l="l" t="t" r="r" b="b"/>
              <a:pathLst>
                <a:path w="1774825" h="570864">
                  <a:moveTo>
                    <a:pt x="35319" y="166908"/>
                  </a:moveTo>
                  <a:lnTo>
                    <a:pt x="76440" y="91134"/>
                  </a:lnTo>
                  <a:lnTo>
                    <a:pt x="117814" y="166908"/>
                  </a:lnTo>
                  <a:lnTo>
                    <a:pt x="35319" y="166908"/>
                  </a:lnTo>
                  <a:close/>
                </a:path>
                <a:path w="1774825" h="570864">
                  <a:moveTo>
                    <a:pt x="0" y="296333"/>
                  </a:moveTo>
                  <a:lnTo>
                    <a:pt x="67106" y="242227"/>
                  </a:lnTo>
                  <a:lnTo>
                    <a:pt x="76188" y="328266"/>
                  </a:lnTo>
                  <a:lnTo>
                    <a:pt x="0" y="296333"/>
                  </a:lnTo>
                  <a:close/>
                </a:path>
                <a:path w="1774825" h="570864">
                  <a:moveTo>
                    <a:pt x="401882" y="301680"/>
                  </a:moveTo>
                  <a:lnTo>
                    <a:pt x="443004" y="225907"/>
                  </a:lnTo>
                  <a:lnTo>
                    <a:pt x="484378" y="301680"/>
                  </a:lnTo>
                  <a:lnTo>
                    <a:pt x="401882" y="301680"/>
                  </a:lnTo>
                  <a:close/>
                </a:path>
                <a:path w="1774825" h="570864">
                  <a:moveTo>
                    <a:pt x="518184" y="360326"/>
                  </a:moveTo>
                  <a:lnTo>
                    <a:pt x="559558" y="284553"/>
                  </a:lnTo>
                  <a:lnTo>
                    <a:pt x="600679" y="360326"/>
                  </a:lnTo>
                  <a:lnTo>
                    <a:pt x="518184" y="360326"/>
                  </a:lnTo>
                  <a:close/>
                </a:path>
                <a:path w="1774825" h="570864">
                  <a:moveTo>
                    <a:pt x="750534" y="452470"/>
                  </a:moveTo>
                  <a:lnTo>
                    <a:pt x="791656" y="376697"/>
                  </a:lnTo>
                  <a:lnTo>
                    <a:pt x="833030" y="452470"/>
                  </a:lnTo>
                  <a:lnTo>
                    <a:pt x="750534" y="452470"/>
                  </a:lnTo>
                  <a:close/>
                </a:path>
                <a:path w="1774825" h="570864">
                  <a:moveTo>
                    <a:pt x="865574" y="210899"/>
                  </a:moveTo>
                  <a:lnTo>
                    <a:pt x="932680" y="156793"/>
                  </a:lnTo>
                  <a:lnTo>
                    <a:pt x="941762" y="242832"/>
                  </a:lnTo>
                  <a:lnTo>
                    <a:pt x="865574" y="210899"/>
                  </a:lnTo>
                  <a:close/>
                </a:path>
                <a:path w="1774825" h="570864">
                  <a:moveTo>
                    <a:pt x="1658239" y="197681"/>
                  </a:moveTo>
                  <a:lnTo>
                    <a:pt x="1725598" y="143601"/>
                  </a:lnTo>
                  <a:lnTo>
                    <a:pt x="1734680" y="229640"/>
                  </a:lnTo>
                  <a:lnTo>
                    <a:pt x="1658239" y="197681"/>
                  </a:lnTo>
                  <a:close/>
                </a:path>
                <a:path w="1774825" h="570864">
                  <a:moveTo>
                    <a:pt x="1698604" y="54181"/>
                  </a:moveTo>
                  <a:lnTo>
                    <a:pt x="1765710" y="0"/>
                  </a:lnTo>
                  <a:lnTo>
                    <a:pt x="1774792" y="86115"/>
                  </a:lnTo>
                  <a:lnTo>
                    <a:pt x="1698604" y="54181"/>
                  </a:lnTo>
                  <a:close/>
                </a:path>
                <a:path w="1774825" h="570864">
                  <a:moveTo>
                    <a:pt x="242189" y="538484"/>
                  </a:moveTo>
                  <a:lnTo>
                    <a:pt x="309295" y="484379"/>
                  </a:lnTo>
                  <a:lnTo>
                    <a:pt x="318377" y="570418"/>
                  </a:lnTo>
                  <a:lnTo>
                    <a:pt x="242189" y="538484"/>
                  </a:lnTo>
                  <a:close/>
                </a:path>
                <a:path w="1774825" h="570864">
                  <a:moveTo>
                    <a:pt x="1098681" y="158281"/>
                  </a:moveTo>
                  <a:lnTo>
                    <a:pt x="1166040" y="104175"/>
                  </a:lnTo>
                  <a:lnTo>
                    <a:pt x="1175122" y="190215"/>
                  </a:lnTo>
                  <a:lnTo>
                    <a:pt x="1098681" y="158281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20">
              <a:extLst>
                <a:ext uri="{FF2B5EF4-FFF2-40B4-BE49-F238E27FC236}">
                  <a16:creationId xmlns:a16="http://schemas.microsoft.com/office/drawing/2014/main" id="{114C9848-766F-40FE-B3AA-B5F2AC7BE307}"/>
                </a:ext>
              </a:extLst>
            </p:cNvPr>
            <p:cNvSpPr/>
            <p:nvPr/>
          </p:nvSpPr>
          <p:spPr>
            <a:xfrm>
              <a:off x="8558751" y="3183901"/>
              <a:ext cx="2367915" cy="690245"/>
            </a:xfrm>
            <a:custGeom>
              <a:avLst/>
              <a:gdLst/>
              <a:ahLst/>
              <a:cxnLst/>
              <a:rect l="l" t="t" r="r" b="b"/>
              <a:pathLst>
                <a:path w="2367915" h="690245">
                  <a:moveTo>
                    <a:pt x="0" y="689846"/>
                  </a:moveTo>
                  <a:lnTo>
                    <a:pt x="2367566" y="0"/>
                  </a:lnTo>
                </a:path>
              </a:pathLst>
            </a:custGeom>
            <a:ln w="35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21">
              <a:extLst>
                <a:ext uri="{FF2B5EF4-FFF2-40B4-BE49-F238E27FC236}">
                  <a16:creationId xmlns:a16="http://schemas.microsoft.com/office/drawing/2014/main" id="{98B19489-9BB8-426F-8CC1-01C5EA793F96}"/>
                </a:ext>
              </a:extLst>
            </p:cNvPr>
            <p:cNvSpPr/>
            <p:nvPr/>
          </p:nvSpPr>
          <p:spPr>
            <a:xfrm>
              <a:off x="9931409" y="4995818"/>
              <a:ext cx="100965" cy="105410"/>
            </a:xfrm>
            <a:custGeom>
              <a:avLst/>
              <a:gdLst/>
              <a:ahLst/>
              <a:cxnLst/>
              <a:rect l="l" t="t" r="r" b="b"/>
              <a:pathLst>
                <a:path w="100965" h="105410">
                  <a:moveTo>
                    <a:pt x="1261" y="86291"/>
                  </a:moveTo>
                  <a:lnTo>
                    <a:pt x="0" y="21289"/>
                  </a:lnTo>
                  <a:lnTo>
                    <a:pt x="61304" y="0"/>
                  </a:lnTo>
                  <a:lnTo>
                    <a:pt x="100659" y="51810"/>
                  </a:lnTo>
                  <a:lnTo>
                    <a:pt x="63574" y="105159"/>
                  </a:lnTo>
                  <a:lnTo>
                    <a:pt x="1261" y="86291"/>
                  </a:lnTo>
                  <a:close/>
                </a:path>
              </a:pathLst>
            </a:custGeom>
            <a:ln w="3531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22">
              <a:extLst>
                <a:ext uri="{FF2B5EF4-FFF2-40B4-BE49-F238E27FC236}">
                  <a16:creationId xmlns:a16="http://schemas.microsoft.com/office/drawing/2014/main" id="{8D21C842-5633-4444-8483-8D16F24B7168}"/>
                </a:ext>
              </a:extLst>
            </p:cNvPr>
            <p:cNvSpPr/>
            <p:nvPr/>
          </p:nvSpPr>
          <p:spPr>
            <a:xfrm>
              <a:off x="9861024" y="5054614"/>
              <a:ext cx="135976" cy="140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23">
              <a:extLst>
                <a:ext uri="{FF2B5EF4-FFF2-40B4-BE49-F238E27FC236}">
                  <a16:creationId xmlns:a16="http://schemas.microsoft.com/office/drawing/2014/main" id="{6D8A3DA6-96C7-46FA-959C-57D3B0B7A26C}"/>
                </a:ext>
              </a:extLst>
            </p:cNvPr>
            <p:cNvSpPr/>
            <p:nvPr/>
          </p:nvSpPr>
          <p:spPr>
            <a:xfrm>
              <a:off x="9576954" y="3602310"/>
              <a:ext cx="1016000" cy="1817370"/>
            </a:xfrm>
            <a:custGeom>
              <a:avLst/>
              <a:gdLst/>
              <a:ahLst/>
              <a:cxnLst/>
              <a:rect l="l" t="t" r="r" b="b"/>
              <a:pathLst>
                <a:path w="1016000" h="1817370">
                  <a:moveTo>
                    <a:pt x="545178" y="1798395"/>
                  </a:moveTo>
                  <a:lnTo>
                    <a:pt x="543916" y="1733403"/>
                  </a:lnTo>
                  <a:lnTo>
                    <a:pt x="605220" y="1712113"/>
                  </a:lnTo>
                  <a:lnTo>
                    <a:pt x="644576" y="1763949"/>
                  </a:lnTo>
                  <a:lnTo>
                    <a:pt x="607491" y="1817268"/>
                  </a:lnTo>
                  <a:lnTo>
                    <a:pt x="545178" y="1798395"/>
                  </a:lnTo>
                  <a:close/>
                </a:path>
                <a:path w="1016000" h="1817370">
                  <a:moveTo>
                    <a:pt x="916030" y="101628"/>
                  </a:moveTo>
                  <a:lnTo>
                    <a:pt x="914768" y="36650"/>
                  </a:lnTo>
                  <a:lnTo>
                    <a:pt x="976072" y="15361"/>
                  </a:lnTo>
                  <a:lnTo>
                    <a:pt x="1015428" y="67197"/>
                  </a:lnTo>
                  <a:lnTo>
                    <a:pt x="978091" y="120520"/>
                  </a:lnTo>
                  <a:lnTo>
                    <a:pt x="916030" y="101628"/>
                  </a:lnTo>
                  <a:close/>
                </a:path>
                <a:path w="1016000" h="1817370">
                  <a:moveTo>
                    <a:pt x="125131" y="246439"/>
                  </a:moveTo>
                  <a:lnTo>
                    <a:pt x="123617" y="181437"/>
                  </a:lnTo>
                  <a:lnTo>
                    <a:pt x="185173" y="160148"/>
                  </a:lnTo>
                  <a:lnTo>
                    <a:pt x="224277" y="211983"/>
                  </a:lnTo>
                  <a:lnTo>
                    <a:pt x="187191" y="265307"/>
                  </a:lnTo>
                  <a:lnTo>
                    <a:pt x="125131" y="246439"/>
                  </a:lnTo>
                  <a:close/>
                </a:path>
                <a:path w="1016000" h="1817370">
                  <a:moveTo>
                    <a:pt x="380186" y="86266"/>
                  </a:moveTo>
                  <a:lnTo>
                    <a:pt x="378925" y="21289"/>
                  </a:lnTo>
                  <a:lnTo>
                    <a:pt x="440229" y="0"/>
                  </a:lnTo>
                  <a:lnTo>
                    <a:pt x="479332" y="51810"/>
                  </a:lnTo>
                  <a:lnTo>
                    <a:pt x="442247" y="105159"/>
                  </a:lnTo>
                  <a:lnTo>
                    <a:pt x="380186" y="86266"/>
                  </a:lnTo>
                  <a:close/>
                </a:path>
                <a:path w="1016000" h="1817370">
                  <a:moveTo>
                    <a:pt x="1261" y="1559356"/>
                  </a:moveTo>
                  <a:lnTo>
                    <a:pt x="0" y="1494379"/>
                  </a:lnTo>
                  <a:lnTo>
                    <a:pt x="61304" y="1473089"/>
                  </a:lnTo>
                  <a:lnTo>
                    <a:pt x="100659" y="1524925"/>
                  </a:lnTo>
                  <a:lnTo>
                    <a:pt x="63574" y="1578249"/>
                  </a:lnTo>
                  <a:lnTo>
                    <a:pt x="1261" y="1559356"/>
                  </a:lnTo>
                  <a:close/>
                </a:path>
                <a:path w="1016000" h="1817370">
                  <a:moveTo>
                    <a:pt x="910480" y="701180"/>
                  </a:moveTo>
                  <a:lnTo>
                    <a:pt x="909218" y="636178"/>
                  </a:lnTo>
                  <a:lnTo>
                    <a:pt x="970522" y="614914"/>
                  </a:lnTo>
                  <a:lnTo>
                    <a:pt x="1009626" y="666724"/>
                  </a:lnTo>
                  <a:lnTo>
                    <a:pt x="972541" y="720048"/>
                  </a:lnTo>
                  <a:lnTo>
                    <a:pt x="910480" y="701180"/>
                  </a:lnTo>
                  <a:close/>
                </a:path>
                <a:path w="1016000" h="1817370">
                  <a:moveTo>
                    <a:pt x="838075" y="559042"/>
                  </a:moveTo>
                  <a:lnTo>
                    <a:pt x="836814" y="494065"/>
                  </a:lnTo>
                  <a:lnTo>
                    <a:pt x="898118" y="472776"/>
                  </a:lnTo>
                  <a:lnTo>
                    <a:pt x="937474" y="524611"/>
                  </a:lnTo>
                  <a:lnTo>
                    <a:pt x="900388" y="577910"/>
                  </a:lnTo>
                  <a:lnTo>
                    <a:pt x="838075" y="559042"/>
                  </a:lnTo>
                  <a:close/>
                </a:path>
              </a:pathLst>
            </a:custGeom>
            <a:ln w="35316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24">
              <a:extLst>
                <a:ext uri="{FF2B5EF4-FFF2-40B4-BE49-F238E27FC236}">
                  <a16:creationId xmlns:a16="http://schemas.microsoft.com/office/drawing/2014/main" id="{38E908F5-C82E-4FC8-B501-450FD1B153C7}"/>
                </a:ext>
              </a:extLst>
            </p:cNvPr>
            <p:cNvSpPr/>
            <p:nvPr/>
          </p:nvSpPr>
          <p:spPr>
            <a:xfrm>
              <a:off x="9024965" y="2331367"/>
              <a:ext cx="358775" cy="437515"/>
            </a:xfrm>
            <a:custGeom>
              <a:avLst/>
              <a:gdLst/>
              <a:ahLst/>
              <a:cxnLst/>
              <a:rect l="l" t="t" r="r" b="b"/>
              <a:pathLst>
                <a:path w="358775" h="437514">
                  <a:moveTo>
                    <a:pt x="275994" y="75672"/>
                  </a:moveTo>
                  <a:lnTo>
                    <a:pt x="317368" y="0"/>
                  </a:lnTo>
                  <a:lnTo>
                    <a:pt x="358490" y="75672"/>
                  </a:lnTo>
                  <a:lnTo>
                    <a:pt x="275994" y="75672"/>
                  </a:lnTo>
                  <a:close/>
                </a:path>
                <a:path w="358775" h="437514">
                  <a:moveTo>
                    <a:pt x="33805" y="437134"/>
                  </a:moveTo>
                  <a:lnTo>
                    <a:pt x="75179" y="361209"/>
                  </a:lnTo>
                  <a:lnTo>
                    <a:pt x="116301" y="437134"/>
                  </a:lnTo>
                  <a:lnTo>
                    <a:pt x="33805" y="437134"/>
                  </a:lnTo>
                  <a:close/>
                </a:path>
                <a:path w="358775" h="437514">
                  <a:moveTo>
                    <a:pt x="0" y="298401"/>
                  </a:moveTo>
                  <a:lnTo>
                    <a:pt x="41121" y="222476"/>
                  </a:lnTo>
                  <a:lnTo>
                    <a:pt x="82495" y="298401"/>
                  </a:lnTo>
                  <a:lnTo>
                    <a:pt x="0" y="298401"/>
                  </a:lnTo>
                  <a:close/>
                </a:path>
                <a:path w="358775" h="437514">
                  <a:moveTo>
                    <a:pt x="0" y="298401"/>
                  </a:moveTo>
                  <a:lnTo>
                    <a:pt x="41121" y="222476"/>
                  </a:lnTo>
                  <a:lnTo>
                    <a:pt x="82495" y="298401"/>
                  </a:lnTo>
                  <a:lnTo>
                    <a:pt x="0" y="298401"/>
                  </a:lnTo>
                  <a:close/>
                </a:path>
                <a:path w="358775" h="437514">
                  <a:moveTo>
                    <a:pt x="242189" y="278726"/>
                  </a:moveTo>
                  <a:lnTo>
                    <a:pt x="283310" y="202802"/>
                  </a:lnTo>
                  <a:lnTo>
                    <a:pt x="324684" y="278726"/>
                  </a:lnTo>
                  <a:lnTo>
                    <a:pt x="242189" y="278726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25">
              <a:extLst>
                <a:ext uri="{FF2B5EF4-FFF2-40B4-BE49-F238E27FC236}">
                  <a16:creationId xmlns:a16="http://schemas.microsoft.com/office/drawing/2014/main" id="{2CC9797E-5D2E-43D0-831C-496BA2EB22C5}"/>
                </a:ext>
              </a:extLst>
            </p:cNvPr>
            <p:cNvSpPr/>
            <p:nvPr/>
          </p:nvSpPr>
          <p:spPr>
            <a:xfrm>
              <a:off x="9141266" y="2468838"/>
              <a:ext cx="160020" cy="147320"/>
            </a:xfrm>
            <a:custGeom>
              <a:avLst/>
              <a:gdLst/>
              <a:ahLst/>
              <a:cxnLst/>
              <a:rect l="l" t="t" r="r" b="b"/>
              <a:pathLst>
                <a:path w="160020" h="147319">
                  <a:moveTo>
                    <a:pt x="79972" y="0"/>
                  </a:moveTo>
                  <a:lnTo>
                    <a:pt x="0" y="146804"/>
                  </a:lnTo>
                  <a:lnTo>
                    <a:pt x="159693" y="146804"/>
                  </a:lnTo>
                  <a:lnTo>
                    <a:pt x="7997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26">
              <a:extLst>
                <a:ext uri="{FF2B5EF4-FFF2-40B4-BE49-F238E27FC236}">
                  <a16:creationId xmlns:a16="http://schemas.microsoft.com/office/drawing/2014/main" id="{40B14CE4-5B95-455E-A6BD-3BDDA6B1DD29}"/>
                </a:ext>
              </a:extLst>
            </p:cNvPr>
            <p:cNvSpPr/>
            <p:nvPr/>
          </p:nvSpPr>
          <p:spPr>
            <a:xfrm>
              <a:off x="8740897" y="1141039"/>
              <a:ext cx="1369695" cy="1992630"/>
            </a:xfrm>
            <a:custGeom>
              <a:avLst/>
              <a:gdLst/>
              <a:ahLst/>
              <a:cxnLst/>
              <a:rect l="l" t="t" r="r" b="b"/>
              <a:pathLst>
                <a:path w="1369695" h="1992630">
                  <a:moveTo>
                    <a:pt x="400369" y="1474603"/>
                  </a:moveTo>
                  <a:lnTo>
                    <a:pt x="480341" y="1327798"/>
                  </a:lnTo>
                  <a:lnTo>
                    <a:pt x="560062" y="1474603"/>
                  </a:lnTo>
                  <a:lnTo>
                    <a:pt x="400369" y="1474603"/>
                  </a:lnTo>
                  <a:close/>
                </a:path>
                <a:path w="1369695" h="1992630">
                  <a:moveTo>
                    <a:pt x="560062" y="1265999"/>
                  </a:moveTo>
                  <a:lnTo>
                    <a:pt x="601436" y="1190327"/>
                  </a:lnTo>
                  <a:lnTo>
                    <a:pt x="642558" y="1265999"/>
                  </a:lnTo>
                  <a:lnTo>
                    <a:pt x="560062" y="1265999"/>
                  </a:lnTo>
                  <a:close/>
                </a:path>
                <a:path w="1369695" h="1992630">
                  <a:moveTo>
                    <a:pt x="0" y="693411"/>
                  </a:moveTo>
                  <a:lnTo>
                    <a:pt x="41121" y="617739"/>
                  </a:lnTo>
                  <a:lnTo>
                    <a:pt x="82495" y="693411"/>
                  </a:lnTo>
                  <a:lnTo>
                    <a:pt x="0" y="693411"/>
                  </a:lnTo>
                  <a:close/>
                </a:path>
                <a:path w="1369695" h="1992630">
                  <a:moveTo>
                    <a:pt x="1088590" y="304959"/>
                  </a:moveTo>
                  <a:lnTo>
                    <a:pt x="1129711" y="229035"/>
                  </a:lnTo>
                  <a:lnTo>
                    <a:pt x="1171085" y="304959"/>
                  </a:lnTo>
                  <a:lnTo>
                    <a:pt x="1088590" y="304959"/>
                  </a:lnTo>
                  <a:close/>
                </a:path>
                <a:path w="1369695" h="1992630">
                  <a:moveTo>
                    <a:pt x="1286630" y="1992581"/>
                  </a:moveTo>
                  <a:lnTo>
                    <a:pt x="1328004" y="1916782"/>
                  </a:lnTo>
                  <a:lnTo>
                    <a:pt x="1369126" y="1992581"/>
                  </a:lnTo>
                  <a:lnTo>
                    <a:pt x="1286630" y="1992581"/>
                  </a:lnTo>
                  <a:close/>
                </a:path>
                <a:path w="1369695" h="1992630">
                  <a:moveTo>
                    <a:pt x="736406" y="75672"/>
                  </a:moveTo>
                  <a:lnTo>
                    <a:pt x="777780" y="0"/>
                  </a:lnTo>
                  <a:lnTo>
                    <a:pt x="818902" y="75672"/>
                  </a:lnTo>
                  <a:lnTo>
                    <a:pt x="736406" y="75672"/>
                  </a:lnTo>
                  <a:close/>
                </a:path>
                <a:path w="1369695" h="1992630">
                  <a:moveTo>
                    <a:pt x="68367" y="140498"/>
                  </a:moveTo>
                  <a:lnTo>
                    <a:pt x="109489" y="64826"/>
                  </a:lnTo>
                  <a:lnTo>
                    <a:pt x="150863" y="140498"/>
                  </a:lnTo>
                  <a:lnTo>
                    <a:pt x="68367" y="140498"/>
                  </a:lnTo>
                  <a:close/>
                </a:path>
              </a:pathLst>
            </a:custGeom>
            <a:ln w="35316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27">
              <a:extLst>
                <a:ext uri="{FF2B5EF4-FFF2-40B4-BE49-F238E27FC236}">
                  <a16:creationId xmlns:a16="http://schemas.microsoft.com/office/drawing/2014/main" id="{50445B00-4693-4812-91F2-7D5A66F11CAB}"/>
                </a:ext>
              </a:extLst>
            </p:cNvPr>
            <p:cNvSpPr/>
            <p:nvPr/>
          </p:nvSpPr>
          <p:spPr>
            <a:xfrm>
              <a:off x="6494442" y="1611973"/>
              <a:ext cx="117811" cy="1109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28">
              <a:extLst>
                <a:ext uri="{FF2B5EF4-FFF2-40B4-BE49-F238E27FC236}">
                  <a16:creationId xmlns:a16="http://schemas.microsoft.com/office/drawing/2014/main" id="{34761481-E496-4994-94FE-4EF613E8668A}"/>
                </a:ext>
              </a:extLst>
            </p:cNvPr>
            <p:cNvSpPr/>
            <p:nvPr/>
          </p:nvSpPr>
          <p:spPr>
            <a:xfrm>
              <a:off x="6335859" y="1946193"/>
              <a:ext cx="117786" cy="11098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29">
              <a:extLst>
                <a:ext uri="{FF2B5EF4-FFF2-40B4-BE49-F238E27FC236}">
                  <a16:creationId xmlns:a16="http://schemas.microsoft.com/office/drawing/2014/main" id="{66825A01-6FEE-42E7-9B0E-A4D4E6D8D514}"/>
                </a:ext>
              </a:extLst>
            </p:cNvPr>
            <p:cNvSpPr/>
            <p:nvPr/>
          </p:nvSpPr>
          <p:spPr>
            <a:xfrm>
              <a:off x="6737741" y="2208271"/>
              <a:ext cx="117811" cy="1109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30">
              <a:extLst>
                <a:ext uri="{FF2B5EF4-FFF2-40B4-BE49-F238E27FC236}">
                  <a16:creationId xmlns:a16="http://schemas.microsoft.com/office/drawing/2014/main" id="{F558CAA9-BE93-4805-A026-E59A10D9355C}"/>
                </a:ext>
              </a:extLst>
            </p:cNvPr>
            <p:cNvSpPr/>
            <p:nvPr/>
          </p:nvSpPr>
          <p:spPr>
            <a:xfrm>
              <a:off x="6985178" y="2430496"/>
              <a:ext cx="117786" cy="1109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31">
              <a:extLst>
                <a:ext uri="{FF2B5EF4-FFF2-40B4-BE49-F238E27FC236}">
                  <a16:creationId xmlns:a16="http://schemas.microsoft.com/office/drawing/2014/main" id="{DC208E28-29BA-46B6-B9F1-5B95C73AB293}"/>
                </a:ext>
              </a:extLst>
            </p:cNvPr>
            <p:cNvSpPr/>
            <p:nvPr/>
          </p:nvSpPr>
          <p:spPr>
            <a:xfrm>
              <a:off x="6737741" y="1304490"/>
              <a:ext cx="117811" cy="1109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32">
              <a:extLst>
                <a:ext uri="{FF2B5EF4-FFF2-40B4-BE49-F238E27FC236}">
                  <a16:creationId xmlns:a16="http://schemas.microsoft.com/office/drawing/2014/main" id="{01CB0EE1-1436-453E-A4C3-C41003F9E3E0}"/>
                </a:ext>
              </a:extLst>
            </p:cNvPr>
            <p:cNvSpPr/>
            <p:nvPr/>
          </p:nvSpPr>
          <p:spPr>
            <a:xfrm>
              <a:off x="6924076" y="1531760"/>
              <a:ext cx="117786" cy="11124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3">
              <a:extLst>
                <a:ext uri="{FF2B5EF4-FFF2-40B4-BE49-F238E27FC236}">
                  <a16:creationId xmlns:a16="http://schemas.microsoft.com/office/drawing/2014/main" id="{95CA4F37-AB10-4A3D-8171-F17770DA718F}"/>
                </a:ext>
              </a:extLst>
            </p:cNvPr>
            <p:cNvSpPr/>
            <p:nvPr/>
          </p:nvSpPr>
          <p:spPr>
            <a:xfrm>
              <a:off x="7170201" y="1530499"/>
              <a:ext cx="117786" cy="1109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4">
              <a:extLst>
                <a:ext uri="{FF2B5EF4-FFF2-40B4-BE49-F238E27FC236}">
                  <a16:creationId xmlns:a16="http://schemas.microsoft.com/office/drawing/2014/main" id="{31EDD27A-7820-4A4A-A81E-10B6544CAB31}"/>
                </a:ext>
              </a:extLst>
            </p:cNvPr>
            <p:cNvSpPr/>
            <p:nvPr/>
          </p:nvSpPr>
          <p:spPr>
            <a:xfrm>
              <a:off x="7408454" y="2016064"/>
              <a:ext cx="117786" cy="11124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35">
              <a:extLst>
                <a:ext uri="{FF2B5EF4-FFF2-40B4-BE49-F238E27FC236}">
                  <a16:creationId xmlns:a16="http://schemas.microsoft.com/office/drawing/2014/main" id="{C86CC4A5-1929-4766-B54B-39FA8C7F3364}"/>
                </a:ext>
              </a:extLst>
            </p:cNvPr>
            <p:cNvSpPr/>
            <p:nvPr/>
          </p:nvSpPr>
          <p:spPr>
            <a:xfrm>
              <a:off x="7170201" y="1188207"/>
              <a:ext cx="117786" cy="11098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36">
              <a:extLst>
                <a:ext uri="{FF2B5EF4-FFF2-40B4-BE49-F238E27FC236}">
                  <a16:creationId xmlns:a16="http://schemas.microsoft.com/office/drawing/2014/main" id="{4D394AB1-2855-4B41-A95B-FA2810F1E236}"/>
                </a:ext>
              </a:extLst>
            </p:cNvPr>
            <p:cNvSpPr/>
            <p:nvPr/>
          </p:nvSpPr>
          <p:spPr>
            <a:xfrm>
              <a:off x="7776304" y="2269314"/>
              <a:ext cx="117812" cy="1112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37">
              <a:extLst>
                <a:ext uri="{FF2B5EF4-FFF2-40B4-BE49-F238E27FC236}">
                  <a16:creationId xmlns:a16="http://schemas.microsoft.com/office/drawing/2014/main" id="{1029CB9F-F9FB-4EDE-9E3B-7F8478F14D34}"/>
                </a:ext>
              </a:extLst>
            </p:cNvPr>
            <p:cNvSpPr/>
            <p:nvPr/>
          </p:nvSpPr>
          <p:spPr>
            <a:xfrm>
              <a:off x="7761041" y="2456477"/>
              <a:ext cx="117786" cy="11124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38">
              <a:extLst>
                <a:ext uri="{FF2B5EF4-FFF2-40B4-BE49-F238E27FC236}">
                  <a16:creationId xmlns:a16="http://schemas.microsoft.com/office/drawing/2014/main" id="{8F4A9804-BB85-4ECE-8408-458016276164}"/>
                </a:ext>
              </a:extLst>
            </p:cNvPr>
            <p:cNvSpPr/>
            <p:nvPr/>
          </p:nvSpPr>
          <p:spPr>
            <a:xfrm>
              <a:off x="6755653" y="2729150"/>
              <a:ext cx="117786" cy="11124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376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168401"/>
            <a:ext cx="9598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dirty="0">
                <a:latin typeface="Carlito"/>
                <a:cs typeface="Carlito"/>
              </a:rPr>
              <a:t>Metodología Clásica para el Desarrollo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62" y="6096001"/>
            <a:ext cx="76065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https://newtiummedia.blob.core.windows.net/images/Steps-to-Predictive-Modelling.jpg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2872" y="1730501"/>
            <a:ext cx="9057894" cy="398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D70D76-08F1-4A35-809B-11A1AC624AF0}"/>
              </a:ext>
            </a:extLst>
          </p:cNvPr>
          <p:cNvSpPr/>
          <p:nvPr/>
        </p:nvSpPr>
        <p:spPr>
          <a:xfrm>
            <a:off x="4576774" y="777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https://www.portalveterinaria.com/porcino/actualidad/31080/em-pig-data-em.html</a:t>
            </a:r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168401"/>
            <a:ext cx="9598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dirty="0">
                <a:latin typeface="Carlito"/>
                <a:cs typeface="Carlito"/>
              </a:rPr>
              <a:t>Metodología iterativa: CRISP-DM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62" y="6096001"/>
            <a:ext cx="76065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lang="es-MX"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https://www.ibm.com/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C2005-575F-4A77-8DD7-5F26BEC5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981075"/>
            <a:ext cx="4895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1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3377" y="1160525"/>
            <a:ext cx="6905244" cy="486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96748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Carlito"/>
                <a:cs typeface="Carlito"/>
              </a:rPr>
              <a:t>Partición </a:t>
            </a:r>
            <a:r>
              <a:rPr sz="4000" b="1" dirty="0">
                <a:latin typeface="Carlito"/>
                <a:cs typeface="Carlito"/>
              </a:rPr>
              <a:t>del </a:t>
            </a:r>
            <a:r>
              <a:rPr sz="4000" b="1" spc="-15" dirty="0">
                <a:latin typeface="Carlito"/>
                <a:cs typeface="Carlito"/>
              </a:rPr>
              <a:t>Conjunto </a:t>
            </a:r>
            <a:r>
              <a:rPr sz="4000" b="1" dirty="0">
                <a:latin typeface="Carlito"/>
                <a:cs typeface="Carlito"/>
              </a:rPr>
              <a:t>de</a:t>
            </a:r>
            <a:r>
              <a:rPr sz="4000" b="1" spc="-35" dirty="0">
                <a:latin typeface="Carlito"/>
                <a:cs typeface="Carlito"/>
              </a:rPr>
              <a:t> </a:t>
            </a:r>
            <a:r>
              <a:rPr sz="4000" b="1" spc="-20" dirty="0">
                <a:latin typeface="Carlito"/>
                <a:cs typeface="Carlito"/>
              </a:rPr>
              <a:t>Datos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108940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spc="-10" dirty="0">
                <a:latin typeface="Carlito"/>
                <a:cs typeface="Carlito"/>
              </a:rPr>
              <a:t>Herramientas Tecnológicas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1026" name="Picture 2" descr="Machine Learning Becomes Mainstream: How to Increase Your Compet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0267950" cy="44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81669" y="6248400"/>
            <a:ext cx="67440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lang="es-ES" sz="1200" dirty="0">
                <a:hlinkClick r:id="rId3"/>
              </a:rPr>
              <a:t>https://datafloq.com/read/machine-learning-becomes-mainstream-advantage/2236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1764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108940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spc="-10" dirty="0"/>
              <a:t>Herramientas Tecnológicas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1EF52-7D76-4938-8B43-898D04C09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34100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n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n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t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n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Domingo Mery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Departmento de Ciencia de la Computación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Escuela de Ingeniería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Universidad Católica de Chile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7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Ejemplo Práctico – Mandarinas vs. Naranjas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23145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685800"/>
            <a:ext cx="9829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800" b="1" dirty="0">
                <a:latin typeface="Ancizar Sans Black"/>
              </a:rPr>
              <a:t>APRENDIZAJE DE MÁQUINAS</a:t>
            </a:r>
            <a:endParaRPr sz="3200" dirty="0">
              <a:latin typeface="Ancizar Sans" panose="020B06020403000000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8740" y="6600380"/>
            <a:ext cx="1663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400" spc="-5" dirty="0">
                <a:latin typeface="Carlito"/>
                <a:cs typeface="Carlito"/>
              </a:rPr>
              <a:t>2</a:t>
            </a:fld>
            <a:endParaRPr sz="1400" dirty="0">
              <a:latin typeface="Carlito"/>
              <a:cs typeface="Carlito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09800" y="3048000"/>
            <a:ext cx="7696200" cy="229293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sz="4000" b="1" dirty="0">
                <a:latin typeface="Ancizar Sans Black"/>
              </a:rPr>
              <a:t>JOHN W. BRANCH</a:t>
            </a:r>
            <a:endParaRPr lang="es-ES" sz="4000" dirty="0">
              <a:latin typeface="Ancizar Sans Black"/>
            </a:endParaRPr>
          </a:p>
          <a:p>
            <a:pPr algn="ctr"/>
            <a:r>
              <a:rPr lang="es-ES" sz="2000" b="1" dirty="0">
                <a:latin typeface="Ancizar Sans Black"/>
              </a:rPr>
              <a:t>Profesor Titular </a:t>
            </a:r>
          </a:p>
          <a:p>
            <a:pPr algn="ctr"/>
            <a:r>
              <a:rPr lang="es-ES" sz="2000" b="1" dirty="0">
                <a:latin typeface="Ancizar Sans Black"/>
              </a:rPr>
              <a:t>Departamento de Ciencias de la Computación y de la Decisión</a:t>
            </a:r>
          </a:p>
          <a:p>
            <a:pPr algn="ctr"/>
            <a:r>
              <a:rPr lang="es-ES" sz="2000" b="1" dirty="0">
                <a:latin typeface="Ancizar Sans Black"/>
              </a:rPr>
              <a:t>Director del Grupo de I+D en Inteligencia Artificial – GIDIA</a:t>
            </a:r>
          </a:p>
          <a:p>
            <a:pPr algn="ctr"/>
            <a:r>
              <a:rPr lang="es-ES" sz="2000" b="1" dirty="0">
                <a:latin typeface="Ancizar Sans Black"/>
                <a:hlinkClick r:id="rId3"/>
              </a:rPr>
              <a:t>jwbranch@unal.edu.co</a:t>
            </a:r>
            <a:endParaRPr lang="es-ES" sz="2000" b="1" dirty="0">
              <a:latin typeface="Ancizar Sans Black"/>
            </a:endParaRPr>
          </a:p>
          <a:p>
            <a:pPr marL="635" algn="ctr"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B5688-B0E8-4B72-8974-6D29301B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62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https://github.com/srobles05/3008422-AprendizajeDeMaquinas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352800" y="5715001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¿cómo separar las mandarinas de las naranjas?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25589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741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8680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Medición del tamaño es una buena alternativa: (</a:t>
            </a:r>
            <a:r>
              <a:rPr kumimoji="0" lang="es-CL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las mandarinas son más pequeñas</a:t>
            </a: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5965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 = 15.457 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057900" y="4800601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 = 18.583 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1" y="1905001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915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76400" y="1143001"/>
            <a:ext cx="474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Recolección de información: Área en Pixeles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1752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5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Histogramas: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Línea de decisión: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7" name="Rectangle 30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6705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>
            <a:off x="6705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68580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 flipH="1">
            <a:off x="5791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53340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9296400" y="6324601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4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25589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352800" y="5715001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 separación es buena pero no es perfecta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3733800" y="2667000"/>
            <a:ext cx="609600" cy="685800"/>
            <a:chOff x="1392" y="1680"/>
            <a:chExt cx="384" cy="432"/>
          </a:xfrm>
        </p:grpSpPr>
        <p:sp>
          <p:nvSpPr>
            <p:cNvPr id="8228" name="Line 6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29" name="Line 7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7315200" y="4267200"/>
            <a:ext cx="609600" cy="685800"/>
            <a:chOff x="1392" y="1680"/>
            <a:chExt cx="384" cy="432"/>
          </a:xfrm>
        </p:grpSpPr>
        <p:sp>
          <p:nvSpPr>
            <p:cNvPr id="8226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27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7239000" y="3124200"/>
            <a:ext cx="304800" cy="381000"/>
            <a:chOff x="1392" y="1680"/>
            <a:chExt cx="384" cy="432"/>
          </a:xfrm>
        </p:grpSpPr>
        <p:sp>
          <p:nvSpPr>
            <p:cNvPr id="8224" name="Line 13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25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3276600" y="4267200"/>
            <a:ext cx="304800" cy="381000"/>
            <a:chOff x="1392" y="1680"/>
            <a:chExt cx="384" cy="432"/>
          </a:xfrm>
        </p:grpSpPr>
        <p:sp>
          <p:nvSpPr>
            <p:cNvPr id="8222" name="Line 19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23" name="Line 20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202" name="Freeform 21"/>
          <p:cNvSpPr>
            <a:spLocks/>
          </p:cNvSpPr>
          <p:nvPr/>
        </p:nvSpPr>
        <p:spPr bwMode="auto">
          <a:xfrm>
            <a:off x="2362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3" name="Freeform 22"/>
          <p:cNvSpPr>
            <a:spLocks/>
          </p:cNvSpPr>
          <p:nvPr/>
        </p:nvSpPr>
        <p:spPr bwMode="auto">
          <a:xfrm>
            <a:off x="7162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4" name="Freeform 23"/>
          <p:cNvSpPr>
            <a:spLocks/>
          </p:cNvSpPr>
          <p:nvPr/>
        </p:nvSpPr>
        <p:spPr bwMode="auto">
          <a:xfrm>
            <a:off x="2057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5" name="Freeform 24"/>
          <p:cNvSpPr>
            <a:spLocks/>
          </p:cNvSpPr>
          <p:nvPr/>
        </p:nvSpPr>
        <p:spPr bwMode="auto">
          <a:xfrm>
            <a:off x="59436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6" name="Freeform 25"/>
          <p:cNvSpPr>
            <a:spLocks/>
          </p:cNvSpPr>
          <p:nvPr/>
        </p:nvSpPr>
        <p:spPr bwMode="auto">
          <a:xfrm>
            <a:off x="4953000" y="3810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7" name="Freeform 26"/>
          <p:cNvSpPr>
            <a:spLocks/>
          </p:cNvSpPr>
          <p:nvPr/>
        </p:nvSpPr>
        <p:spPr bwMode="auto">
          <a:xfrm>
            <a:off x="8229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8" name="Freeform 27"/>
          <p:cNvSpPr>
            <a:spLocks/>
          </p:cNvSpPr>
          <p:nvPr/>
        </p:nvSpPr>
        <p:spPr bwMode="auto">
          <a:xfrm>
            <a:off x="9372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09" name="Freeform 28"/>
          <p:cNvSpPr>
            <a:spLocks/>
          </p:cNvSpPr>
          <p:nvPr/>
        </p:nvSpPr>
        <p:spPr bwMode="auto">
          <a:xfrm>
            <a:off x="8534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0" name="Freeform 29"/>
          <p:cNvSpPr>
            <a:spLocks/>
          </p:cNvSpPr>
          <p:nvPr/>
        </p:nvSpPr>
        <p:spPr bwMode="auto">
          <a:xfrm>
            <a:off x="3657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1" name="Freeform 31"/>
          <p:cNvSpPr>
            <a:spLocks/>
          </p:cNvSpPr>
          <p:nvPr/>
        </p:nvSpPr>
        <p:spPr bwMode="auto">
          <a:xfrm>
            <a:off x="4876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2" name="Freeform 32"/>
          <p:cNvSpPr>
            <a:spLocks/>
          </p:cNvSpPr>
          <p:nvPr/>
        </p:nvSpPr>
        <p:spPr bwMode="auto">
          <a:xfrm>
            <a:off x="5943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3" name="Freeform 33"/>
          <p:cNvSpPr>
            <a:spLocks/>
          </p:cNvSpPr>
          <p:nvPr/>
        </p:nvSpPr>
        <p:spPr bwMode="auto">
          <a:xfrm>
            <a:off x="8305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4" name="Freeform 34"/>
          <p:cNvSpPr>
            <a:spLocks/>
          </p:cNvSpPr>
          <p:nvPr/>
        </p:nvSpPr>
        <p:spPr bwMode="auto">
          <a:xfrm>
            <a:off x="9144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5" name="Freeform 35"/>
          <p:cNvSpPr>
            <a:spLocks/>
          </p:cNvSpPr>
          <p:nvPr/>
        </p:nvSpPr>
        <p:spPr bwMode="auto">
          <a:xfrm>
            <a:off x="9753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6" name="Freeform 36"/>
          <p:cNvSpPr>
            <a:spLocks/>
          </p:cNvSpPr>
          <p:nvPr/>
        </p:nvSpPr>
        <p:spPr bwMode="auto">
          <a:xfrm>
            <a:off x="6324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7" name="Freeform 45"/>
          <p:cNvSpPr>
            <a:spLocks/>
          </p:cNvSpPr>
          <p:nvPr/>
        </p:nvSpPr>
        <p:spPr bwMode="auto">
          <a:xfrm>
            <a:off x="4953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8" name="Freeform 46"/>
          <p:cNvSpPr>
            <a:spLocks/>
          </p:cNvSpPr>
          <p:nvPr/>
        </p:nvSpPr>
        <p:spPr bwMode="auto">
          <a:xfrm>
            <a:off x="4114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19" name="Freeform 47"/>
          <p:cNvSpPr>
            <a:spLocks/>
          </p:cNvSpPr>
          <p:nvPr/>
        </p:nvSpPr>
        <p:spPr bwMode="auto">
          <a:xfrm>
            <a:off x="2743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20" name="Freeform 48"/>
          <p:cNvSpPr>
            <a:spLocks/>
          </p:cNvSpPr>
          <p:nvPr/>
        </p:nvSpPr>
        <p:spPr bwMode="auto">
          <a:xfrm>
            <a:off x="1828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221" name="Freeform 49"/>
          <p:cNvSpPr>
            <a:spLocks/>
          </p:cNvSpPr>
          <p:nvPr/>
        </p:nvSpPr>
        <p:spPr bwMode="auto">
          <a:xfrm>
            <a:off x="4114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013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Línea de decisión: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6705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6705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68580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 flipH="1">
            <a:off x="5791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53340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9296400" y="6324601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 rot="-1663695">
            <a:off x="122872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¿Y si las mandarinas son mucho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más caras que las naranjas?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6267450" y="3962401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?????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6705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57" name="Line 43"/>
          <p:cNvSpPr>
            <a:spLocks noChangeShapeType="1"/>
          </p:cNvSpPr>
          <p:nvPr/>
        </p:nvSpPr>
        <p:spPr bwMode="auto">
          <a:xfrm flipH="1">
            <a:off x="5791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8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Línea de decisión: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7" name="Rectangle 28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8" name="Rectangle 29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9" name="Rectangle 30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1" name="Rectangle 32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>
            <a:off x="73914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>
            <a:off x="73914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75438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5" name="Line 36"/>
          <p:cNvSpPr>
            <a:spLocks noChangeShapeType="1"/>
          </p:cNvSpPr>
          <p:nvPr/>
        </p:nvSpPr>
        <p:spPr bwMode="auto">
          <a:xfrm flipH="1">
            <a:off x="64770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60198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7" name="Text Box 38"/>
          <p:cNvSpPr txBox="1">
            <a:spLocks noChangeArrowheads="1"/>
          </p:cNvSpPr>
          <p:nvPr/>
        </p:nvSpPr>
        <p:spPr bwMode="auto">
          <a:xfrm>
            <a:off x="9296400" y="6324601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78" name="Rectangle 39"/>
          <p:cNvSpPr>
            <a:spLocks noChangeArrowheads="1"/>
          </p:cNvSpPr>
          <p:nvPr/>
        </p:nvSpPr>
        <p:spPr bwMode="auto">
          <a:xfrm rot="-1663695">
            <a:off x="122872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¿Y si las mandarinas son mucho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más caras que las naranjas?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931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25589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352800" y="5715000"/>
            <a:ext cx="625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Todas las mandarinas son clasificadas perfectamente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 pero el costo es que hay varias naranjas mal clasificadas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733800" y="2667000"/>
            <a:ext cx="609600" cy="685800"/>
            <a:chOff x="1392" y="1680"/>
            <a:chExt cx="384" cy="432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7315200" y="4267200"/>
            <a:ext cx="609600" cy="685800"/>
            <a:chOff x="1392" y="1680"/>
            <a:chExt cx="384" cy="432"/>
          </a:xfrm>
        </p:grpSpPr>
        <p:sp>
          <p:nvSpPr>
            <p:cNvPr id="11298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99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1272" name="Freeform 18"/>
          <p:cNvSpPr>
            <a:spLocks/>
          </p:cNvSpPr>
          <p:nvPr/>
        </p:nvSpPr>
        <p:spPr bwMode="auto">
          <a:xfrm>
            <a:off x="2362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3" name="Freeform 19"/>
          <p:cNvSpPr>
            <a:spLocks/>
          </p:cNvSpPr>
          <p:nvPr/>
        </p:nvSpPr>
        <p:spPr bwMode="auto">
          <a:xfrm>
            <a:off x="7162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4" name="Freeform 20"/>
          <p:cNvSpPr>
            <a:spLocks/>
          </p:cNvSpPr>
          <p:nvPr/>
        </p:nvSpPr>
        <p:spPr bwMode="auto">
          <a:xfrm>
            <a:off x="2057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5" name="Freeform 23"/>
          <p:cNvSpPr>
            <a:spLocks/>
          </p:cNvSpPr>
          <p:nvPr/>
        </p:nvSpPr>
        <p:spPr bwMode="auto">
          <a:xfrm>
            <a:off x="8229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6" name="Freeform 24"/>
          <p:cNvSpPr>
            <a:spLocks/>
          </p:cNvSpPr>
          <p:nvPr/>
        </p:nvSpPr>
        <p:spPr bwMode="auto">
          <a:xfrm>
            <a:off x="9372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7" name="Freeform 25"/>
          <p:cNvSpPr>
            <a:spLocks/>
          </p:cNvSpPr>
          <p:nvPr/>
        </p:nvSpPr>
        <p:spPr bwMode="auto">
          <a:xfrm>
            <a:off x="8534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8" name="Freeform 26"/>
          <p:cNvSpPr>
            <a:spLocks/>
          </p:cNvSpPr>
          <p:nvPr/>
        </p:nvSpPr>
        <p:spPr bwMode="auto">
          <a:xfrm>
            <a:off x="3657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79" name="Freeform 27"/>
          <p:cNvSpPr>
            <a:spLocks/>
          </p:cNvSpPr>
          <p:nvPr/>
        </p:nvSpPr>
        <p:spPr bwMode="auto">
          <a:xfrm>
            <a:off x="4876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0" name="Freeform 28"/>
          <p:cNvSpPr>
            <a:spLocks/>
          </p:cNvSpPr>
          <p:nvPr/>
        </p:nvSpPr>
        <p:spPr bwMode="auto">
          <a:xfrm>
            <a:off x="5943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1" name="Freeform 29"/>
          <p:cNvSpPr>
            <a:spLocks/>
          </p:cNvSpPr>
          <p:nvPr/>
        </p:nvSpPr>
        <p:spPr bwMode="auto">
          <a:xfrm>
            <a:off x="8305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2" name="Freeform 30"/>
          <p:cNvSpPr>
            <a:spLocks/>
          </p:cNvSpPr>
          <p:nvPr/>
        </p:nvSpPr>
        <p:spPr bwMode="auto">
          <a:xfrm>
            <a:off x="9144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3" name="Freeform 31"/>
          <p:cNvSpPr>
            <a:spLocks/>
          </p:cNvSpPr>
          <p:nvPr/>
        </p:nvSpPr>
        <p:spPr bwMode="auto">
          <a:xfrm>
            <a:off x="9753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4" name="Freeform 32"/>
          <p:cNvSpPr>
            <a:spLocks/>
          </p:cNvSpPr>
          <p:nvPr/>
        </p:nvSpPr>
        <p:spPr bwMode="auto">
          <a:xfrm>
            <a:off x="6324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5" name="Freeform 33"/>
          <p:cNvSpPr>
            <a:spLocks/>
          </p:cNvSpPr>
          <p:nvPr/>
        </p:nvSpPr>
        <p:spPr bwMode="auto">
          <a:xfrm>
            <a:off x="4953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6" name="Freeform 34"/>
          <p:cNvSpPr>
            <a:spLocks/>
          </p:cNvSpPr>
          <p:nvPr/>
        </p:nvSpPr>
        <p:spPr bwMode="auto">
          <a:xfrm>
            <a:off x="4114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2743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8" name="Freeform 36"/>
          <p:cNvSpPr>
            <a:spLocks/>
          </p:cNvSpPr>
          <p:nvPr/>
        </p:nvSpPr>
        <p:spPr bwMode="auto">
          <a:xfrm>
            <a:off x="1828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89" name="Freeform 37"/>
          <p:cNvSpPr>
            <a:spLocks/>
          </p:cNvSpPr>
          <p:nvPr/>
        </p:nvSpPr>
        <p:spPr bwMode="auto">
          <a:xfrm>
            <a:off x="4114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90" name="Freeform 38"/>
          <p:cNvSpPr>
            <a:spLocks/>
          </p:cNvSpPr>
          <p:nvPr/>
        </p:nvSpPr>
        <p:spPr bwMode="auto">
          <a:xfrm>
            <a:off x="3276600" y="4267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291" name="Freeform 39"/>
          <p:cNvSpPr>
            <a:spLocks/>
          </p:cNvSpPr>
          <p:nvPr/>
        </p:nvSpPr>
        <p:spPr bwMode="auto">
          <a:xfrm>
            <a:off x="7315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1292" name="Group 40"/>
          <p:cNvGrpSpPr>
            <a:grpSpLocks/>
          </p:cNvGrpSpPr>
          <p:nvPr/>
        </p:nvGrpSpPr>
        <p:grpSpPr bwMode="auto">
          <a:xfrm>
            <a:off x="6019800" y="2819400"/>
            <a:ext cx="609600" cy="685800"/>
            <a:chOff x="1392" y="1680"/>
            <a:chExt cx="384" cy="432"/>
          </a:xfrm>
        </p:grpSpPr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1293" name="Group 43"/>
          <p:cNvGrpSpPr>
            <a:grpSpLocks/>
          </p:cNvGrpSpPr>
          <p:nvPr/>
        </p:nvGrpSpPr>
        <p:grpSpPr bwMode="auto">
          <a:xfrm>
            <a:off x="5029200" y="3810000"/>
            <a:ext cx="609600" cy="685800"/>
            <a:chOff x="1392" y="1680"/>
            <a:chExt cx="384" cy="432"/>
          </a:xfrm>
        </p:grpSpPr>
        <p:sp>
          <p:nvSpPr>
            <p:cNvPr id="11294" name="Line 4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95" name="Line 4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15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Línea de decisión: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705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6705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8580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>
            <a:off x="5791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9296400" y="6324601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6" name="Text Box 39"/>
          <p:cNvSpPr txBox="1">
            <a:spLocks noChangeArrowheads="1"/>
          </p:cNvSpPr>
          <p:nvPr/>
        </p:nvSpPr>
        <p:spPr bwMode="auto">
          <a:xfrm>
            <a:off x="6267450" y="3962401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?????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7" name="Line 40"/>
          <p:cNvSpPr>
            <a:spLocks noChangeShapeType="1"/>
          </p:cNvSpPr>
          <p:nvPr/>
        </p:nvSpPr>
        <p:spPr bwMode="auto">
          <a:xfrm>
            <a:off x="6705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8" name="Line 41"/>
          <p:cNvSpPr>
            <a:spLocks noChangeShapeType="1"/>
          </p:cNvSpPr>
          <p:nvPr/>
        </p:nvSpPr>
        <p:spPr bwMode="auto">
          <a:xfrm flipH="1">
            <a:off x="5791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" name="Rectangle 42"/>
          <p:cNvSpPr>
            <a:spLocks noChangeArrowheads="1"/>
          </p:cNvSpPr>
          <p:nvPr/>
        </p:nvSpPr>
        <p:spPr bwMode="auto">
          <a:xfrm rot="2445352">
            <a:off x="6629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¿Y si hay muchas más naranjas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 mandarinas (y valen lo mismo)?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0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F6FEA9A-3E94-4C11-B2FF-ED55BE6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0"/>
            <a:ext cx="9144000" cy="5170646"/>
          </a:xfrm>
        </p:spPr>
        <p:txBody>
          <a:bodyPr/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Curso</a:t>
            </a:r>
            <a:b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curso introduce los conceptos fundamentales y los métodos más utilizados en el campo del aprendizaje de máquinas enfocados desde las perspectivas de la naturaleza del problema que se requiere resolver, esto es, aprendizaje supervisado orientado a los problemas de clasificación y regresión para aplicaciones de predicción o pronóstico. Aprendizaje no supervisado orientado a tareas de agrupar o etiquetar un conjunto de datos, También se incluyen la aproximación general de técnicas modernas de aprendizaje tales como el aprendizaje por refuerzo y aprendizaje profundo.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5B5FFD-8498-4143-B66E-16C961C075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CO" spc="-5" smtClean="0"/>
              <a:t>3</a:t>
            </a:fld>
            <a:endParaRPr lang="es-CO" spc="-5" dirty="0"/>
          </a:p>
        </p:txBody>
      </p:sp>
    </p:spTree>
    <p:extLst>
      <p:ext uri="{BB962C8B-B14F-4D97-AF65-F5344CB8AC3E}">
        <p14:creationId xmlns:p14="http://schemas.microsoft.com/office/powerpoint/2010/main" val="423204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Línea de decisión: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782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798050" y="5791201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8.000        10.000       12.000       14.000         16.000         18.000         20.000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276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419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638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858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flipH="1">
            <a:off x="6248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61722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6172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52578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48006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9296400" y="6324601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pixeles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 rot="2445352">
            <a:off x="6629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¿Y si hay muchas más naranjas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 mandarinas (y valen lo mismo)?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0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525589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194050" y="5715000"/>
            <a:ext cx="657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Todas las naranjas son clasificadas perfectamente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 pero el costo es que hay varias mandarinas mal clasificadas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2" name="Freeform 12"/>
          <p:cNvSpPr>
            <a:spLocks/>
          </p:cNvSpPr>
          <p:nvPr/>
        </p:nvSpPr>
        <p:spPr bwMode="auto">
          <a:xfrm>
            <a:off x="2362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3" name="Freeform 13"/>
          <p:cNvSpPr>
            <a:spLocks/>
          </p:cNvSpPr>
          <p:nvPr/>
        </p:nvSpPr>
        <p:spPr bwMode="auto">
          <a:xfrm>
            <a:off x="7162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4" name="Freeform 14"/>
          <p:cNvSpPr>
            <a:spLocks/>
          </p:cNvSpPr>
          <p:nvPr/>
        </p:nvSpPr>
        <p:spPr bwMode="auto">
          <a:xfrm>
            <a:off x="2057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5" name="Freeform 15"/>
          <p:cNvSpPr>
            <a:spLocks/>
          </p:cNvSpPr>
          <p:nvPr/>
        </p:nvSpPr>
        <p:spPr bwMode="auto">
          <a:xfrm>
            <a:off x="8229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" name="Freeform 16"/>
          <p:cNvSpPr>
            <a:spLocks/>
          </p:cNvSpPr>
          <p:nvPr/>
        </p:nvSpPr>
        <p:spPr bwMode="auto">
          <a:xfrm>
            <a:off x="9372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7" name="Freeform 17"/>
          <p:cNvSpPr>
            <a:spLocks/>
          </p:cNvSpPr>
          <p:nvPr/>
        </p:nvSpPr>
        <p:spPr bwMode="auto">
          <a:xfrm>
            <a:off x="8534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8" name="Freeform 18"/>
          <p:cNvSpPr>
            <a:spLocks/>
          </p:cNvSpPr>
          <p:nvPr/>
        </p:nvSpPr>
        <p:spPr bwMode="auto">
          <a:xfrm>
            <a:off x="3657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9" name="Freeform 19"/>
          <p:cNvSpPr>
            <a:spLocks/>
          </p:cNvSpPr>
          <p:nvPr/>
        </p:nvSpPr>
        <p:spPr bwMode="auto">
          <a:xfrm>
            <a:off x="4876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0" name="Freeform 20"/>
          <p:cNvSpPr>
            <a:spLocks/>
          </p:cNvSpPr>
          <p:nvPr/>
        </p:nvSpPr>
        <p:spPr bwMode="auto">
          <a:xfrm>
            <a:off x="5943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1" name="Freeform 21"/>
          <p:cNvSpPr>
            <a:spLocks/>
          </p:cNvSpPr>
          <p:nvPr/>
        </p:nvSpPr>
        <p:spPr bwMode="auto">
          <a:xfrm>
            <a:off x="8305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2" name="Freeform 23"/>
          <p:cNvSpPr>
            <a:spLocks/>
          </p:cNvSpPr>
          <p:nvPr/>
        </p:nvSpPr>
        <p:spPr bwMode="auto">
          <a:xfrm>
            <a:off x="9753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3" name="Freeform 28"/>
          <p:cNvSpPr>
            <a:spLocks/>
          </p:cNvSpPr>
          <p:nvPr/>
        </p:nvSpPr>
        <p:spPr bwMode="auto">
          <a:xfrm>
            <a:off x="1828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4" name="Freeform 29"/>
          <p:cNvSpPr>
            <a:spLocks/>
          </p:cNvSpPr>
          <p:nvPr/>
        </p:nvSpPr>
        <p:spPr bwMode="auto">
          <a:xfrm>
            <a:off x="4114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5" name="Freeform 31"/>
          <p:cNvSpPr>
            <a:spLocks/>
          </p:cNvSpPr>
          <p:nvPr/>
        </p:nvSpPr>
        <p:spPr bwMode="auto">
          <a:xfrm>
            <a:off x="7315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6" name="Freeform 38"/>
          <p:cNvSpPr>
            <a:spLocks/>
          </p:cNvSpPr>
          <p:nvPr/>
        </p:nvSpPr>
        <p:spPr bwMode="auto">
          <a:xfrm>
            <a:off x="60198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>
            <a:off x="3657600" y="2590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58" name="Freeform 40"/>
          <p:cNvSpPr>
            <a:spLocks/>
          </p:cNvSpPr>
          <p:nvPr/>
        </p:nvSpPr>
        <p:spPr bwMode="auto">
          <a:xfrm>
            <a:off x="4953000" y="36576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4359" name="Group 41"/>
          <p:cNvGrpSpPr>
            <a:grpSpLocks/>
          </p:cNvGrpSpPr>
          <p:nvPr/>
        </p:nvGrpSpPr>
        <p:grpSpPr bwMode="auto">
          <a:xfrm>
            <a:off x="3276600" y="4267200"/>
            <a:ext cx="304800" cy="381000"/>
            <a:chOff x="1392" y="1680"/>
            <a:chExt cx="384" cy="432"/>
          </a:xfrm>
        </p:grpSpPr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360" name="Group 44"/>
          <p:cNvGrpSpPr>
            <a:grpSpLocks/>
          </p:cNvGrpSpPr>
          <p:nvPr/>
        </p:nvGrpSpPr>
        <p:grpSpPr bwMode="auto">
          <a:xfrm>
            <a:off x="4114800" y="3733800"/>
            <a:ext cx="304800" cy="381000"/>
            <a:chOff x="1392" y="1680"/>
            <a:chExt cx="384" cy="432"/>
          </a:xfrm>
        </p:grpSpPr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74" name="Line 46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361" name="Group 47"/>
          <p:cNvGrpSpPr>
            <a:grpSpLocks/>
          </p:cNvGrpSpPr>
          <p:nvPr/>
        </p:nvGrpSpPr>
        <p:grpSpPr bwMode="auto">
          <a:xfrm>
            <a:off x="6324600" y="4114800"/>
            <a:ext cx="304800" cy="381000"/>
            <a:chOff x="1392" y="1680"/>
            <a:chExt cx="384" cy="432"/>
          </a:xfrm>
        </p:grpSpPr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72" name="Line 49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362" name="Group 50"/>
          <p:cNvGrpSpPr>
            <a:grpSpLocks/>
          </p:cNvGrpSpPr>
          <p:nvPr/>
        </p:nvGrpSpPr>
        <p:grpSpPr bwMode="auto">
          <a:xfrm>
            <a:off x="4876800" y="2895600"/>
            <a:ext cx="304800" cy="381000"/>
            <a:chOff x="1392" y="1680"/>
            <a:chExt cx="384" cy="432"/>
          </a:xfrm>
        </p:grpSpPr>
        <p:sp>
          <p:nvSpPr>
            <p:cNvPr id="14369" name="Line 5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70" name="Line 5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363" name="Group 53"/>
          <p:cNvGrpSpPr>
            <a:grpSpLocks/>
          </p:cNvGrpSpPr>
          <p:nvPr/>
        </p:nvGrpSpPr>
        <p:grpSpPr bwMode="auto">
          <a:xfrm>
            <a:off x="2743200" y="3200400"/>
            <a:ext cx="304800" cy="381000"/>
            <a:chOff x="1392" y="1680"/>
            <a:chExt cx="384" cy="432"/>
          </a:xfrm>
        </p:grpSpPr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68" name="Line 5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4364" name="Group 56"/>
          <p:cNvGrpSpPr>
            <a:grpSpLocks/>
          </p:cNvGrpSpPr>
          <p:nvPr/>
        </p:nvGrpSpPr>
        <p:grpSpPr bwMode="auto">
          <a:xfrm>
            <a:off x="9144000" y="2209800"/>
            <a:ext cx="304800" cy="381000"/>
            <a:chOff x="1392" y="1680"/>
            <a:chExt cx="384" cy="432"/>
          </a:xfrm>
        </p:grpSpPr>
        <p:sp>
          <p:nvSpPr>
            <p:cNvPr id="14365" name="Line 5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66" name="Line 5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2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76400" y="685801"/>
            <a:ext cx="4895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¿Cómo mejorar el desempeño?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Medición del color es una segunda alternativa: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965825" y="2551113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 = 23.6%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57900" y="4800601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 = 46%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6629400" y="1219201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s-CL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las naranjas son más verdes</a:t>
            </a: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1" y="1981201"/>
            <a:ext cx="1876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5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676401" y="1143001"/>
            <a:ext cx="5237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Recolección de información: Porcentaje de Verde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8437" name="Group 5"/>
          <p:cNvGraphicFramePr>
            <a:graphicFrameLocks noGrp="1"/>
          </p:cNvGraphicFramePr>
          <p:nvPr/>
        </p:nvGraphicFramePr>
        <p:xfrm>
          <a:off x="1752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596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Histogramas: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9448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9525000" y="5791201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15                20              25               30                35               40                 45%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810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419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5638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6248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6858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3" name="Rectangle 27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4" name="Rectangle 28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5" name="Rectangle 29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6" name="Rectangle 30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232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Histogramas: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286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981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05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9448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9525000" y="5791201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362200" y="1828801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286000" y="4191001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505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648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867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086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305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960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981200" y="6019801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15                20              25               30                35               40                 45%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3810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419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5029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638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6248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858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 flipH="1">
            <a:off x="9372600" y="5305426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 flipH="1">
            <a:off x="8686800" y="5140326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 flipH="1">
            <a:off x="8077200" y="4976814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 flipH="1">
            <a:off x="7467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 flipH="1">
            <a:off x="6858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086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7239000" y="1447801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6172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5715000" y="14478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086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74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76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Uso de dos características: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1" name="Line 35"/>
          <p:cNvSpPr>
            <a:spLocks noChangeShapeType="1"/>
          </p:cNvSpPr>
          <p:nvPr/>
        </p:nvSpPr>
        <p:spPr bwMode="auto">
          <a:xfrm flipV="1">
            <a:off x="2590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2" name="Line 36"/>
          <p:cNvSpPr>
            <a:spLocks noChangeShapeType="1"/>
          </p:cNvSpPr>
          <p:nvPr/>
        </p:nvSpPr>
        <p:spPr bwMode="auto">
          <a:xfrm>
            <a:off x="2286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3" name="Text Box 37"/>
          <p:cNvSpPr txBox="1">
            <a:spLocks noChangeArrowheads="1"/>
          </p:cNvSpPr>
          <p:nvPr/>
        </p:nvSpPr>
        <p:spPr bwMode="auto">
          <a:xfrm>
            <a:off x="8823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4" name="Text Box 38"/>
          <p:cNvSpPr txBox="1">
            <a:spLocks noChangeArrowheads="1"/>
          </p:cNvSpPr>
          <p:nvPr/>
        </p:nvSpPr>
        <p:spPr bwMode="auto">
          <a:xfrm>
            <a:off x="1584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5" name="Oval 39"/>
          <p:cNvSpPr>
            <a:spLocks noChangeArrowheads="1"/>
          </p:cNvSpPr>
          <p:nvPr/>
        </p:nvSpPr>
        <p:spPr bwMode="auto">
          <a:xfrm>
            <a:off x="640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6" name="Oval 40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7" name="Oval 41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8" name="Oval 42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69" name="Oval 43"/>
          <p:cNvSpPr>
            <a:spLocks noChangeArrowheads="1"/>
          </p:cNvSpPr>
          <p:nvPr/>
        </p:nvSpPr>
        <p:spPr bwMode="auto">
          <a:xfrm>
            <a:off x="647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0" name="Oval 4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1" name="Oval 45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2" name="Oval 46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473" name="Group 51"/>
          <p:cNvGrpSpPr>
            <a:grpSpLocks/>
          </p:cNvGrpSpPr>
          <p:nvPr/>
        </p:nvGrpSpPr>
        <p:grpSpPr bwMode="auto">
          <a:xfrm flipH="1">
            <a:off x="6477000" y="2590800"/>
            <a:ext cx="304800" cy="304800"/>
            <a:chOff x="3696" y="1728"/>
            <a:chExt cx="192" cy="192"/>
          </a:xfrm>
        </p:grpSpPr>
        <p:sp>
          <p:nvSpPr>
            <p:cNvPr id="20643" name="Oval 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4" name="Oval 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5" name="Oval 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6" name="Oval 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474" name="Oval 52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5" name="Oval 53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6" name="Oval 54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7" name="Oval 55"/>
          <p:cNvSpPr>
            <a:spLocks noChangeArrowheads="1"/>
          </p:cNvSpPr>
          <p:nvPr/>
        </p:nvSpPr>
        <p:spPr bwMode="auto">
          <a:xfrm>
            <a:off x="7010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8" name="Oval 56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79" name="Oval 57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0" name="Oval 58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1" name="Oval 59"/>
          <p:cNvSpPr>
            <a:spLocks noChangeArrowheads="1"/>
          </p:cNvSpPr>
          <p:nvPr/>
        </p:nvSpPr>
        <p:spPr bwMode="auto">
          <a:xfrm>
            <a:off x="7086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482" name="Group 60"/>
          <p:cNvGrpSpPr>
            <a:grpSpLocks/>
          </p:cNvGrpSpPr>
          <p:nvPr/>
        </p:nvGrpSpPr>
        <p:grpSpPr bwMode="auto">
          <a:xfrm flipH="1">
            <a:off x="6629400" y="2743200"/>
            <a:ext cx="304800" cy="304800"/>
            <a:chOff x="3696" y="1728"/>
            <a:chExt cx="192" cy="192"/>
          </a:xfrm>
        </p:grpSpPr>
        <p:sp>
          <p:nvSpPr>
            <p:cNvPr id="20639" name="Oval 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0" name="Oval 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1" name="Oval 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42" name="Oval 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483" name="Oval 65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4" name="Oval 6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5" name="Oval 67"/>
          <p:cNvSpPr>
            <a:spLocks noChangeArrowheads="1"/>
          </p:cNvSpPr>
          <p:nvPr/>
        </p:nvSpPr>
        <p:spPr bwMode="auto">
          <a:xfrm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6" name="Oval 68"/>
          <p:cNvSpPr>
            <a:spLocks noChangeArrowheads="1"/>
          </p:cNvSpPr>
          <p:nvPr/>
        </p:nvSpPr>
        <p:spPr bwMode="auto">
          <a:xfrm>
            <a:off x="7162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7" name="Oval 69"/>
          <p:cNvSpPr>
            <a:spLocks noChangeArrowheads="1"/>
          </p:cNvSpPr>
          <p:nvPr/>
        </p:nvSpPr>
        <p:spPr bwMode="auto">
          <a:xfrm>
            <a:off x="678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8" name="Oval 70"/>
          <p:cNvSpPr>
            <a:spLocks noChangeArrowheads="1"/>
          </p:cNvSpPr>
          <p:nvPr/>
        </p:nvSpPr>
        <p:spPr bwMode="auto">
          <a:xfrm>
            <a:off x="6934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89" name="Oval 71"/>
          <p:cNvSpPr>
            <a:spLocks noChangeArrowheads="1"/>
          </p:cNvSpPr>
          <p:nvPr/>
        </p:nvSpPr>
        <p:spPr bwMode="auto">
          <a:xfrm>
            <a:off x="7086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0" name="Oval 72"/>
          <p:cNvSpPr>
            <a:spLocks noChangeArrowheads="1"/>
          </p:cNvSpPr>
          <p:nvPr/>
        </p:nvSpPr>
        <p:spPr bwMode="auto">
          <a:xfrm>
            <a:off x="7239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491" name="Group 73"/>
          <p:cNvGrpSpPr>
            <a:grpSpLocks/>
          </p:cNvGrpSpPr>
          <p:nvPr/>
        </p:nvGrpSpPr>
        <p:grpSpPr bwMode="auto">
          <a:xfrm flipH="1">
            <a:off x="6781800" y="2667000"/>
            <a:ext cx="304800" cy="304800"/>
            <a:chOff x="3696" y="1728"/>
            <a:chExt cx="192" cy="192"/>
          </a:xfrm>
        </p:grpSpPr>
        <p:sp>
          <p:nvSpPr>
            <p:cNvPr id="20635" name="Oval 7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6" name="Oval 7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7" name="Oval 7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8" name="Oval 7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492" name="Oval 78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3" name="Oval 79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4" name="Oval 80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5" name="Oval 81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6" name="Oval 82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97" name="Oval 83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498" name="Group 84"/>
          <p:cNvGrpSpPr>
            <a:grpSpLocks/>
          </p:cNvGrpSpPr>
          <p:nvPr/>
        </p:nvGrpSpPr>
        <p:grpSpPr bwMode="auto">
          <a:xfrm flipH="1">
            <a:off x="6248400" y="2895600"/>
            <a:ext cx="304800" cy="304800"/>
            <a:chOff x="3696" y="1728"/>
            <a:chExt cx="192" cy="192"/>
          </a:xfrm>
        </p:grpSpPr>
        <p:sp>
          <p:nvSpPr>
            <p:cNvPr id="20631" name="Oval 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2" name="Oval 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3" name="Oval 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4" name="Oval 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499" name="Oval 89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0" name="Oval 90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1" name="Oval 91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2" name="Oval 92"/>
          <p:cNvSpPr>
            <a:spLocks noChangeArrowheads="1"/>
          </p:cNvSpPr>
          <p:nvPr/>
        </p:nvSpPr>
        <p:spPr bwMode="auto">
          <a:xfrm>
            <a:off x="6781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3" name="Oval 93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4" name="Oval 94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5" name="Oval 95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06" name="Group 96"/>
          <p:cNvGrpSpPr>
            <a:grpSpLocks/>
          </p:cNvGrpSpPr>
          <p:nvPr/>
        </p:nvGrpSpPr>
        <p:grpSpPr bwMode="auto">
          <a:xfrm flipH="1">
            <a:off x="6400800" y="3048000"/>
            <a:ext cx="304800" cy="304800"/>
            <a:chOff x="3696" y="1728"/>
            <a:chExt cx="192" cy="192"/>
          </a:xfrm>
        </p:grpSpPr>
        <p:sp>
          <p:nvSpPr>
            <p:cNvPr id="20627" name="Oval 9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8" name="Oval 9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9" name="Oval 9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30" name="Oval 10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07" name="Oval 101"/>
          <p:cNvSpPr>
            <a:spLocks noChangeArrowheads="1"/>
          </p:cNvSpPr>
          <p:nvPr/>
        </p:nvSpPr>
        <p:spPr bwMode="auto">
          <a:xfrm>
            <a:off x="6477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8" name="Oval 102"/>
          <p:cNvSpPr>
            <a:spLocks noChangeArrowheads="1"/>
          </p:cNvSpPr>
          <p:nvPr/>
        </p:nvSpPr>
        <p:spPr bwMode="auto">
          <a:xfrm>
            <a:off x="6629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09" name="Oval 103"/>
          <p:cNvSpPr>
            <a:spLocks noChangeArrowheads="1"/>
          </p:cNvSpPr>
          <p:nvPr/>
        </p:nvSpPr>
        <p:spPr bwMode="auto">
          <a:xfrm>
            <a:off x="6781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0" name="Oval 104"/>
          <p:cNvSpPr>
            <a:spLocks noChangeArrowheads="1"/>
          </p:cNvSpPr>
          <p:nvPr/>
        </p:nvSpPr>
        <p:spPr bwMode="auto">
          <a:xfrm>
            <a:off x="6705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11" name="Group 105"/>
          <p:cNvGrpSpPr>
            <a:grpSpLocks/>
          </p:cNvGrpSpPr>
          <p:nvPr/>
        </p:nvGrpSpPr>
        <p:grpSpPr bwMode="auto">
          <a:xfrm flipH="1">
            <a:off x="6553200" y="2971800"/>
            <a:ext cx="304800" cy="304800"/>
            <a:chOff x="3696" y="1728"/>
            <a:chExt cx="192" cy="192"/>
          </a:xfrm>
        </p:grpSpPr>
        <p:sp>
          <p:nvSpPr>
            <p:cNvPr id="20623" name="Oval 10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4" name="Oval 10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5" name="Oval 10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6" name="Oval 10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12" name="Oval 110"/>
          <p:cNvSpPr>
            <a:spLocks noChangeArrowheads="1"/>
          </p:cNvSpPr>
          <p:nvPr/>
        </p:nvSpPr>
        <p:spPr bwMode="auto">
          <a:xfrm>
            <a:off x="6858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3" name="Oval 111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4" name="Oval 112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5" name="Oval 113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6" name="Oval 114"/>
          <p:cNvSpPr>
            <a:spLocks noChangeArrowheads="1"/>
          </p:cNvSpPr>
          <p:nvPr/>
        </p:nvSpPr>
        <p:spPr bwMode="auto">
          <a:xfrm>
            <a:off x="6934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7" name="Oval 115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8" name="Oval 116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19" name="Oval 117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20" name="Group 118"/>
          <p:cNvGrpSpPr>
            <a:grpSpLocks/>
          </p:cNvGrpSpPr>
          <p:nvPr/>
        </p:nvGrpSpPr>
        <p:grpSpPr bwMode="auto">
          <a:xfrm flipH="1">
            <a:off x="6934200" y="3124200"/>
            <a:ext cx="304800" cy="304800"/>
            <a:chOff x="3696" y="1728"/>
            <a:chExt cx="192" cy="192"/>
          </a:xfrm>
        </p:grpSpPr>
        <p:sp>
          <p:nvSpPr>
            <p:cNvPr id="20619" name="Oval 1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0" name="Oval 1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1" name="Oval 1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22" name="Oval 1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21" name="Oval 123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2" name="Oval 124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3" name="Oval 125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4" name="Oval 126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5" name="Oval 127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6" name="Oval 128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7" name="Oval 129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28" name="Oval 130"/>
          <p:cNvSpPr>
            <a:spLocks noChangeArrowheads="1"/>
          </p:cNvSpPr>
          <p:nvPr/>
        </p:nvSpPr>
        <p:spPr bwMode="auto">
          <a:xfrm>
            <a:off x="7543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29" name="Group 131"/>
          <p:cNvGrpSpPr>
            <a:grpSpLocks/>
          </p:cNvGrpSpPr>
          <p:nvPr/>
        </p:nvGrpSpPr>
        <p:grpSpPr bwMode="auto">
          <a:xfrm flipH="1">
            <a:off x="7086600" y="3276600"/>
            <a:ext cx="304800" cy="304800"/>
            <a:chOff x="3696" y="1728"/>
            <a:chExt cx="192" cy="192"/>
          </a:xfrm>
        </p:grpSpPr>
        <p:sp>
          <p:nvSpPr>
            <p:cNvPr id="20615" name="Oval 1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6" name="Oval 1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7" name="Oval 1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8" name="Oval 1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30" name="Oval 136"/>
          <p:cNvSpPr>
            <a:spLocks noChangeArrowheads="1"/>
          </p:cNvSpPr>
          <p:nvPr/>
        </p:nvSpPr>
        <p:spPr bwMode="auto">
          <a:xfrm>
            <a:off x="7162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1" name="Oval 137"/>
          <p:cNvSpPr>
            <a:spLocks noChangeArrowheads="1"/>
          </p:cNvSpPr>
          <p:nvPr/>
        </p:nvSpPr>
        <p:spPr bwMode="auto">
          <a:xfrm>
            <a:off x="7315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2" name="Oval 138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3" name="Oval 139"/>
          <p:cNvSpPr>
            <a:spLocks noChangeArrowheads="1"/>
          </p:cNvSpPr>
          <p:nvPr/>
        </p:nvSpPr>
        <p:spPr bwMode="auto">
          <a:xfrm>
            <a:off x="7620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4" name="Oval 140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5" name="Oval 141"/>
          <p:cNvSpPr>
            <a:spLocks noChangeArrowheads="1"/>
          </p:cNvSpPr>
          <p:nvPr/>
        </p:nvSpPr>
        <p:spPr bwMode="auto">
          <a:xfrm>
            <a:off x="7391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6" name="Oval 142"/>
          <p:cNvSpPr>
            <a:spLocks noChangeArrowheads="1"/>
          </p:cNvSpPr>
          <p:nvPr/>
        </p:nvSpPr>
        <p:spPr bwMode="auto">
          <a:xfrm>
            <a:off x="7543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37" name="Oval 143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38" name="Group 144"/>
          <p:cNvGrpSpPr>
            <a:grpSpLocks/>
          </p:cNvGrpSpPr>
          <p:nvPr/>
        </p:nvGrpSpPr>
        <p:grpSpPr bwMode="auto">
          <a:xfrm flipH="1">
            <a:off x="7239000" y="3200400"/>
            <a:ext cx="304800" cy="304800"/>
            <a:chOff x="3696" y="1728"/>
            <a:chExt cx="192" cy="192"/>
          </a:xfrm>
        </p:grpSpPr>
        <p:sp>
          <p:nvSpPr>
            <p:cNvPr id="20611" name="Oval 14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2" name="Oval 14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3" name="Oval 14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4" name="Oval 14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39" name="Oval 149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0" name="Oval 150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1" name="Oval 151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2" name="Oval 152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3" name="Oval 153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4" name="Oval 154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45" name="Group 155"/>
          <p:cNvGrpSpPr>
            <a:grpSpLocks/>
          </p:cNvGrpSpPr>
          <p:nvPr/>
        </p:nvGrpSpPr>
        <p:grpSpPr bwMode="auto">
          <a:xfrm flipH="1">
            <a:off x="6705600" y="3429000"/>
            <a:ext cx="304800" cy="304800"/>
            <a:chOff x="3696" y="1728"/>
            <a:chExt cx="192" cy="192"/>
          </a:xfrm>
        </p:grpSpPr>
        <p:sp>
          <p:nvSpPr>
            <p:cNvPr id="20607" name="Oval 15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8" name="Oval 15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9" name="Oval 15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10" name="Oval 15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46" name="Oval 160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7" name="Oval 161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8" name="Oval 162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49" name="Oval 163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0" name="Oval 164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1" name="Oval 165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2" name="Oval 166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53" name="Group 167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0603" name="Oval 16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4" name="Oval 16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5" name="Oval 17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6" name="Oval 17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54" name="Oval 172"/>
          <p:cNvSpPr>
            <a:spLocks noChangeArrowheads="1"/>
          </p:cNvSpPr>
          <p:nvPr/>
        </p:nvSpPr>
        <p:spPr bwMode="auto">
          <a:xfrm>
            <a:off x="6934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5" name="Oval 173"/>
          <p:cNvSpPr>
            <a:spLocks noChangeArrowheads="1"/>
          </p:cNvSpPr>
          <p:nvPr/>
        </p:nvSpPr>
        <p:spPr bwMode="auto">
          <a:xfrm>
            <a:off x="7086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6" name="Oval 174"/>
          <p:cNvSpPr>
            <a:spLocks noChangeArrowheads="1"/>
          </p:cNvSpPr>
          <p:nvPr/>
        </p:nvSpPr>
        <p:spPr bwMode="auto">
          <a:xfrm>
            <a:off x="723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57" name="Oval 175"/>
          <p:cNvSpPr>
            <a:spLocks noChangeArrowheads="1"/>
          </p:cNvSpPr>
          <p:nvPr/>
        </p:nvSpPr>
        <p:spPr bwMode="auto">
          <a:xfrm>
            <a:off x="7162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58" name="Group 176"/>
          <p:cNvGrpSpPr>
            <a:grpSpLocks/>
          </p:cNvGrpSpPr>
          <p:nvPr/>
        </p:nvGrpSpPr>
        <p:grpSpPr bwMode="auto">
          <a:xfrm flipH="1">
            <a:off x="7010400" y="3505200"/>
            <a:ext cx="304800" cy="304800"/>
            <a:chOff x="3696" y="1728"/>
            <a:chExt cx="192" cy="192"/>
          </a:xfrm>
        </p:grpSpPr>
        <p:sp>
          <p:nvSpPr>
            <p:cNvPr id="20599" name="Oval 17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0" name="Oval 17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1" name="Oval 17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602" name="Oval 18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59" name="Oval 181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0" name="Oval 182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1" name="Oval 183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2" name="Oval 184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3" name="Oval 185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4" name="Oval 186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5" name="Oval 187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6" name="Oval 188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7" name="Oval 189"/>
          <p:cNvSpPr>
            <a:spLocks noChangeArrowheads="1"/>
          </p:cNvSpPr>
          <p:nvPr/>
        </p:nvSpPr>
        <p:spPr bwMode="auto">
          <a:xfrm>
            <a:off x="6400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8" name="Oval 190"/>
          <p:cNvSpPr>
            <a:spLocks noChangeArrowheads="1"/>
          </p:cNvSpPr>
          <p:nvPr/>
        </p:nvSpPr>
        <p:spPr bwMode="auto">
          <a:xfrm>
            <a:off x="6553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69" name="Oval 191"/>
          <p:cNvSpPr>
            <a:spLocks noChangeArrowheads="1"/>
          </p:cNvSpPr>
          <p:nvPr/>
        </p:nvSpPr>
        <p:spPr bwMode="auto">
          <a:xfrm>
            <a:off x="6477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0" name="Oval 192"/>
          <p:cNvSpPr>
            <a:spLocks noChangeArrowheads="1"/>
          </p:cNvSpPr>
          <p:nvPr/>
        </p:nvSpPr>
        <p:spPr bwMode="auto">
          <a:xfrm>
            <a:off x="6629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71" name="Group 193"/>
          <p:cNvGrpSpPr>
            <a:grpSpLocks/>
          </p:cNvGrpSpPr>
          <p:nvPr/>
        </p:nvGrpSpPr>
        <p:grpSpPr bwMode="auto">
          <a:xfrm flipH="1">
            <a:off x="6172200" y="2819400"/>
            <a:ext cx="304800" cy="304800"/>
            <a:chOff x="3696" y="1728"/>
            <a:chExt cx="192" cy="192"/>
          </a:xfrm>
        </p:grpSpPr>
        <p:sp>
          <p:nvSpPr>
            <p:cNvPr id="20595" name="Oval 19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6" name="Oval 19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7" name="Oval 19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8" name="Oval 19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72" name="Oval 198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3" name="Oval 199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4" name="Oval 200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5" name="Oval 201"/>
          <p:cNvSpPr>
            <a:spLocks noChangeArrowheads="1"/>
          </p:cNvSpPr>
          <p:nvPr/>
        </p:nvSpPr>
        <p:spPr bwMode="auto">
          <a:xfrm>
            <a:off x="6172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6" name="Oval 202"/>
          <p:cNvSpPr>
            <a:spLocks noChangeArrowheads="1"/>
          </p:cNvSpPr>
          <p:nvPr/>
        </p:nvSpPr>
        <p:spPr bwMode="auto">
          <a:xfrm>
            <a:off x="6096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7" name="Oval 203"/>
          <p:cNvSpPr>
            <a:spLocks noChangeArrowheads="1"/>
          </p:cNvSpPr>
          <p:nvPr/>
        </p:nvSpPr>
        <p:spPr bwMode="auto">
          <a:xfrm>
            <a:off x="6248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8" name="Oval 204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79" name="Oval 205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0" name="Oval 206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1" name="Oval 207"/>
          <p:cNvSpPr>
            <a:spLocks noChangeArrowheads="1"/>
          </p:cNvSpPr>
          <p:nvPr/>
        </p:nvSpPr>
        <p:spPr bwMode="auto">
          <a:xfrm>
            <a:off x="6324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2" name="Oval 208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3" name="Oval 209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4" name="Oval 210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85" name="Group 211"/>
          <p:cNvGrpSpPr>
            <a:grpSpLocks/>
          </p:cNvGrpSpPr>
          <p:nvPr/>
        </p:nvGrpSpPr>
        <p:grpSpPr bwMode="auto">
          <a:xfrm flipH="1">
            <a:off x="6324600" y="3276600"/>
            <a:ext cx="304800" cy="304800"/>
            <a:chOff x="3696" y="1728"/>
            <a:chExt cx="192" cy="192"/>
          </a:xfrm>
        </p:grpSpPr>
        <p:sp>
          <p:nvSpPr>
            <p:cNvPr id="20591" name="Oval 2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2" name="Oval 2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3" name="Oval 2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4" name="Oval 2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86" name="Oval 216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7" name="Oval 217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8" name="Oval 218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89" name="Oval 219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0" name="Oval 220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1" name="Oval 221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2" name="Oval 222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3" name="Oval 223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594" name="Group 224"/>
          <p:cNvGrpSpPr>
            <a:grpSpLocks/>
          </p:cNvGrpSpPr>
          <p:nvPr/>
        </p:nvGrpSpPr>
        <p:grpSpPr bwMode="auto">
          <a:xfrm flipH="1">
            <a:off x="6477000" y="3429000"/>
            <a:ext cx="304800" cy="304800"/>
            <a:chOff x="3696" y="1728"/>
            <a:chExt cx="192" cy="192"/>
          </a:xfrm>
        </p:grpSpPr>
        <p:sp>
          <p:nvSpPr>
            <p:cNvPr id="20587" name="Oval 2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8" name="Oval 2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9" name="Oval 2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90" name="Oval 2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595" name="Oval 229"/>
          <p:cNvSpPr>
            <a:spLocks noChangeArrowheads="1"/>
          </p:cNvSpPr>
          <p:nvPr/>
        </p:nvSpPr>
        <p:spPr bwMode="auto">
          <a:xfrm>
            <a:off x="6553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6" name="Oval 230"/>
          <p:cNvSpPr>
            <a:spLocks noChangeArrowheads="1"/>
          </p:cNvSpPr>
          <p:nvPr/>
        </p:nvSpPr>
        <p:spPr bwMode="auto">
          <a:xfrm>
            <a:off x="6705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7" name="Oval 231"/>
          <p:cNvSpPr>
            <a:spLocks noChangeArrowheads="1"/>
          </p:cNvSpPr>
          <p:nvPr/>
        </p:nvSpPr>
        <p:spPr bwMode="auto">
          <a:xfrm>
            <a:off x="6858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8" name="Oval 232"/>
          <p:cNvSpPr>
            <a:spLocks noChangeArrowheads="1"/>
          </p:cNvSpPr>
          <p:nvPr/>
        </p:nvSpPr>
        <p:spPr bwMode="auto">
          <a:xfrm>
            <a:off x="7010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599" name="Oval 233"/>
          <p:cNvSpPr>
            <a:spLocks noChangeArrowheads="1"/>
          </p:cNvSpPr>
          <p:nvPr/>
        </p:nvSpPr>
        <p:spPr bwMode="auto">
          <a:xfrm>
            <a:off x="6629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0" name="Oval 234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1" name="Oval 235"/>
          <p:cNvSpPr>
            <a:spLocks noChangeArrowheads="1"/>
          </p:cNvSpPr>
          <p:nvPr/>
        </p:nvSpPr>
        <p:spPr bwMode="auto">
          <a:xfrm>
            <a:off x="6934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2" name="Oval 236"/>
          <p:cNvSpPr>
            <a:spLocks noChangeArrowheads="1"/>
          </p:cNvSpPr>
          <p:nvPr/>
        </p:nvSpPr>
        <p:spPr bwMode="auto">
          <a:xfrm>
            <a:off x="7086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03" name="Group 237"/>
          <p:cNvGrpSpPr>
            <a:grpSpLocks/>
          </p:cNvGrpSpPr>
          <p:nvPr/>
        </p:nvGrpSpPr>
        <p:grpSpPr bwMode="auto">
          <a:xfrm flipH="1">
            <a:off x="6629400" y="3352800"/>
            <a:ext cx="304800" cy="304800"/>
            <a:chOff x="3696" y="1728"/>
            <a:chExt cx="192" cy="192"/>
          </a:xfrm>
        </p:grpSpPr>
        <p:sp>
          <p:nvSpPr>
            <p:cNvPr id="20583" name="Oval 2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4" name="Oval 2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5" name="Oval 2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6" name="Oval 2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04" name="Oval 242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5" name="Oval 243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6" name="Oval 244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7" name="Oval 245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8" name="Oval 246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09" name="Oval 247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10" name="Group 248"/>
          <p:cNvGrpSpPr>
            <a:grpSpLocks/>
          </p:cNvGrpSpPr>
          <p:nvPr/>
        </p:nvGrpSpPr>
        <p:grpSpPr bwMode="auto">
          <a:xfrm flipH="1">
            <a:off x="6096000" y="3581400"/>
            <a:ext cx="304800" cy="304800"/>
            <a:chOff x="3696" y="1728"/>
            <a:chExt cx="192" cy="192"/>
          </a:xfrm>
        </p:grpSpPr>
        <p:sp>
          <p:nvSpPr>
            <p:cNvPr id="20579" name="Oval 24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0" name="Oval 25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1" name="Oval 25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82" name="Oval 25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11" name="Oval 253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2" name="Oval 254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3" name="Oval 255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4" name="Oval 256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5" name="Oval 257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6" name="Oval 258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17" name="Oval 259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18" name="Group 260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0575" name="Oval 2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6" name="Oval 2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7" name="Oval 2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8" name="Oval 2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19" name="Oval 26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0" name="Oval 266"/>
          <p:cNvSpPr>
            <a:spLocks noChangeArrowheads="1"/>
          </p:cNvSpPr>
          <p:nvPr/>
        </p:nvSpPr>
        <p:spPr bwMode="auto">
          <a:xfrm>
            <a:off x="6477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1" name="Oval 267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2" name="Oval 268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23" name="Group 269"/>
          <p:cNvGrpSpPr>
            <a:grpSpLocks/>
          </p:cNvGrpSpPr>
          <p:nvPr/>
        </p:nvGrpSpPr>
        <p:grpSpPr bwMode="auto">
          <a:xfrm flipH="1">
            <a:off x="6400800" y="3657600"/>
            <a:ext cx="304800" cy="304800"/>
            <a:chOff x="3696" y="1728"/>
            <a:chExt cx="192" cy="192"/>
          </a:xfrm>
        </p:grpSpPr>
        <p:sp>
          <p:nvSpPr>
            <p:cNvPr id="20571" name="Oval 27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2" name="Oval 27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3" name="Oval 27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4" name="Oval 27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24" name="Oval 274"/>
          <p:cNvSpPr>
            <a:spLocks noChangeArrowheads="1"/>
          </p:cNvSpPr>
          <p:nvPr/>
        </p:nvSpPr>
        <p:spPr bwMode="auto">
          <a:xfrm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5" name="Oval 275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6" name="Oval 276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7" name="Oval 277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8" name="Oval 278"/>
          <p:cNvSpPr>
            <a:spLocks noChangeArrowheads="1"/>
          </p:cNvSpPr>
          <p:nvPr/>
        </p:nvSpPr>
        <p:spPr bwMode="auto">
          <a:xfrm>
            <a:off x="5867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29" name="Oval 279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0" name="Oval 280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1" name="Oval 281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32" name="Group 282"/>
          <p:cNvGrpSpPr>
            <a:grpSpLocks/>
          </p:cNvGrpSpPr>
          <p:nvPr/>
        </p:nvGrpSpPr>
        <p:grpSpPr bwMode="auto">
          <a:xfrm flipH="1">
            <a:off x="5867400" y="2971800"/>
            <a:ext cx="304800" cy="304800"/>
            <a:chOff x="3696" y="1728"/>
            <a:chExt cx="192" cy="192"/>
          </a:xfrm>
        </p:grpSpPr>
        <p:sp>
          <p:nvSpPr>
            <p:cNvPr id="20567" name="Oval 28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8" name="Oval 28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9" name="Oval 28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70" name="Oval 28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33" name="Oval 287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4" name="Oval 288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5" name="Oval 289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6" name="Oval 290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7" name="Oval 291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8" name="Oval 292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39" name="Oval 293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0" name="Oval 294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41" name="Group 295"/>
          <p:cNvGrpSpPr>
            <a:grpSpLocks/>
          </p:cNvGrpSpPr>
          <p:nvPr/>
        </p:nvGrpSpPr>
        <p:grpSpPr bwMode="auto">
          <a:xfrm flipH="1">
            <a:off x="6019800" y="3124200"/>
            <a:ext cx="304800" cy="304800"/>
            <a:chOff x="3696" y="1728"/>
            <a:chExt cx="192" cy="192"/>
          </a:xfrm>
        </p:grpSpPr>
        <p:sp>
          <p:nvSpPr>
            <p:cNvPr id="20563" name="Oval 2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4" name="Oval 2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5" name="Oval 2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6" name="Oval 2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42" name="Oval 300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3" name="Oval 301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4" name="Oval 302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5" name="Oval 303"/>
          <p:cNvSpPr>
            <a:spLocks noChangeArrowheads="1"/>
          </p:cNvSpPr>
          <p:nvPr/>
        </p:nvSpPr>
        <p:spPr bwMode="auto">
          <a:xfrm>
            <a:off x="6553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6" name="Oval 304"/>
          <p:cNvSpPr>
            <a:spLocks noChangeArrowheads="1"/>
          </p:cNvSpPr>
          <p:nvPr/>
        </p:nvSpPr>
        <p:spPr bwMode="auto">
          <a:xfrm>
            <a:off x="6172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7" name="Oval 305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8" name="Oval 306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49" name="Oval 307"/>
          <p:cNvSpPr>
            <a:spLocks noChangeArrowheads="1"/>
          </p:cNvSpPr>
          <p:nvPr/>
        </p:nvSpPr>
        <p:spPr bwMode="auto">
          <a:xfrm>
            <a:off x="6629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50" name="Group 308"/>
          <p:cNvGrpSpPr>
            <a:grpSpLocks/>
          </p:cNvGrpSpPr>
          <p:nvPr/>
        </p:nvGrpSpPr>
        <p:grpSpPr bwMode="auto">
          <a:xfrm flipH="1">
            <a:off x="6172200" y="3048000"/>
            <a:ext cx="304800" cy="304800"/>
            <a:chOff x="3696" y="1728"/>
            <a:chExt cx="192" cy="192"/>
          </a:xfrm>
        </p:grpSpPr>
        <p:sp>
          <p:nvSpPr>
            <p:cNvPr id="20559" name="Oval 30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0" name="Oval 31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1" name="Oval 31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62" name="Oval 31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51" name="Oval 313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2" name="Oval 314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3" name="Oval 31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4" name="Oval 316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5" name="Oval 317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6" name="Oval 318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57" name="Group 319"/>
          <p:cNvGrpSpPr>
            <a:grpSpLocks/>
          </p:cNvGrpSpPr>
          <p:nvPr/>
        </p:nvGrpSpPr>
        <p:grpSpPr bwMode="auto">
          <a:xfrm flipH="1">
            <a:off x="5638800" y="3276600"/>
            <a:ext cx="304800" cy="304800"/>
            <a:chOff x="3696" y="1728"/>
            <a:chExt cx="192" cy="192"/>
          </a:xfrm>
        </p:grpSpPr>
        <p:sp>
          <p:nvSpPr>
            <p:cNvPr id="20555" name="Oval 32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6" name="Oval 32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7" name="Oval 32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8" name="Oval 32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58" name="Oval 324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59" name="Oval 325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0" name="Oval 326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1" name="Oval 327"/>
          <p:cNvSpPr>
            <a:spLocks noChangeArrowheads="1"/>
          </p:cNvSpPr>
          <p:nvPr/>
        </p:nvSpPr>
        <p:spPr bwMode="auto">
          <a:xfrm>
            <a:off x="6172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2" name="Oval 328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3" name="Oval 329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4" name="Oval 330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65" name="Group 331"/>
          <p:cNvGrpSpPr>
            <a:grpSpLocks/>
          </p:cNvGrpSpPr>
          <p:nvPr/>
        </p:nvGrpSpPr>
        <p:grpSpPr bwMode="auto">
          <a:xfrm flipH="1">
            <a:off x="5791200" y="3429000"/>
            <a:ext cx="304800" cy="304800"/>
            <a:chOff x="3696" y="1728"/>
            <a:chExt cx="192" cy="192"/>
          </a:xfrm>
        </p:grpSpPr>
        <p:sp>
          <p:nvSpPr>
            <p:cNvPr id="20551" name="Oval 3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2" name="Oval 3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3" name="Oval 3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4" name="Oval 3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66" name="Oval 336"/>
          <p:cNvSpPr>
            <a:spLocks noChangeArrowheads="1"/>
          </p:cNvSpPr>
          <p:nvPr/>
        </p:nvSpPr>
        <p:spPr bwMode="auto">
          <a:xfrm>
            <a:off x="5867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7" name="Oval 337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8" name="Oval 338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69" name="Oval 339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70" name="Group 340"/>
          <p:cNvGrpSpPr>
            <a:grpSpLocks/>
          </p:cNvGrpSpPr>
          <p:nvPr/>
        </p:nvGrpSpPr>
        <p:grpSpPr bwMode="auto">
          <a:xfrm flipH="1">
            <a:off x="5943600" y="3352800"/>
            <a:ext cx="304800" cy="304800"/>
            <a:chOff x="3696" y="1728"/>
            <a:chExt cx="192" cy="192"/>
          </a:xfrm>
        </p:grpSpPr>
        <p:sp>
          <p:nvSpPr>
            <p:cNvPr id="20547" name="Oval 34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8" name="Oval 34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9" name="Oval 34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50" name="Oval 34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71" name="Oval 345"/>
          <p:cNvSpPr>
            <a:spLocks noChangeArrowheads="1"/>
          </p:cNvSpPr>
          <p:nvPr/>
        </p:nvSpPr>
        <p:spPr bwMode="auto">
          <a:xfrm>
            <a:off x="6248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2" name="Oval 346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3" name="Oval 347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4" name="Oval 348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5" name="Oval 349"/>
          <p:cNvSpPr>
            <a:spLocks noChangeArrowheads="1"/>
          </p:cNvSpPr>
          <p:nvPr/>
        </p:nvSpPr>
        <p:spPr bwMode="auto">
          <a:xfrm>
            <a:off x="6324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6" name="Oval 350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7" name="Oval 351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78" name="Oval 352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79" name="Group 353"/>
          <p:cNvGrpSpPr>
            <a:grpSpLocks/>
          </p:cNvGrpSpPr>
          <p:nvPr/>
        </p:nvGrpSpPr>
        <p:grpSpPr bwMode="auto">
          <a:xfrm flipH="1">
            <a:off x="6324600" y="3505200"/>
            <a:ext cx="304800" cy="304800"/>
            <a:chOff x="3696" y="1728"/>
            <a:chExt cx="192" cy="192"/>
          </a:xfrm>
        </p:grpSpPr>
        <p:sp>
          <p:nvSpPr>
            <p:cNvPr id="20543" name="Oval 3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4" name="Oval 3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5" name="Oval 3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6" name="Oval 3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80" name="Oval 358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1" name="Oval 359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2" name="Oval 360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3" name="Oval 361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4" name="Oval 362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5" name="Oval 363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6" name="Oval 364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87" name="Oval 365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88" name="Group 366"/>
          <p:cNvGrpSpPr>
            <a:grpSpLocks/>
          </p:cNvGrpSpPr>
          <p:nvPr/>
        </p:nvGrpSpPr>
        <p:grpSpPr bwMode="auto">
          <a:xfrm flipH="1">
            <a:off x="6477000" y="3657600"/>
            <a:ext cx="304800" cy="304800"/>
            <a:chOff x="3696" y="1728"/>
            <a:chExt cx="192" cy="192"/>
          </a:xfrm>
        </p:grpSpPr>
        <p:sp>
          <p:nvSpPr>
            <p:cNvPr id="20539" name="Oval 3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0" name="Oval 3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1" name="Oval 3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42" name="Oval 3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89" name="Oval 371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0" name="Oval 372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1" name="Oval 373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2" name="Oval 374"/>
          <p:cNvSpPr>
            <a:spLocks noChangeArrowheads="1"/>
          </p:cNvSpPr>
          <p:nvPr/>
        </p:nvSpPr>
        <p:spPr bwMode="auto">
          <a:xfrm>
            <a:off x="7010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3" name="Oval 375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4" name="Oval 376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5" name="Oval 377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6" name="Oval 378"/>
          <p:cNvSpPr>
            <a:spLocks noChangeArrowheads="1"/>
          </p:cNvSpPr>
          <p:nvPr/>
        </p:nvSpPr>
        <p:spPr bwMode="auto">
          <a:xfrm>
            <a:off x="7086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697" name="Group 379"/>
          <p:cNvGrpSpPr>
            <a:grpSpLocks/>
          </p:cNvGrpSpPr>
          <p:nvPr/>
        </p:nvGrpSpPr>
        <p:grpSpPr bwMode="auto">
          <a:xfrm flipH="1">
            <a:off x="6629400" y="3581400"/>
            <a:ext cx="304800" cy="304800"/>
            <a:chOff x="3696" y="1728"/>
            <a:chExt cx="192" cy="192"/>
          </a:xfrm>
        </p:grpSpPr>
        <p:sp>
          <p:nvSpPr>
            <p:cNvPr id="20535" name="Oval 38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6" name="Oval 38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7" name="Oval 38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8" name="Oval 38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698" name="Oval 38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699" name="Oval 38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0" name="Oval 38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1" name="Oval 387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2" name="Oval 388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3" name="Oval 389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04" name="Group 390"/>
          <p:cNvGrpSpPr>
            <a:grpSpLocks/>
          </p:cNvGrpSpPr>
          <p:nvPr/>
        </p:nvGrpSpPr>
        <p:grpSpPr bwMode="auto">
          <a:xfrm flipH="1">
            <a:off x="6096000" y="3810000"/>
            <a:ext cx="304800" cy="304800"/>
            <a:chOff x="3696" y="1728"/>
            <a:chExt cx="192" cy="192"/>
          </a:xfrm>
        </p:grpSpPr>
        <p:sp>
          <p:nvSpPr>
            <p:cNvPr id="20531" name="Oval 39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2" name="Oval 39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3" name="Oval 39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4" name="Oval 39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05" name="Oval 395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6" name="Oval 396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7" name="Oval 397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8" name="Oval 398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09" name="Oval 399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0" name="Oval 400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1" name="Oval 401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12" name="Group 402"/>
          <p:cNvGrpSpPr>
            <a:grpSpLocks/>
          </p:cNvGrpSpPr>
          <p:nvPr/>
        </p:nvGrpSpPr>
        <p:grpSpPr bwMode="auto">
          <a:xfrm flipH="1">
            <a:off x="6248400" y="3962400"/>
            <a:ext cx="304800" cy="304800"/>
            <a:chOff x="3696" y="1728"/>
            <a:chExt cx="192" cy="192"/>
          </a:xfrm>
        </p:grpSpPr>
        <p:sp>
          <p:nvSpPr>
            <p:cNvPr id="20527" name="Oval 40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8" name="Oval 40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9" name="Oval 40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30" name="Oval 40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13" name="Oval 407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4" name="Oval 408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5" name="Oval 409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6" name="Oval 410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17" name="Group 411"/>
          <p:cNvGrpSpPr>
            <a:grpSpLocks/>
          </p:cNvGrpSpPr>
          <p:nvPr/>
        </p:nvGrpSpPr>
        <p:grpSpPr bwMode="auto">
          <a:xfrm flipH="1">
            <a:off x="6400800" y="3886200"/>
            <a:ext cx="304800" cy="304800"/>
            <a:chOff x="3696" y="1728"/>
            <a:chExt cx="192" cy="192"/>
          </a:xfrm>
        </p:grpSpPr>
        <p:sp>
          <p:nvSpPr>
            <p:cNvPr id="20523" name="Oval 4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4" name="Oval 4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5" name="Oval 4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6" name="Oval 4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18" name="Oval 416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19" name="Oval 417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0" name="Oval 418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1" name="Oval 419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2" name="Oval 420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3" name="Oval 421"/>
          <p:cNvSpPr>
            <a:spLocks noChangeArrowheads="1"/>
          </p:cNvSpPr>
          <p:nvPr/>
        </p:nvSpPr>
        <p:spPr bwMode="auto">
          <a:xfrm>
            <a:off x="5791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4" name="Oval 422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5" name="Oval 423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6" name="Oval 424"/>
          <p:cNvSpPr>
            <a:spLocks noChangeArrowheads="1"/>
          </p:cNvSpPr>
          <p:nvPr/>
        </p:nvSpPr>
        <p:spPr bwMode="auto">
          <a:xfrm>
            <a:off x="5791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7" name="Oval 425"/>
          <p:cNvSpPr>
            <a:spLocks noChangeArrowheads="1"/>
          </p:cNvSpPr>
          <p:nvPr/>
        </p:nvSpPr>
        <p:spPr bwMode="auto">
          <a:xfrm>
            <a:off x="5943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8" name="Oval 426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29" name="Oval 427"/>
          <p:cNvSpPr>
            <a:spLocks noChangeArrowheads="1"/>
          </p:cNvSpPr>
          <p:nvPr/>
        </p:nvSpPr>
        <p:spPr bwMode="auto">
          <a:xfrm>
            <a:off x="6019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30" name="Group 428"/>
          <p:cNvGrpSpPr>
            <a:grpSpLocks/>
          </p:cNvGrpSpPr>
          <p:nvPr/>
        </p:nvGrpSpPr>
        <p:grpSpPr bwMode="auto">
          <a:xfrm flipH="1">
            <a:off x="5562600" y="3200400"/>
            <a:ext cx="304800" cy="304800"/>
            <a:chOff x="3696" y="1728"/>
            <a:chExt cx="192" cy="192"/>
          </a:xfrm>
        </p:grpSpPr>
        <p:sp>
          <p:nvSpPr>
            <p:cNvPr id="20519" name="Oval 42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0" name="Oval 43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1" name="Oval 43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22" name="Oval 43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31" name="Oval 433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2" name="Oval 434"/>
          <p:cNvSpPr>
            <a:spLocks noChangeArrowheads="1"/>
          </p:cNvSpPr>
          <p:nvPr/>
        </p:nvSpPr>
        <p:spPr bwMode="auto">
          <a:xfrm>
            <a:off x="5562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3" name="Oval 435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4" name="Oval 436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5" name="Oval 437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6" name="Oval 438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7" name="Oval 439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8" name="Oval 440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39" name="Oval 441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0" name="Oval 442"/>
          <p:cNvSpPr>
            <a:spLocks noChangeArrowheads="1"/>
          </p:cNvSpPr>
          <p:nvPr/>
        </p:nvSpPr>
        <p:spPr bwMode="auto">
          <a:xfrm>
            <a:off x="5715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1" name="Oval 443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2" name="Oval 444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3" name="Oval 445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44" name="Group 446"/>
          <p:cNvGrpSpPr>
            <a:grpSpLocks/>
          </p:cNvGrpSpPr>
          <p:nvPr/>
        </p:nvGrpSpPr>
        <p:grpSpPr bwMode="auto">
          <a:xfrm flipH="1">
            <a:off x="5715000" y="3657600"/>
            <a:ext cx="304800" cy="304800"/>
            <a:chOff x="3696" y="1728"/>
            <a:chExt cx="192" cy="192"/>
          </a:xfrm>
        </p:grpSpPr>
        <p:sp>
          <p:nvSpPr>
            <p:cNvPr id="20515" name="Oval 4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6" name="Oval 4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7" name="Oval 4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8" name="Oval 4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45" name="Oval 451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6" name="Oval 452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7" name="Oval 453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8" name="Oval 454"/>
          <p:cNvSpPr>
            <a:spLocks noChangeArrowheads="1"/>
          </p:cNvSpPr>
          <p:nvPr/>
        </p:nvSpPr>
        <p:spPr bwMode="auto">
          <a:xfrm>
            <a:off x="6248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49" name="Oval 455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0" name="Oval 456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1" name="Oval 457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2" name="Oval 458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53" name="Group 459"/>
          <p:cNvGrpSpPr>
            <a:grpSpLocks/>
          </p:cNvGrpSpPr>
          <p:nvPr/>
        </p:nvGrpSpPr>
        <p:grpSpPr bwMode="auto">
          <a:xfrm flipH="1">
            <a:off x="5867400" y="3810000"/>
            <a:ext cx="304800" cy="304800"/>
            <a:chOff x="3696" y="1728"/>
            <a:chExt cx="192" cy="192"/>
          </a:xfrm>
        </p:grpSpPr>
        <p:sp>
          <p:nvSpPr>
            <p:cNvPr id="20511" name="Oval 46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2" name="Oval 46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3" name="Oval 46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4" name="Oval 46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54" name="Oval 464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5" name="Oval 465"/>
          <p:cNvSpPr>
            <a:spLocks noChangeArrowheads="1"/>
          </p:cNvSpPr>
          <p:nvPr/>
        </p:nvSpPr>
        <p:spPr bwMode="auto">
          <a:xfrm>
            <a:off x="6096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6" name="Oval 466"/>
          <p:cNvSpPr>
            <a:spLocks noChangeArrowheads="1"/>
          </p:cNvSpPr>
          <p:nvPr/>
        </p:nvSpPr>
        <p:spPr bwMode="auto">
          <a:xfrm>
            <a:off x="6248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7" name="Oval 467"/>
          <p:cNvSpPr>
            <a:spLocks noChangeArrowheads="1"/>
          </p:cNvSpPr>
          <p:nvPr/>
        </p:nvSpPr>
        <p:spPr bwMode="auto">
          <a:xfrm>
            <a:off x="6400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8" name="Oval 468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59" name="Oval 469"/>
          <p:cNvSpPr>
            <a:spLocks noChangeArrowheads="1"/>
          </p:cNvSpPr>
          <p:nvPr/>
        </p:nvSpPr>
        <p:spPr bwMode="auto">
          <a:xfrm>
            <a:off x="6172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0" name="Oval 470"/>
          <p:cNvSpPr>
            <a:spLocks noChangeArrowheads="1"/>
          </p:cNvSpPr>
          <p:nvPr/>
        </p:nvSpPr>
        <p:spPr bwMode="auto">
          <a:xfrm>
            <a:off x="6324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1" name="Oval 471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62" name="Group 472"/>
          <p:cNvGrpSpPr>
            <a:grpSpLocks/>
          </p:cNvGrpSpPr>
          <p:nvPr/>
        </p:nvGrpSpPr>
        <p:grpSpPr bwMode="auto">
          <a:xfrm flipH="1">
            <a:off x="6019800" y="3733800"/>
            <a:ext cx="304800" cy="304800"/>
            <a:chOff x="3696" y="1728"/>
            <a:chExt cx="192" cy="192"/>
          </a:xfrm>
        </p:grpSpPr>
        <p:sp>
          <p:nvSpPr>
            <p:cNvPr id="20507" name="Oval 4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8" name="Oval 4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9" name="Oval 4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10" name="Oval 4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63" name="Oval 477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4" name="Oval 478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5" name="Oval 479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6" name="Oval 480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7" name="Oval 481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8" name="Oval 482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69" name="Group 483"/>
          <p:cNvGrpSpPr>
            <a:grpSpLocks/>
          </p:cNvGrpSpPr>
          <p:nvPr/>
        </p:nvGrpSpPr>
        <p:grpSpPr bwMode="auto">
          <a:xfrm flipH="1">
            <a:off x="5486400" y="3962400"/>
            <a:ext cx="304800" cy="304800"/>
            <a:chOff x="3696" y="1728"/>
            <a:chExt cx="192" cy="192"/>
          </a:xfrm>
        </p:grpSpPr>
        <p:sp>
          <p:nvSpPr>
            <p:cNvPr id="20503" name="Oval 48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4" name="Oval 48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5" name="Oval 48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6" name="Oval 48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70" name="Oval 488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1" name="Oval 489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2" name="Oval 490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3" name="Oval 491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4" name="Oval 492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5" name="Oval 493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6" name="Oval 494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77" name="Group 495"/>
          <p:cNvGrpSpPr>
            <a:grpSpLocks/>
          </p:cNvGrpSpPr>
          <p:nvPr/>
        </p:nvGrpSpPr>
        <p:grpSpPr bwMode="auto">
          <a:xfrm flipH="1">
            <a:off x="5638800" y="4114800"/>
            <a:ext cx="304800" cy="304800"/>
            <a:chOff x="3696" y="1728"/>
            <a:chExt cx="192" cy="192"/>
          </a:xfrm>
        </p:grpSpPr>
        <p:sp>
          <p:nvSpPr>
            <p:cNvPr id="20499" name="Oval 4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0" name="Oval 4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1" name="Oval 4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502" name="Oval 4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78" name="Oval 500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79" name="Oval 501"/>
          <p:cNvSpPr>
            <a:spLocks noChangeArrowheads="1"/>
          </p:cNvSpPr>
          <p:nvPr/>
        </p:nvSpPr>
        <p:spPr bwMode="auto">
          <a:xfrm>
            <a:off x="5867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0" name="Oval 502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1" name="Oval 503"/>
          <p:cNvSpPr>
            <a:spLocks noChangeArrowheads="1"/>
          </p:cNvSpPr>
          <p:nvPr/>
        </p:nvSpPr>
        <p:spPr bwMode="auto">
          <a:xfrm>
            <a:off x="5943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82" name="Group 504"/>
          <p:cNvGrpSpPr>
            <a:grpSpLocks/>
          </p:cNvGrpSpPr>
          <p:nvPr/>
        </p:nvGrpSpPr>
        <p:grpSpPr bwMode="auto">
          <a:xfrm flipH="1">
            <a:off x="5791200" y="4038600"/>
            <a:ext cx="304800" cy="304800"/>
            <a:chOff x="3696" y="1728"/>
            <a:chExt cx="192" cy="192"/>
          </a:xfrm>
        </p:grpSpPr>
        <p:sp>
          <p:nvSpPr>
            <p:cNvPr id="20495" name="Oval 50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6" name="Oval 50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7" name="Oval 50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8" name="Oval 50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83" name="Oval 744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4" name="Oval 745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5" name="Oval 746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6" name="Oval 747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7" name="Oval 748"/>
          <p:cNvSpPr>
            <a:spLocks noChangeArrowheads="1"/>
          </p:cNvSpPr>
          <p:nvPr/>
        </p:nvSpPr>
        <p:spPr bwMode="auto">
          <a:xfrm>
            <a:off x="6553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8" name="Oval 749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89" name="Oval 750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0" name="Oval 751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791" name="Group 752"/>
          <p:cNvGrpSpPr>
            <a:grpSpLocks/>
          </p:cNvGrpSpPr>
          <p:nvPr/>
        </p:nvGrpSpPr>
        <p:grpSpPr bwMode="auto">
          <a:xfrm flipH="1">
            <a:off x="6553200" y="3505200"/>
            <a:ext cx="304800" cy="304800"/>
            <a:chOff x="3696" y="1728"/>
            <a:chExt cx="192" cy="192"/>
          </a:xfrm>
        </p:grpSpPr>
        <p:sp>
          <p:nvSpPr>
            <p:cNvPr id="20491" name="Oval 7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2" name="Oval 7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3" name="Oval 7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4" name="Oval 7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792" name="Oval 757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3" name="Oval 758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4" name="Oval 759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5" name="Oval 760"/>
          <p:cNvSpPr>
            <a:spLocks noChangeArrowheads="1"/>
          </p:cNvSpPr>
          <p:nvPr/>
        </p:nvSpPr>
        <p:spPr bwMode="auto">
          <a:xfrm>
            <a:off x="7086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6" name="Oval 761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7" name="Oval 762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8" name="Oval 763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99" name="Oval 764"/>
          <p:cNvSpPr>
            <a:spLocks noChangeArrowheads="1"/>
          </p:cNvSpPr>
          <p:nvPr/>
        </p:nvSpPr>
        <p:spPr bwMode="auto">
          <a:xfrm>
            <a:off x="7162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00" name="Group 765"/>
          <p:cNvGrpSpPr>
            <a:grpSpLocks/>
          </p:cNvGrpSpPr>
          <p:nvPr/>
        </p:nvGrpSpPr>
        <p:grpSpPr bwMode="auto">
          <a:xfrm flipH="1">
            <a:off x="6705600" y="3657600"/>
            <a:ext cx="304800" cy="304800"/>
            <a:chOff x="3696" y="1728"/>
            <a:chExt cx="192" cy="192"/>
          </a:xfrm>
        </p:grpSpPr>
        <p:sp>
          <p:nvSpPr>
            <p:cNvPr id="20487" name="Oval 7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8" name="Oval 7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9" name="Oval 7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0" name="Oval 7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01" name="Oval 770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2" name="Oval 771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3" name="Oval 772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4" name="Oval 773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5" name="Oval 774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6" name="Oval 775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7" name="Oval 776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08" name="Oval 777"/>
          <p:cNvSpPr>
            <a:spLocks noChangeArrowheads="1"/>
          </p:cNvSpPr>
          <p:nvPr/>
        </p:nvSpPr>
        <p:spPr bwMode="auto">
          <a:xfrm>
            <a:off x="7315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09" name="Group 778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0483" name="Oval 7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4" name="Oval 7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5" name="Oval 7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6" name="Oval 7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10" name="Oval 783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1" name="Oval 784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2" name="Oval 785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3" name="Oval 786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4" name="Oval 787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5" name="Oval 788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16" name="Group 789"/>
          <p:cNvGrpSpPr>
            <a:grpSpLocks/>
          </p:cNvGrpSpPr>
          <p:nvPr/>
        </p:nvGrpSpPr>
        <p:grpSpPr bwMode="auto">
          <a:xfrm flipH="1">
            <a:off x="6324600" y="3810000"/>
            <a:ext cx="304800" cy="304800"/>
            <a:chOff x="3696" y="1728"/>
            <a:chExt cx="192" cy="192"/>
          </a:xfrm>
        </p:grpSpPr>
        <p:sp>
          <p:nvSpPr>
            <p:cNvPr id="20479" name="Oval 7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0" name="Oval 7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1" name="Oval 7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82" name="Oval 7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17" name="Oval 794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8" name="Oval 795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19" name="Oval 796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0" name="Oval 797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1" name="Oval 798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2" name="Oval 799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3" name="Oval 800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24" name="Group 801"/>
          <p:cNvGrpSpPr>
            <a:grpSpLocks/>
          </p:cNvGrpSpPr>
          <p:nvPr/>
        </p:nvGrpSpPr>
        <p:grpSpPr bwMode="auto">
          <a:xfrm flipH="1">
            <a:off x="6477000" y="3962400"/>
            <a:ext cx="304800" cy="304800"/>
            <a:chOff x="3696" y="1728"/>
            <a:chExt cx="192" cy="192"/>
          </a:xfrm>
        </p:grpSpPr>
        <p:sp>
          <p:nvSpPr>
            <p:cNvPr id="20475" name="Oval 8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6" name="Oval 8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7" name="Oval 8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8" name="Oval 8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25" name="Oval 806"/>
          <p:cNvSpPr>
            <a:spLocks noChangeArrowheads="1"/>
          </p:cNvSpPr>
          <p:nvPr/>
        </p:nvSpPr>
        <p:spPr bwMode="auto">
          <a:xfrm>
            <a:off x="6553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6" name="Oval 807"/>
          <p:cNvSpPr>
            <a:spLocks noChangeArrowheads="1"/>
          </p:cNvSpPr>
          <p:nvPr/>
        </p:nvSpPr>
        <p:spPr bwMode="auto">
          <a:xfrm>
            <a:off x="6705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7" name="Oval 808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28" name="Oval 809"/>
          <p:cNvSpPr>
            <a:spLocks noChangeArrowheads="1"/>
          </p:cNvSpPr>
          <p:nvPr/>
        </p:nvSpPr>
        <p:spPr bwMode="auto">
          <a:xfrm>
            <a:off x="6781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29" name="Group 810"/>
          <p:cNvGrpSpPr>
            <a:grpSpLocks/>
          </p:cNvGrpSpPr>
          <p:nvPr/>
        </p:nvGrpSpPr>
        <p:grpSpPr bwMode="auto">
          <a:xfrm flipH="1">
            <a:off x="6629400" y="3886200"/>
            <a:ext cx="304800" cy="304800"/>
            <a:chOff x="3696" y="1728"/>
            <a:chExt cx="192" cy="192"/>
          </a:xfrm>
        </p:grpSpPr>
        <p:sp>
          <p:nvSpPr>
            <p:cNvPr id="20471" name="Oval 8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2" name="Oval 8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3" name="Oval 8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4" name="Oval 8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30" name="Oval 815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1" name="Oval 816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2" name="Oval 817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3" name="Oval 818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4" name="Oval 819"/>
          <p:cNvSpPr>
            <a:spLocks noChangeArrowheads="1"/>
          </p:cNvSpPr>
          <p:nvPr/>
        </p:nvSpPr>
        <p:spPr bwMode="auto">
          <a:xfrm>
            <a:off x="7010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5" name="Oval 820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6" name="Oval 821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37" name="Oval 822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38" name="Group 823"/>
          <p:cNvGrpSpPr>
            <a:grpSpLocks/>
          </p:cNvGrpSpPr>
          <p:nvPr/>
        </p:nvGrpSpPr>
        <p:grpSpPr bwMode="auto">
          <a:xfrm flipH="1">
            <a:off x="7010400" y="4038600"/>
            <a:ext cx="304800" cy="304800"/>
            <a:chOff x="3696" y="1728"/>
            <a:chExt cx="192" cy="192"/>
          </a:xfrm>
        </p:grpSpPr>
        <p:sp>
          <p:nvSpPr>
            <p:cNvPr id="20467" name="Oval 8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8" name="Oval 8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9" name="Oval 8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70" name="Oval 8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39" name="Oval 828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0" name="Oval 829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1" name="Oval 830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2" name="Oval 831"/>
          <p:cNvSpPr>
            <a:spLocks noChangeArrowheads="1"/>
          </p:cNvSpPr>
          <p:nvPr/>
        </p:nvSpPr>
        <p:spPr bwMode="auto">
          <a:xfrm>
            <a:off x="7543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3" name="Oval 832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4" name="Oval 833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5" name="Oval 834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6" name="Oval 835"/>
          <p:cNvSpPr>
            <a:spLocks noChangeArrowheads="1"/>
          </p:cNvSpPr>
          <p:nvPr/>
        </p:nvSpPr>
        <p:spPr bwMode="auto">
          <a:xfrm>
            <a:off x="7620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47" name="Group 836"/>
          <p:cNvGrpSpPr>
            <a:grpSpLocks/>
          </p:cNvGrpSpPr>
          <p:nvPr/>
        </p:nvGrpSpPr>
        <p:grpSpPr bwMode="auto">
          <a:xfrm flipH="1">
            <a:off x="7162800" y="4191000"/>
            <a:ext cx="304800" cy="304800"/>
            <a:chOff x="3696" y="1728"/>
            <a:chExt cx="192" cy="192"/>
          </a:xfrm>
        </p:grpSpPr>
        <p:sp>
          <p:nvSpPr>
            <p:cNvPr id="20463" name="Oval 8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4" name="Oval 8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5" name="Oval 8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6" name="Oval 8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48" name="Oval 84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49" name="Oval 842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0" name="Oval 843"/>
          <p:cNvSpPr>
            <a:spLocks noChangeArrowheads="1"/>
          </p:cNvSpPr>
          <p:nvPr/>
        </p:nvSpPr>
        <p:spPr bwMode="auto">
          <a:xfrm>
            <a:off x="7543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1" name="Oval 844"/>
          <p:cNvSpPr>
            <a:spLocks noChangeArrowheads="1"/>
          </p:cNvSpPr>
          <p:nvPr/>
        </p:nvSpPr>
        <p:spPr bwMode="auto">
          <a:xfrm>
            <a:off x="7696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2" name="Oval 845"/>
          <p:cNvSpPr>
            <a:spLocks noChangeArrowheads="1"/>
          </p:cNvSpPr>
          <p:nvPr/>
        </p:nvSpPr>
        <p:spPr bwMode="auto">
          <a:xfrm>
            <a:off x="7315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3" name="Oval 846"/>
          <p:cNvSpPr>
            <a:spLocks noChangeArrowheads="1"/>
          </p:cNvSpPr>
          <p:nvPr/>
        </p:nvSpPr>
        <p:spPr bwMode="auto">
          <a:xfrm>
            <a:off x="7467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4" name="Oval 847"/>
          <p:cNvSpPr>
            <a:spLocks noChangeArrowheads="1"/>
          </p:cNvSpPr>
          <p:nvPr/>
        </p:nvSpPr>
        <p:spPr bwMode="auto">
          <a:xfrm>
            <a:off x="7620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5" name="Oval 848"/>
          <p:cNvSpPr>
            <a:spLocks noChangeArrowheads="1"/>
          </p:cNvSpPr>
          <p:nvPr/>
        </p:nvSpPr>
        <p:spPr bwMode="auto">
          <a:xfrm>
            <a:off x="7772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56" name="Group 849"/>
          <p:cNvGrpSpPr>
            <a:grpSpLocks/>
          </p:cNvGrpSpPr>
          <p:nvPr/>
        </p:nvGrpSpPr>
        <p:grpSpPr bwMode="auto">
          <a:xfrm flipH="1">
            <a:off x="7315200" y="4114800"/>
            <a:ext cx="304800" cy="304800"/>
            <a:chOff x="3696" y="1728"/>
            <a:chExt cx="192" cy="192"/>
          </a:xfrm>
        </p:grpSpPr>
        <p:sp>
          <p:nvSpPr>
            <p:cNvPr id="20459" name="Oval 8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0" name="Oval 8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1" name="Oval 8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62" name="Oval 8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57" name="Oval 854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8" name="Oval 855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59" name="Oval 856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0" name="Oval 857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1" name="Oval 858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2" name="Oval 859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63" name="Group 860"/>
          <p:cNvGrpSpPr>
            <a:grpSpLocks/>
          </p:cNvGrpSpPr>
          <p:nvPr/>
        </p:nvGrpSpPr>
        <p:grpSpPr bwMode="auto">
          <a:xfrm flipH="1">
            <a:off x="6781800" y="4343400"/>
            <a:ext cx="304800" cy="304800"/>
            <a:chOff x="3696" y="1728"/>
            <a:chExt cx="192" cy="192"/>
          </a:xfrm>
        </p:grpSpPr>
        <p:sp>
          <p:nvSpPr>
            <p:cNvPr id="20455" name="Oval 8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6" name="Oval 8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7" name="Oval 8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8" name="Oval 8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64" name="Oval 865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5" name="Oval 866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6" name="Oval 867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7" name="Oval 868"/>
          <p:cNvSpPr>
            <a:spLocks noChangeArrowheads="1"/>
          </p:cNvSpPr>
          <p:nvPr/>
        </p:nvSpPr>
        <p:spPr bwMode="auto">
          <a:xfrm>
            <a:off x="731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8" name="Oval 869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69" name="Oval 870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0" name="Oval 871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71" name="Group 872"/>
          <p:cNvGrpSpPr>
            <a:grpSpLocks/>
          </p:cNvGrpSpPr>
          <p:nvPr/>
        </p:nvGrpSpPr>
        <p:grpSpPr bwMode="auto">
          <a:xfrm flipH="1">
            <a:off x="6934200" y="4495800"/>
            <a:ext cx="304800" cy="304800"/>
            <a:chOff x="3696" y="1728"/>
            <a:chExt cx="192" cy="192"/>
          </a:xfrm>
        </p:grpSpPr>
        <p:sp>
          <p:nvSpPr>
            <p:cNvPr id="20451" name="Oval 8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2" name="Oval 8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3" name="Oval 8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4" name="Oval 8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72" name="Oval 877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3" name="Oval 878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4" name="Oval 879"/>
          <p:cNvSpPr>
            <a:spLocks noChangeArrowheads="1"/>
          </p:cNvSpPr>
          <p:nvPr/>
        </p:nvSpPr>
        <p:spPr bwMode="auto">
          <a:xfrm>
            <a:off x="7315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5" name="Oval 880"/>
          <p:cNvSpPr>
            <a:spLocks noChangeArrowheads="1"/>
          </p:cNvSpPr>
          <p:nvPr/>
        </p:nvSpPr>
        <p:spPr bwMode="auto">
          <a:xfrm>
            <a:off x="7239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76" name="Group 881"/>
          <p:cNvGrpSpPr>
            <a:grpSpLocks/>
          </p:cNvGrpSpPr>
          <p:nvPr/>
        </p:nvGrpSpPr>
        <p:grpSpPr bwMode="auto">
          <a:xfrm flipH="1">
            <a:off x="7086600" y="4419600"/>
            <a:ext cx="304800" cy="304800"/>
            <a:chOff x="3696" y="1728"/>
            <a:chExt cx="192" cy="192"/>
          </a:xfrm>
        </p:grpSpPr>
        <p:sp>
          <p:nvSpPr>
            <p:cNvPr id="20447" name="Oval 8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8" name="Oval 8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9" name="Oval 8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50" name="Oval 8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77" name="Oval 886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8" name="Oval 887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79" name="Oval 888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0" name="Oval 889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1" name="Oval 890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2" name="Oval 891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3" name="Oval 892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4" name="Oval 893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5" name="Oval 894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6" name="Oval 895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7" name="Oval 896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88" name="Oval 897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889" name="Group 898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0443" name="Oval 8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4" name="Oval 9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5" name="Oval 9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6" name="Oval 9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890" name="Oval 903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1" name="Oval 90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2" name="Oval 905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3" name="Oval 906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4" name="Oval 907"/>
          <p:cNvSpPr>
            <a:spLocks noChangeArrowheads="1"/>
          </p:cNvSpPr>
          <p:nvPr/>
        </p:nvSpPr>
        <p:spPr bwMode="auto">
          <a:xfrm>
            <a:off x="6172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5" name="Oval 908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6" name="Oval 909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7" name="Oval 910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8" name="Oval 911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899" name="Oval 912"/>
          <p:cNvSpPr>
            <a:spLocks noChangeArrowheads="1"/>
          </p:cNvSpPr>
          <p:nvPr/>
        </p:nvSpPr>
        <p:spPr bwMode="auto">
          <a:xfrm>
            <a:off x="6400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0" name="Oval 913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1" name="Oval 914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2" name="Oval 915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03" name="Group 916"/>
          <p:cNvGrpSpPr>
            <a:grpSpLocks/>
          </p:cNvGrpSpPr>
          <p:nvPr/>
        </p:nvGrpSpPr>
        <p:grpSpPr bwMode="auto">
          <a:xfrm flipH="1">
            <a:off x="6400800" y="4191000"/>
            <a:ext cx="304800" cy="304800"/>
            <a:chOff x="3696" y="1728"/>
            <a:chExt cx="192" cy="192"/>
          </a:xfrm>
        </p:grpSpPr>
        <p:sp>
          <p:nvSpPr>
            <p:cNvPr id="20439" name="Oval 9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0" name="Oval 9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1" name="Oval 9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42" name="Oval 9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04" name="Oval 921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5" name="Oval 922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6" name="Oval 923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7" name="Oval 924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8" name="Oval 925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09" name="Oval 926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0" name="Oval 927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1" name="Oval 928"/>
          <p:cNvSpPr>
            <a:spLocks noChangeArrowheads="1"/>
          </p:cNvSpPr>
          <p:nvPr/>
        </p:nvSpPr>
        <p:spPr bwMode="auto">
          <a:xfrm>
            <a:off x="7010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12" name="Group 929"/>
          <p:cNvGrpSpPr>
            <a:grpSpLocks/>
          </p:cNvGrpSpPr>
          <p:nvPr/>
        </p:nvGrpSpPr>
        <p:grpSpPr bwMode="auto">
          <a:xfrm flipH="1">
            <a:off x="6553200" y="4343400"/>
            <a:ext cx="304800" cy="304800"/>
            <a:chOff x="3696" y="1728"/>
            <a:chExt cx="192" cy="192"/>
          </a:xfrm>
        </p:grpSpPr>
        <p:sp>
          <p:nvSpPr>
            <p:cNvPr id="20435" name="Oval 9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6" name="Oval 9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7" name="Oval 9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8" name="Oval 9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13" name="Oval 934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4" name="Oval 935"/>
          <p:cNvSpPr>
            <a:spLocks noChangeArrowheads="1"/>
          </p:cNvSpPr>
          <p:nvPr/>
        </p:nvSpPr>
        <p:spPr bwMode="auto">
          <a:xfrm>
            <a:off x="6781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5" name="Oval 936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6" name="Oval 937"/>
          <p:cNvSpPr>
            <a:spLocks noChangeArrowheads="1"/>
          </p:cNvSpPr>
          <p:nvPr/>
        </p:nvSpPr>
        <p:spPr bwMode="auto">
          <a:xfrm>
            <a:off x="7086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7" name="Oval 938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8" name="Oval 939"/>
          <p:cNvSpPr>
            <a:spLocks noChangeArrowheads="1"/>
          </p:cNvSpPr>
          <p:nvPr/>
        </p:nvSpPr>
        <p:spPr bwMode="auto">
          <a:xfrm>
            <a:off x="6858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19" name="Oval 940"/>
          <p:cNvSpPr>
            <a:spLocks noChangeArrowheads="1"/>
          </p:cNvSpPr>
          <p:nvPr/>
        </p:nvSpPr>
        <p:spPr bwMode="auto">
          <a:xfrm>
            <a:off x="7010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0" name="Oval 941"/>
          <p:cNvSpPr>
            <a:spLocks noChangeArrowheads="1"/>
          </p:cNvSpPr>
          <p:nvPr/>
        </p:nvSpPr>
        <p:spPr bwMode="auto">
          <a:xfrm>
            <a:off x="7162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21" name="Group 942"/>
          <p:cNvGrpSpPr>
            <a:grpSpLocks/>
          </p:cNvGrpSpPr>
          <p:nvPr/>
        </p:nvGrpSpPr>
        <p:grpSpPr bwMode="auto">
          <a:xfrm flipH="1">
            <a:off x="6705600" y="4267200"/>
            <a:ext cx="304800" cy="304800"/>
            <a:chOff x="3696" y="1728"/>
            <a:chExt cx="192" cy="192"/>
          </a:xfrm>
        </p:grpSpPr>
        <p:sp>
          <p:nvSpPr>
            <p:cNvPr id="20431" name="Oval 9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2" name="Oval 9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3" name="Oval 9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4" name="Oval 9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22" name="Oval 947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3" name="Oval 948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4" name="Oval 949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5" name="Oval 950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6" name="Oval 951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27" name="Oval 952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28" name="Group 953"/>
          <p:cNvGrpSpPr>
            <a:grpSpLocks/>
          </p:cNvGrpSpPr>
          <p:nvPr/>
        </p:nvGrpSpPr>
        <p:grpSpPr bwMode="auto">
          <a:xfrm flipH="1">
            <a:off x="6172200" y="4495800"/>
            <a:ext cx="304800" cy="304800"/>
            <a:chOff x="3696" y="1728"/>
            <a:chExt cx="192" cy="192"/>
          </a:xfrm>
        </p:grpSpPr>
        <p:sp>
          <p:nvSpPr>
            <p:cNvPr id="20427" name="Oval 9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8" name="Oval 9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9" name="Oval 9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30" name="Oval 9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29" name="Oval 958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0" name="Oval 959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1" name="Oval 960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2" name="Oval 961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3" name="Oval 962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4" name="Oval 963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5" name="Oval 964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36" name="Group 965"/>
          <p:cNvGrpSpPr>
            <a:grpSpLocks/>
          </p:cNvGrpSpPr>
          <p:nvPr/>
        </p:nvGrpSpPr>
        <p:grpSpPr bwMode="auto">
          <a:xfrm flipH="1">
            <a:off x="6324600" y="4648200"/>
            <a:ext cx="304800" cy="304800"/>
            <a:chOff x="3696" y="1728"/>
            <a:chExt cx="192" cy="192"/>
          </a:xfrm>
        </p:grpSpPr>
        <p:sp>
          <p:nvSpPr>
            <p:cNvPr id="20423" name="Oval 9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4" name="Oval 9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5" name="Oval 9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6" name="Oval 9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37" name="Oval 970"/>
          <p:cNvSpPr>
            <a:spLocks noChangeArrowheads="1"/>
          </p:cNvSpPr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8" name="Oval 971"/>
          <p:cNvSpPr>
            <a:spLocks noChangeArrowheads="1"/>
          </p:cNvSpPr>
          <p:nvPr/>
        </p:nvSpPr>
        <p:spPr bwMode="auto">
          <a:xfrm>
            <a:off x="6553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39" name="Oval 972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40" name="Oval 973"/>
          <p:cNvSpPr>
            <a:spLocks noChangeArrowheads="1"/>
          </p:cNvSpPr>
          <p:nvPr/>
        </p:nvSpPr>
        <p:spPr bwMode="auto">
          <a:xfrm>
            <a:off x="6629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41" name="Group 974"/>
          <p:cNvGrpSpPr>
            <a:grpSpLocks/>
          </p:cNvGrpSpPr>
          <p:nvPr/>
        </p:nvGrpSpPr>
        <p:grpSpPr bwMode="auto">
          <a:xfrm flipH="1">
            <a:off x="6477000" y="4572000"/>
            <a:ext cx="304800" cy="304800"/>
            <a:chOff x="3696" y="1728"/>
            <a:chExt cx="192" cy="192"/>
          </a:xfrm>
        </p:grpSpPr>
        <p:sp>
          <p:nvSpPr>
            <p:cNvPr id="20419" name="Oval 9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0" name="Oval 9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1" name="Oval 9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22" name="Oval 9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2" name="Group 983"/>
          <p:cNvGrpSpPr>
            <a:grpSpLocks/>
          </p:cNvGrpSpPr>
          <p:nvPr/>
        </p:nvGrpSpPr>
        <p:grpSpPr bwMode="auto">
          <a:xfrm>
            <a:off x="3962400" y="3657600"/>
            <a:ext cx="533400" cy="533400"/>
            <a:chOff x="1104" y="1632"/>
            <a:chExt cx="336" cy="336"/>
          </a:xfrm>
        </p:grpSpPr>
        <p:sp>
          <p:nvSpPr>
            <p:cNvPr id="20415" name="AutoShape 979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6" name="AutoShape 980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7" name="AutoShape 981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8" name="AutoShape 982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3" name="Group 984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0411" name="AutoShape 9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2" name="AutoShape 9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3" name="AutoShape 9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4" name="AutoShape 9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4" name="Group 989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0407" name="AutoShape 9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8" name="AutoShape 9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9" name="AutoShape 9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10" name="AutoShape 9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5" name="Group 994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0403" name="AutoShape 9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4" name="AutoShape 9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5" name="AutoShape 9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6" name="AutoShape 9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6" name="Group 999"/>
          <p:cNvGrpSpPr>
            <a:grpSpLocks/>
          </p:cNvGrpSpPr>
          <p:nvPr/>
        </p:nvGrpSpPr>
        <p:grpSpPr bwMode="auto">
          <a:xfrm>
            <a:off x="3810000" y="3886200"/>
            <a:ext cx="533400" cy="533400"/>
            <a:chOff x="1104" y="1632"/>
            <a:chExt cx="336" cy="336"/>
          </a:xfrm>
        </p:grpSpPr>
        <p:sp>
          <p:nvSpPr>
            <p:cNvPr id="20399" name="AutoShape 10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0" name="AutoShape 10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1" name="AutoShape 10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02" name="AutoShape 10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7" name="Group 1004"/>
          <p:cNvGrpSpPr>
            <a:grpSpLocks/>
          </p:cNvGrpSpPr>
          <p:nvPr/>
        </p:nvGrpSpPr>
        <p:grpSpPr bwMode="auto">
          <a:xfrm rot="-5400000">
            <a:off x="3962400" y="4038600"/>
            <a:ext cx="533400" cy="533400"/>
            <a:chOff x="1104" y="1632"/>
            <a:chExt cx="336" cy="336"/>
          </a:xfrm>
        </p:grpSpPr>
        <p:sp>
          <p:nvSpPr>
            <p:cNvPr id="20395" name="AutoShape 10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6" name="AutoShape 10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7" name="AutoShape 10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8" name="AutoShape 10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8" name="Group 1009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0391" name="AutoShape 10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2" name="AutoShape 10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3" name="AutoShape 10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4" name="AutoShape 10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49" name="Group 1014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0387" name="AutoShape 10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8" name="AutoShape 10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9" name="AutoShape 10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90" name="AutoShape 10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0" name="Group 1019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0383" name="AutoShape 10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4" name="AutoShape 10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5" name="AutoShape 10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6" name="AutoShape 10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1" name="Group 1024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0379" name="AutoShape 10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0" name="AutoShape 10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1" name="AutoShape 10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82" name="AutoShape 10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2" name="Group 1029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0375" name="AutoShape 10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6" name="AutoShape 10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7" name="AutoShape 10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8" name="AutoShape 10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3" name="Group 1034"/>
          <p:cNvGrpSpPr>
            <a:grpSpLocks/>
          </p:cNvGrpSpPr>
          <p:nvPr/>
        </p:nvGrpSpPr>
        <p:grpSpPr bwMode="auto">
          <a:xfrm rot="-5400000">
            <a:off x="4114800" y="4191000"/>
            <a:ext cx="533400" cy="533400"/>
            <a:chOff x="1104" y="1632"/>
            <a:chExt cx="336" cy="336"/>
          </a:xfrm>
        </p:grpSpPr>
        <p:sp>
          <p:nvSpPr>
            <p:cNvPr id="20371" name="AutoShape 10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2" name="AutoShape 10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3" name="AutoShape 10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4" name="AutoShape 10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4" name="Group 1039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0367" name="AutoShape 10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8" name="AutoShape 10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9" name="AutoShape 10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70" name="AutoShape 10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5" name="Group 1044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0363" name="AutoShape 10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4" name="AutoShape 10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5" name="AutoShape 10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6" name="AutoShape 10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6" name="Group 1049"/>
          <p:cNvGrpSpPr>
            <a:grpSpLocks/>
          </p:cNvGrpSpPr>
          <p:nvPr/>
        </p:nvGrpSpPr>
        <p:grpSpPr bwMode="auto">
          <a:xfrm rot="-5400000">
            <a:off x="4419600" y="4114800"/>
            <a:ext cx="533400" cy="533400"/>
            <a:chOff x="1104" y="1632"/>
            <a:chExt cx="336" cy="336"/>
          </a:xfrm>
        </p:grpSpPr>
        <p:sp>
          <p:nvSpPr>
            <p:cNvPr id="20359" name="AutoShape 10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0" name="AutoShape 10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1" name="AutoShape 10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62" name="AutoShape 10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7" name="Group 1054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0355" name="AutoShape 10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6" name="AutoShape 10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7" name="AutoShape 10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8" name="AutoShape 10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8" name="Group 1059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0351" name="AutoShape 10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2" name="AutoShape 10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3" name="AutoShape 10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4" name="AutoShape 10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59" name="Group 1064"/>
          <p:cNvGrpSpPr>
            <a:grpSpLocks/>
          </p:cNvGrpSpPr>
          <p:nvPr/>
        </p:nvGrpSpPr>
        <p:grpSpPr bwMode="auto">
          <a:xfrm rot="-5400000">
            <a:off x="4267200" y="4343400"/>
            <a:ext cx="533400" cy="533400"/>
            <a:chOff x="1104" y="1632"/>
            <a:chExt cx="336" cy="336"/>
          </a:xfrm>
        </p:grpSpPr>
        <p:sp>
          <p:nvSpPr>
            <p:cNvPr id="20347" name="AutoShape 10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8" name="AutoShape 10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9" name="AutoShape 10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50" name="AutoShape 10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0" name="Group 1069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0343" name="AutoShape 10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4" name="AutoShape 10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5" name="AutoShape 10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6" name="AutoShape 10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1" name="Group 1074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0339" name="AutoShape 10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0" name="AutoShape 10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1" name="AutoShape 10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42" name="AutoShape 10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2" name="Group 1079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0335" name="AutoShape 10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6" name="AutoShape 10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7" name="AutoShape 10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8" name="AutoShape 10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3" name="Group 1084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0331" name="AutoShape 10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2" name="AutoShape 10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3" name="AutoShape 10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4" name="AutoShape 10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4" name="Group 1089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0327" name="AutoShape 10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8" name="AutoShape 10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9" name="AutoShape 10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30" name="AutoShape 10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5" name="Group 1094"/>
          <p:cNvGrpSpPr>
            <a:grpSpLocks/>
          </p:cNvGrpSpPr>
          <p:nvPr/>
        </p:nvGrpSpPr>
        <p:grpSpPr bwMode="auto">
          <a:xfrm rot="-5400000">
            <a:off x="4419600" y="4495800"/>
            <a:ext cx="533400" cy="533400"/>
            <a:chOff x="1104" y="1632"/>
            <a:chExt cx="336" cy="336"/>
          </a:xfrm>
        </p:grpSpPr>
        <p:sp>
          <p:nvSpPr>
            <p:cNvPr id="20323" name="AutoShape 10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4" name="AutoShape 10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5" name="AutoShape 10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6" name="AutoShape 10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6" name="Group 1099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0319" name="AutoShape 11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0" name="AutoShape 11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1" name="AutoShape 11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22" name="AutoShape 11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7" name="Group 1104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0315" name="AutoShape 11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6" name="AutoShape 11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7" name="AutoShape 11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8" name="AutoShape 11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8" name="Group 1109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0311" name="AutoShape 11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2" name="AutoShape 11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3" name="AutoShape 11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4" name="AutoShape 11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69" name="Group 111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0307" name="AutoShape 11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8" name="AutoShape 11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9" name="AutoShape 11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10" name="AutoShape 11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0" name="Group 1119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0303" name="AutoShape 11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4" name="AutoShape 11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5" name="AutoShape 11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6" name="AutoShape 11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1" name="Group 1124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0299" name="AutoShape 11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0" name="AutoShape 11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1" name="AutoShape 11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302" name="AutoShape 11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2" name="Group 112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0295" name="AutoShape 11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6" name="AutoShape 11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7" name="AutoShape 11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8" name="AutoShape 11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3" name="Group 1134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0291" name="AutoShape 11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2" name="AutoShape 11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3" name="AutoShape 11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4" name="AutoShape 11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4" name="Group 1139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0287" name="AutoShape 11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8" name="AutoShape 11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9" name="AutoShape 11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90" name="AutoShape 11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5" name="Group 114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0283" name="AutoShape 11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4" name="AutoShape 11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5" name="AutoShape 11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6" name="AutoShape 11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6" name="Group 1149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0279" name="AutoShape 11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0" name="AutoShape 11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1" name="AutoShape 11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82" name="AutoShape 11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7" name="Group 115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0275" name="AutoShape 11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6" name="AutoShape 11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7" name="AutoShape 11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8" name="AutoShape 11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8" name="Group 1159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0271" name="AutoShape 11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2" name="AutoShape 11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3" name="AutoShape 11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4" name="AutoShape 11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79" name="Group 1164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0267" name="AutoShape 11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8" name="AutoShape 11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9" name="AutoShape 11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70" name="AutoShape 11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0" name="Group 116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0263" name="AutoShape 11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4" name="AutoShape 11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5" name="AutoShape 11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6" name="AutoShape 11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1" name="Group 1174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0259" name="AutoShape 11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0" name="AutoShape 11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1" name="AutoShape 11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62" name="AutoShape 11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2" name="Group 1179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0255" name="AutoShape 11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6" name="AutoShape 11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7" name="AutoShape 11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8" name="AutoShape 11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3" name="Group 1184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0251" name="AutoShape 11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2" name="AutoShape 11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3" name="AutoShape 11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4" name="AutoShape 11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4" name="Group 1189"/>
          <p:cNvGrpSpPr>
            <a:grpSpLocks/>
          </p:cNvGrpSpPr>
          <p:nvPr/>
        </p:nvGrpSpPr>
        <p:grpSpPr bwMode="auto">
          <a:xfrm rot="-5400000">
            <a:off x="4800600" y="3505200"/>
            <a:ext cx="533400" cy="533400"/>
            <a:chOff x="1104" y="1632"/>
            <a:chExt cx="336" cy="336"/>
          </a:xfrm>
        </p:grpSpPr>
        <p:sp>
          <p:nvSpPr>
            <p:cNvPr id="20247" name="AutoShape 11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8" name="AutoShape 11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9" name="AutoShape 11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50" name="AutoShape 11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5" name="Group 1194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0243" name="AutoShape 11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4" name="AutoShape 11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5" name="AutoShape 11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6" name="AutoShape 11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6" name="Group 1199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0239" name="AutoShape 12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0" name="AutoShape 12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1" name="AutoShape 12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42" name="AutoShape 12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87" name="Group 1204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0235" name="AutoShape 12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6" name="AutoShape 12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7" name="AutoShape 12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8" name="AutoShape 12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9988" name="Oval 1209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89" name="Oval 1210"/>
          <p:cNvSpPr>
            <a:spLocks noChangeArrowheads="1"/>
          </p:cNvSpPr>
          <p:nvPr/>
        </p:nvSpPr>
        <p:spPr bwMode="auto">
          <a:xfrm>
            <a:off x="6324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0" name="Oval 1211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1" name="Oval 1212"/>
          <p:cNvSpPr>
            <a:spLocks noChangeArrowheads="1"/>
          </p:cNvSpPr>
          <p:nvPr/>
        </p:nvSpPr>
        <p:spPr bwMode="auto">
          <a:xfrm>
            <a:off x="6324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2" name="Oval 1213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3" name="Oval 1214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4" name="Oval 121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95" name="Oval 1216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996" name="Group 1217"/>
          <p:cNvGrpSpPr>
            <a:grpSpLocks/>
          </p:cNvGrpSpPr>
          <p:nvPr/>
        </p:nvGrpSpPr>
        <p:grpSpPr bwMode="auto">
          <a:xfrm>
            <a:off x="4724400" y="3657600"/>
            <a:ext cx="533400" cy="533400"/>
            <a:chOff x="1104" y="1632"/>
            <a:chExt cx="336" cy="336"/>
          </a:xfrm>
        </p:grpSpPr>
        <p:sp>
          <p:nvSpPr>
            <p:cNvPr id="20231" name="AutoShape 12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2" name="AutoShape 12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3" name="AutoShape 12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4" name="AutoShape 12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97" name="Group 1222"/>
          <p:cNvGrpSpPr>
            <a:grpSpLocks/>
          </p:cNvGrpSpPr>
          <p:nvPr/>
        </p:nvGrpSpPr>
        <p:grpSpPr bwMode="auto">
          <a:xfrm rot="-5400000">
            <a:off x="4953000" y="3657600"/>
            <a:ext cx="533400" cy="533400"/>
            <a:chOff x="1104" y="1632"/>
            <a:chExt cx="336" cy="336"/>
          </a:xfrm>
        </p:grpSpPr>
        <p:sp>
          <p:nvSpPr>
            <p:cNvPr id="20227" name="AutoShape 12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8" name="AutoShape 12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9" name="AutoShape 12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30" name="AutoShape 12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98" name="Group 1227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0223" name="AutoShape 12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4" name="AutoShape 12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5" name="AutoShape 12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6" name="AutoShape 12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9999" name="Group 1232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0219" name="AutoShape 12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0" name="AutoShape 12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1" name="AutoShape 12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22" name="AutoShape 12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0" name="Group 1237"/>
          <p:cNvGrpSpPr>
            <a:grpSpLocks/>
          </p:cNvGrpSpPr>
          <p:nvPr/>
        </p:nvGrpSpPr>
        <p:grpSpPr bwMode="auto">
          <a:xfrm>
            <a:off x="4724400" y="3886200"/>
            <a:ext cx="533400" cy="533400"/>
            <a:chOff x="1104" y="1632"/>
            <a:chExt cx="336" cy="336"/>
          </a:xfrm>
        </p:grpSpPr>
        <p:sp>
          <p:nvSpPr>
            <p:cNvPr id="20215" name="AutoShape 12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6" name="AutoShape 12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7" name="AutoShape 12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8" name="AutoShape 12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1" name="Group 1242"/>
          <p:cNvGrpSpPr>
            <a:grpSpLocks/>
          </p:cNvGrpSpPr>
          <p:nvPr/>
        </p:nvGrpSpPr>
        <p:grpSpPr bwMode="auto">
          <a:xfrm rot="-5400000">
            <a:off x="4724400" y="4038600"/>
            <a:ext cx="533400" cy="533400"/>
            <a:chOff x="1104" y="1632"/>
            <a:chExt cx="336" cy="336"/>
          </a:xfrm>
        </p:grpSpPr>
        <p:sp>
          <p:nvSpPr>
            <p:cNvPr id="20211" name="AutoShape 12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2" name="AutoShape 12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3" name="AutoShape 12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4" name="AutoShape 12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2" name="Group 1247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0207" name="AutoShape 12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8" name="AutoShape 12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9" name="AutoShape 12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10" name="AutoShape 12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3" name="Group 1252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0203" name="AutoShape 12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4" name="AutoShape 12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5" name="AutoShape 12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6" name="AutoShape 12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4" name="Group 1257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0199" name="AutoShape 12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0" name="AutoShape 12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1" name="AutoShape 12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202" name="AutoShape 12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5" name="Group 1262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0195" name="AutoShape 12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6" name="AutoShape 12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7" name="AutoShape 12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8" name="AutoShape 12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6" name="Group 1267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0191" name="AutoShape 12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2" name="AutoShape 12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3" name="AutoShape 12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4" name="AutoShape 12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7" name="Group 1272"/>
          <p:cNvGrpSpPr>
            <a:grpSpLocks/>
          </p:cNvGrpSpPr>
          <p:nvPr/>
        </p:nvGrpSpPr>
        <p:grpSpPr bwMode="auto">
          <a:xfrm rot="-5400000">
            <a:off x="4876800" y="4191000"/>
            <a:ext cx="533400" cy="533400"/>
            <a:chOff x="1104" y="1632"/>
            <a:chExt cx="336" cy="336"/>
          </a:xfrm>
        </p:grpSpPr>
        <p:sp>
          <p:nvSpPr>
            <p:cNvPr id="20187" name="AutoShape 12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8" name="AutoShape 12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9" name="AutoShape 12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90" name="AutoShape 12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8" name="Group 1277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0183" name="AutoShape 12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4" name="AutoShape 12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5" name="AutoShape 12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6" name="AutoShape 12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09" name="Group 1282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0179" name="AutoShape 12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0" name="AutoShape 12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1" name="AutoShape 12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82" name="AutoShape 12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0" name="Group 1287"/>
          <p:cNvGrpSpPr>
            <a:grpSpLocks/>
          </p:cNvGrpSpPr>
          <p:nvPr/>
        </p:nvGrpSpPr>
        <p:grpSpPr bwMode="auto">
          <a:xfrm rot="-5400000">
            <a:off x="5181600" y="4114800"/>
            <a:ext cx="533400" cy="533400"/>
            <a:chOff x="1104" y="1632"/>
            <a:chExt cx="336" cy="336"/>
          </a:xfrm>
        </p:grpSpPr>
        <p:sp>
          <p:nvSpPr>
            <p:cNvPr id="20175" name="AutoShape 12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6" name="AutoShape 12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7" name="AutoShape 12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8" name="AutoShape 12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1" name="Group 1292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0171" name="AutoShape 12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2" name="AutoShape 12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3" name="AutoShape 12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4" name="AutoShape 12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2" name="Group 1297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0167" name="AutoShape 12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8" name="AutoShape 12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9" name="AutoShape 13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70" name="AutoShape 13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3" name="Group 1302"/>
          <p:cNvGrpSpPr>
            <a:grpSpLocks/>
          </p:cNvGrpSpPr>
          <p:nvPr/>
        </p:nvGrpSpPr>
        <p:grpSpPr bwMode="auto">
          <a:xfrm rot="-5400000">
            <a:off x="4876800" y="4343400"/>
            <a:ext cx="533400" cy="533400"/>
            <a:chOff x="1104" y="1632"/>
            <a:chExt cx="336" cy="336"/>
          </a:xfrm>
        </p:grpSpPr>
        <p:sp>
          <p:nvSpPr>
            <p:cNvPr id="20163" name="AutoShape 13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4" name="AutoShape 13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5" name="AutoShape 13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6" name="AutoShape 13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4" name="Group 1307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0159" name="AutoShape 13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0" name="AutoShape 13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1" name="AutoShape 13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62" name="AutoShape 13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5" name="Group 1312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0155" name="AutoShape 13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6" name="AutoShape 13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7" name="AutoShape 13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8" name="AutoShape 13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6" name="Group 1317"/>
          <p:cNvGrpSpPr>
            <a:grpSpLocks/>
          </p:cNvGrpSpPr>
          <p:nvPr/>
        </p:nvGrpSpPr>
        <p:grpSpPr bwMode="auto">
          <a:xfrm rot="-5400000">
            <a:off x="5334000" y="4267200"/>
            <a:ext cx="533400" cy="533400"/>
            <a:chOff x="1104" y="1632"/>
            <a:chExt cx="336" cy="336"/>
          </a:xfrm>
        </p:grpSpPr>
        <p:sp>
          <p:nvSpPr>
            <p:cNvPr id="20151" name="AutoShape 13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2" name="AutoShape 13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3" name="AutoShape 13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4" name="AutoShape 13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7" name="Group 1322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0147" name="AutoShape 13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8" name="AutoShape 13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9" name="AutoShape 13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50" name="AutoShape 13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8" name="Group 1327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0143" name="AutoShape 13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4" name="AutoShape 13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5" name="AutoShape 13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6" name="AutoShape 13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19" name="Group 1332"/>
          <p:cNvGrpSpPr>
            <a:grpSpLocks/>
          </p:cNvGrpSpPr>
          <p:nvPr/>
        </p:nvGrpSpPr>
        <p:grpSpPr bwMode="auto">
          <a:xfrm rot="-5400000">
            <a:off x="5181600" y="4495800"/>
            <a:ext cx="533400" cy="533400"/>
            <a:chOff x="1104" y="1632"/>
            <a:chExt cx="336" cy="336"/>
          </a:xfrm>
        </p:grpSpPr>
        <p:sp>
          <p:nvSpPr>
            <p:cNvPr id="20139" name="AutoShape 13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0" name="AutoShape 13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1" name="AutoShape 13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42" name="AutoShape 13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0" name="Group 1337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0135" name="AutoShape 13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6" name="AutoShape 13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7" name="AutoShape 13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8" name="AutoShape 13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1" name="Group 1342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0131" name="AutoShape 13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2" name="AutoShape 13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3" name="AutoShape 13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4" name="AutoShape 13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2" name="Group 1347"/>
          <p:cNvGrpSpPr>
            <a:grpSpLocks/>
          </p:cNvGrpSpPr>
          <p:nvPr/>
        </p:nvGrpSpPr>
        <p:grpSpPr bwMode="auto">
          <a:xfrm rot="-5400000">
            <a:off x="5486400" y="4419600"/>
            <a:ext cx="533400" cy="533400"/>
            <a:chOff x="1104" y="1632"/>
            <a:chExt cx="336" cy="336"/>
          </a:xfrm>
        </p:grpSpPr>
        <p:sp>
          <p:nvSpPr>
            <p:cNvPr id="20127" name="AutoShape 13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8" name="AutoShape 13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9" name="AutoShape 13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30" name="AutoShape 13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3" name="Group 1352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0123" name="AutoShape 13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4" name="AutoShape 13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5" name="AutoShape 13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6" name="AutoShape 13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4" name="Group 1357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0119" name="AutoShape 13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0" name="AutoShape 13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1" name="AutoShape 13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22" name="AutoShape 13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5" name="Group 1362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0115" name="AutoShape 13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6" name="AutoShape 13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7" name="AutoShape 13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8" name="AutoShape 13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6" name="Group 136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0111" name="AutoShape 13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2" name="AutoShape 13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3" name="AutoShape 13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4" name="AutoShape 13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7" name="Group 1372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0107" name="AutoShape 13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8" name="AutoShape 13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9" name="AutoShape 13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10" name="AutoShape 13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8" name="Group 1377"/>
          <p:cNvGrpSpPr>
            <a:grpSpLocks/>
          </p:cNvGrpSpPr>
          <p:nvPr/>
        </p:nvGrpSpPr>
        <p:grpSpPr bwMode="auto">
          <a:xfrm rot="-5400000">
            <a:off x="5562600" y="4267200"/>
            <a:ext cx="533400" cy="533400"/>
            <a:chOff x="1104" y="1632"/>
            <a:chExt cx="336" cy="336"/>
          </a:xfrm>
        </p:grpSpPr>
        <p:sp>
          <p:nvSpPr>
            <p:cNvPr id="20103" name="AutoShape 13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4" name="AutoShape 13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5" name="AutoShape 13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6" name="AutoShape 13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29" name="Group 1382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0099" name="AutoShape 13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0" name="AutoShape 13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1" name="AutoShape 13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102" name="AutoShape 13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0" name="Group 1387"/>
          <p:cNvGrpSpPr>
            <a:grpSpLocks/>
          </p:cNvGrpSpPr>
          <p:nvPr/>
        </p:nvGrpSpPr>
        <p:grpSpPr bwMode="auto">
          <a:xfrm rot="-5400000">
            <a:off x="5638800" y="4572000"/>
            <a:ext cx="533400" cy="533400"/>
            <a:chOff x="1104" y="1632"/>
            <a:chExt cx="336" cy="336"/>
          </a:xfrm>
        </p:grpSpPr>
        <p:sp>
          <p:nvSpPr>
            <p:cNvPr id="20095" name="AutoShape 13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6" name="AutoShape 13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7" name="AutoShape 13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8" name="AutoShape 13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1" name="Group 139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0091" name="AutoShape 13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2" name="AutoShape 13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3" name="AutoShape 13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4" name="AutoShape 13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2" name="Group 1397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0087" name="AutoShape 13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8" name="AutoShape 13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9" name="AutoShape 14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90" name="AutoShape 14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3" name="Group 1402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0083" name="AutoShape 14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4" name="AutoShape 14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5" name="AutoShape 14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6" name="AutoShape 14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4" name="Group 140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0079" name="AutoShape 14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0" name="AutoShape 14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1" name="AutoShape 14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82" name="AutoShape 14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5" name="Group 1412"/>
          <p:cNvGrpSpPr>
            <a:grpSpLocks/>
          </p:cNvGrpSpPr>
          <p:nvPr/>
        </p:nvGrpSpPr>
        <p:grpSpPr bwMode="auto">
          <a:xfrm rot="-5400000">
            <a:off x="5638800" y="4419600"/>
            <a:ext cx="533400" cy="533400"/>
            <a:chOff x="1104" y="1632"/>
            <a:chExt cx="336" cy="336"/>
          </a:xfrm>
        </p:grpSpPr>
        <p:sp>
          <p:nvSpPr>
            <p:cNvPr id="20075" name="AutoShape 14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6" name="AutoShape 14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7" name="AutoShape 14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8" name="AutoShape 14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6" name="Group 1417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0071" name="AutoShape 14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2" name="AutoShape 14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3" name="AutoShape 14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4" name="AutoShape 14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7" name="Group 1422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0067" name="AutoShape 14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8" name="AutoShape 14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9" name="AutoShape 14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70" name="AutoShape 14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8" name="Group 1427"/>
          <p:cNvGrpSpPr>
            <a:grpSpLocks/>
          </p:cNvGrpSpPr>
          <p:nvPr/>
        </p:nvGrpSpPr>
        <p:grpSpPr bwMode="auto">
          <a:xfrm rot="-5400000">
            <a:off x="5486400" y="4800600"/>
            <a:ext cx="533400" cy="533400"/>
            <a:chOff x="1104" y="1632"/>
            <a:chExt cx="336" cy="336"/>
          </a:xfrm>
        </p:grpSpPr>
        <p:sp>
          <p:nvSpPr>
            <p:cNvPr id="20063" name="AutoShape 14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4" name="AutoShape 14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5" name="AutoShape 14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6" name="AutoShape 14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39" name="Group 1432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0059" name="AutoShape 14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0" name="AutoShape 14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1" name="AutoShape 14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62" name="AutoShape 14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40" name="Group 1437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0055" name="AutoShape 14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6" name="AutoShape 14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7" name="AutoShape 14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8" name="AutoShape 14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0041" name="Group 1442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0051" name="AutoShape 14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2" name="AutoShape 14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3" name="AutoShape 14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4" name="AutoShape 14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042" name="Text Box 1447"/>
          <p:cNvSpPr txBox="1">
            <a:spLocks noChangeArrowheads="1"/>
          </p:cNvSpPr>
          <p:nvPr/>
        </p:nvSpPr>
        <p:spPr bwMode="auto">
          <a:xfrm rot="-2407244">
            <a:off x="4343400" y="207168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naranja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043" name="Text Box 1449"/>
          <p:cNvSpPr txBox="1">
            <a:spLocks noChangeArrowheads="1"/>
          </p:cNvSpPr>
          <p:nvPr/>
        </p:nvSpPr>
        <p:spPr bwMode="auto">
          <a:xfrm rot="-2431308">
            <a:off x="3276600" y="2819401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mandarina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044" name="Line 1451"/>
          <p:cNvSpPr>
            <a:spLocks noChangeShapeType="1"/>
          </p:cNvSpPr>
          <p:nvPr/>
        </p:nvSpPr>
        <p:spPr bwMode="auto">
          <a:xfrm>
            <a:off x="4343400" y="2438400"/>
            <a:ext cx="2971800" cy="3581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045" name="Line 1452"/>
          <p:cNvSpPr>
            <a:spLocks noChangeShapeType="1"/>
          </p:cNvSpPr>
          <p:nvPr/>
        </p:nvSpPr>
        <p:spPr bwMode="auto">
          <a:xfrm flipV="1">
            <a:off x="4267200" y="2438400"/>
            <a:ext cx="762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0046" name="Group 1453"/>
          <p:cNvGrpSpPr>
            <a:grpSpLocks/>
          </p:cNvGrpSpPr>
          <p:nvPr/>
        </p:nvGrpSpPr>
        <p:grpSpPr bwMode="auto">
          <a:xfrm flipH="1">
            <a:off x="4800600" y="3276600"/>
            <a:ext cx="533400" cy="533400"/>
            <a:chOff x="1104" y="1632"/>
            <a:chExt cx="336" cy="336"/>
          </a:xfrm>
        </p:grpSpPr>
        <p:sp>
          <p:nvSpPr>
            <p:cNvPr id="20047" name="AutoShape 145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48" name="AutoShape 145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49" name="AutoShape 145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050" name="AutoShape 145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76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Uso de dos características: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2590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286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584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40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647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 flipH="1">
            <a:off x="6477000" y="2590800"/>
            <a:ext cx="304800" cy="304800"/>
            <a:chOff x="3696" y="1728"/>
            <a:chExt cx="192" cy="192"/>
          </a:xfrm>
        </p:grpSpPr>
        <p:sp>
          <p:nvSpPr>
            <p:cNvPr id="22688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9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90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91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2" name="Oval 23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4" name="Oval 25"/>
          <p:cNvSpPr>
            <a:spLocks noChangeArrowheads="1"/>
          </p:cNvSpPr>
          <p:nvPr/>
        </p:nvSpPr>
        <p:spPr bwMode="auto">
          <a:xfrm>
            <a:off x="7010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5" name="Oval 26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6" name="Oval 27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7" name="Oval 28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28" name="Oval 29"/>
          <p:cNvSpPr>
            <a:spLocks noChangeArrowheads="1"/>
          </p:cNvSpPr>
          <p:nvPr/>
        </p:nvSpPr>
        <p:spPr bwMode="auto">
          <a:xfrm>
            <a:off x="7086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29" name="Group 30"/>
          <p:cNvGrpSpPr>
            <a:grpSpLocks/>
          </p:cNvGrpSpPr>
          <p:nvPr/>
        </p:nvGrpSpPr>
        <p:grpSpPr bwMode="auto">
          <a:xfrm flipH="1">
            <a:off x="6629400" y="2743200"/>
            <a:ext cx="304800" cy="304800"/>
            <a:chOff x="3696" y="1728"/>
            <a:chExt cx="192" cy="192"/>
          </a:xfrm>
        </p:grpSpPr>
        <p:sp>
          <p:nvSpPr>
            <p:cNvPr id="22684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5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6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7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30" name="Oval 35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1" name="Oval 3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2" name="Oval 37"/>
          <p:cNvSpPr>
            <a:spLocks noChangeArrowheads="1"/>
          </p:cNvSpPr>
          <p:nvPr/>
        </p:nvSpPr>
        <p:spPr bwMode="auto">
          <a:xfrm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3" name="Oval 38"/>
          <p:cNvSpPr>
            <a:spLocks noChangeArrowheads="1"/>
          </p:cNvSpPr>
          <p:nvPr/>
        </p:nvSpPr>
        <p:spPr bwMode="auto">
          <a:xfrm>
            <a:off x="7162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4" name="Oval 39"/>
          <p:cNvSpPr>
            <a:spLocks noChangeArrowheads="1"/>
          </p:cNvSpPr>
          <p:nvPr/>
        </p:nvSpPr>
        <p:spPr bwMode="auto">
          <a:xfrm>
            <a:off x="678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5" name="Oval 40"/>
          <p:cNvSpPr>
            <a:spLocks noChangeArrowheads="1"/>
          </p:cNvSpPr>
          <p:nvPr/>
        </p:nvSpPr>
        <p:spPr bwMode="auto">
          <a:xfrm>
            <a:off x="6934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6" name="Oval 41"/>
          <p:cNvSpPr>
            <a:spLocks noChangeArrowheads="1"/>
          </p:cNvSpPr>
          <p:nvPr/>
        </p:nvSpPr>
        <p:spPr bwMode="auto">
          <a:xfrm>
            <a:off x="7086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37" name="Oval 42"/>
          <p:cNvSpPr>
            <a:spLocks noChangeArrowheads="1"/>
          </p:cNvSpPr>
          <p:nvPr/>
        </p:nvSpPr>
        <p:spPr bwMode="auto">
          <a:xfrm>
            <a:off x="7239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38" name="Group 43"/>
          <p:cNvGrpSpPr>
            <a:grpSpLocks/>
          </p:cNvGrpSpPr>
          <p:nvPr/>
        </p:nvGrpSpPr>
        <p:grpSpPr bwMode="auto">
          <a:xfrm flipH="1">
            <a:off x="6781800" y="2667000"/>
            <a:ext cx="304800" cy="304800"/>
            <a:chOff x="3696" y="1728"/>
            <a:chExt cx="192" cy="192"/>
          </a:xfrm>
        </p:grpSpPr>
        <p:sp>
          <p:nvSpPr>
            <p:cNvPr id="22680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1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2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83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39" name="Oval 48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0" name="Oval 49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1" name="Oval 50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2" name="Oval 51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3" name="Oval 52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4" name="Oval 53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45" name="Group 54"/>
          <p:cNvGrpSpPr>
            <a:grpSpLocks/>
          </p:cNvGrpSpPr>
          <p:nvPr/>
        </p:nvGrpSpPr>
        <p:grpSpPr bwMode="auto">
          <a:xfrm flipH="1">
            <a:off x="6248400" y="2895600"/>
            <a:ext cx="304800" cy="304800"/>
            <a:chOff x="3696" y="1728"/>
            <a:chExt cx="192" cy="192"/>
          </a:xfrm>
        </p:grpSpPr>
        <p:sp>
          <p:nvSpPr>
            <p:cNvPr id="22676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7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8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9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46" name="Oval 59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7" name="Oval 60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8" name="Oval 61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49" name="Oval 62"/>
          <p:cNvSpPr>
            <a:spLocks noChangeArrowheads="1"/>
          </p:cNvSpPr>
          <p:nvPr/>
        </p:nvSpPr>
        <p:spPr bwMode="auto">
          <a:xfrm>
            <a:off x="6781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0" name="Oval 63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1" name="Oval 64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2" name="Oval 65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53" name="Group 66"/>
          <p:cNvGrpSpPr>
            <a:grpSpLocks/>
          </p:cNvGrpSpPr>
          <p:nvPr/>
        </p:nvGrpSpPr>
        <p:grpSpPr bwMode="auto">
          <a:xfrm flipH="1">
            <a:off x="6400800" y="3048000"/>
            <a:ext cx="304800" cy="304800"/>
            <a:chOff x="3696" y="1728"/>
            <a:chExt cx="192" cy="192"/>
          </a:xfrm>
        </p:grpSpPr>
        <p:sp>
          <p:nvSpPr>
            <p:cNvPr id="22672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3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4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5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54" name="Oval 71"/>
          <p:cNvSpPr>
            <a:spLocks noChangeArrowheads="1"/>
          </p:cNvSpPr>
          <p:nvPr/>
        </p:nvSpPr>
        <p:spPr bwMode="auto">
          <a:xfrm>
            <a:off x="6477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5" name="Oval 72"/>
          <p:cNvSpPr>
            <a:spLocks noChangeArrowheads="1"/>
          </p:cNvSpPr>
          <p:nvPr/>
        </p:nvSpPr>
        <p:spPr bwMode="auto">
          <a:xfrm>
            <a:off x="6629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6" name="Oval 73"/>
          <p:cNvSpPr>
            <a:spLocks noChangeArrowheads="1"/>
          </p:cNvSpPr>
          <p:nvPr/>
        </p:nvSpPr>
        <p:spPr bwMode="auto">
          <a:xfrm>
            <a:off x="6781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57" name="Oval 74"/>
          <p:cNvSpPr>
            <a:spLocks noChangeArrowheads="1"/>
          </p:cNvSpPr>
          <p:nvPr/>
        </p:nvSpPr>
        <p:spPr bwMode="auto">
          <a:xfrm>
            <a:off x="6705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58" name="Group 75"/>
          <p:cNvGrpSpPr>
            <a:grpSpLocks/>
          </p:cNvGrpSpPr>
          <p:nvPr/>
        </p:nvGrpSpPr>
        <p:grpSpPr bwMode="auto">
          <a:xfrm flipH="1">
            <a:off x="6553200" y="2971800"/>
            <a:ext cx="304800" cy="304800"/>
            <a:chOff x="3696" y="1728"/>
            <a:chExt cx="192" cy="192"/>
          </a:xfrm>
        </p:grpSpPr>
        <p:sp>
          <p:nvSpPr>
            <p:cNvPr id="22668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9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0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71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59" name="Oval 80"/>
          <p:cNvSpPr>
            <a:spLocks noChangeArrowheads="1"/>
          </p:cNvSpPr>
          <p:nvPr/>
        </p:nvSpPr>
        <p:spPr bwMode="auto">
          <a:xfrm>
            <a:off x="6858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0" name="Oval 81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1" name="Oval 82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2" name="Oval 83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3" name="Oval 84"/>
          <p:cNvSpPr>
            <a:spLocks noChangeArrowheads="1"/>
          </p:cNvSpPr>
          <p:nvPr/>
        </p:nvSpPr>
        <p:spPr bwMode="auto">
          <a:xfrm>
            <a:off x="6934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4" name="Oval 85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5" name="Oval 86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6" name="Oval 87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67" name="Group 88"/>
          <p:cNvGrpSpPr>
            <a:grpSpLocks/>
          </p:cNvGrpSpPr>
          <p:nvPr/>
        </p:nvGrpSpPr>
        <p:grpSpPr bwMode="auto">
          <a:xfrm flipH="1">
            <a:off x="6934200" y="3124200"/>
            <a:ext cx="304800" cy="304800"/>
            <a:chOff x="3696" y="1728"/>
            <a:chExt cx="192" cy="192"/>
          </a:xfrm>
        </p:grpSpPr>
        <p:sp>
          <p:nvSpPr>
            <p:cNvPr id="22664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5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6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7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68" name="Oval 93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69" name="Oval 94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0" name="Oval 95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1" name="Oval 96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2" name="Oval 97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3" name="Oval 98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4" name="Oval 99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5" name="Oval 100"/>
          <p:cNvSpPr>
            <a:spLocks noChangeArrowheads="1"/>
          </p:cNvSpPr>
          <p:nvPr/>
        </p:nvSpPr>
        <p:spPr bwMode="auto">
          <a:xfrm>
            <a:off x="7543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76" name="Group 101"/>
          <p:cNvGrpSpPr>
            <a:grpSpLocks/>
          </p:cNvGrpSpPr>
          <p:nvPr/>
        </p:nvGrpSpPr>
        <p:grpSpPr bwMode="auto">
          <a:xfrm flipH="1">
            <a:off x="7086600" y="3276600"/>
            <a:ext cx="304800" cy="304800"/>
            <a:chOff x="3696" y="1728"/>
            <a:chExt cx="192" cy="192"/>
          </a:xfrm>
        </p:grpSpPr>
        <p:sp>
          <p:nvSpPr>
            <p:cNvPr id="22660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1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2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63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77" name="Oval 106"/>
          <p:cNvSpPr>
            <a:spLocks noChangeArrowheads="1"/>
          </p:cNvSpPr>
          <p:nvPr/>
        </p:nvSpPr>
        <p:spPr bwMode="auto">
          <a:xfrm>
            <a:off x="7162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8" name="Oval 107"/>
          <p:cNvSpPr>
            <a:spLocks noChangeArrowheads="1"/>
          </p:cNvSpPr>
          <p:nvPr/>
        </p:nvSpPr>
        <p:spPr bwMode="auto">
          <a:xfrm>
            <a:off x="7315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79" name="Oval 108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0" name="Oval 109"/>
          <p:cNvSpPr>
            <a:spLocks noChangeArrowheads="1"/>
          </p:cNvSpPr>
          <p:nvPr/>
        </p:nvSpPr>
        <p:spPr bwMode="auto">
          <a:xfrm>
            <a:off x="7620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1" name="Oval 110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2" name="Oval 111"/>
          <p:cNvSpPr>
            <a:spLocks noChangeArrowheads="1"/>
          </p:cNvSpPr>
          <p:nvPr/>
        </p:nvSpPr>
        <p:spPr bwMode="auto">
          <a:xfrm>
            <a:off x="7391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3" name="Oval 112"/>
          <p:cNvSpPr>
            <a:spLocks noChangeArrowheads="1"/>
          </p:cNvSpPr>
          <p:nvPr/>
        </p:nvSpPr>
        <p:spPr bwMode="auto">
          <a:xfrm>
            <a:off x="7543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4" name="Oval 113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85" name="Group 114"/>
          <p:cNvGrpSpPr>
            <a:grpSpLocks/>
          </p:cNvGrpSpPr>
          <p:nvPr/>
        </p:nvGrpSpPr>
        <p:grpSpPr bwMode="auto">
          <a:xfrm flipH="1">
            <a:off x="7239000" y="3200400"/>
            <a:ext cx="304800" cy="304800"/>
            <a:chOff x="3696" y="1728"/>
            <a:chExt cx="192" cy="192"/>
          </a:xfrm>
        </p:grpSpPr>
        <p:sp>
          <p:nvSpPr>
            <p:cNvPr id="22656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7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8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9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86" name="Oval 119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7" name="Oval 120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8" name="Oval 121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89" name="Oval 122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0" name="Oval 123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1" name="Oval 124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592" name="Group 125"/>
          <p:cNvGrpSpPr>
            <a:grpSpLocks/>
          </p:cNvGrpSpPr>
          <p:nvPr/>
        </p:nvGrpSpPr>
        <p:grpSpPr bwMode="auto">
          <a:xfrm flipH="1">
            <a:off x="6705600" y="3429000"/>
            <a:ext cx="304800" cy="304800"/>
            <a:chOff x="3696" y="1728"/>
            <a:chExt cx="192" cy="192"/>
          </a:xfrm>
        </p:grpSpPr>
        <p:sp>
          <p:nvSpPr>
            <p:cNvPr id="22652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3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4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5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593" name="Oval 130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4" name="Oval 131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5" name="Oval 132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6" name="Oval 133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7" name="Oval 134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8" name="Oval 135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99" name="Oval 136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00" name="Group 137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2648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9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0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51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01" name="Oval 142"/>
          <p:cNvSpPr>
            <a:spLocks noChangeArrowheads="1"/>
          </p:cNvSpPr>
          <p:nvPr/>
        </p:nvSpPr>
        <p:spPr bwMode="auto">
          <a:xfrm>
            <a:off x="6934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2" name="Oval 143"/>
          <p:cNvSpPr>
            <a:spLocks noChangeArrowheads="1"/>
          </p:cNvSpPr>
          <p:nvPr/>
        </p:nvSpPr>
        <p:spPr bwMode="auto">
          <a:xfrm>
            <a:off x="7086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3" name="Oval 144"/>
          <p:cNvSpPr>
            <a:spLocks noChangeArrowheads="1"/>
          </p:cNvSpPr>
          <p:nvPr/>
        </p:nvSpPr>
        <p:spPr bwMode="auto">
          <a:xfrm>
            <a:off x="723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4" name="Oval 145"/>
          <p:cNvSpPr>
            <a:spLocks noChangeArrowheads="1"/>
          </p:cNvSpPr>
          <p:nvPr/>
        </p:nvSpPr>
        <p:spPr bwMode="auto">
          <a:xfrm>
            <a:off x="7162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05" name="Group 146"/>
          <p:cNvGrpSpPr>
            <a:grpSpLocks/>
          </p:cNvGrpSpPr>
          <p:nvPr/>
        </p:nvGrpSpPr>
        <p:grpSpPr bwMode="auto">
          <a:xfrm flipH="1">
            <a:off x="7010400" y="3505200"/>
            <a:ext cx="304800" cy="304800"/>
            <a:chOff x="3696" y="1728"/>
            <a:chExt cx="192" cy="192"/>
          </a:xfrm>
        </p:grpSpPr>
        <p:sp>
          <p:nvSpPr>
            <p:cNvPr id="22644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5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6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7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06" name="Oval 151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7" name="Oval 152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8" name="Oval 153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09" name="Oval 154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0" name="Oval 155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1" name="Oval 156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2" name="Oval 157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3" name="Oval 158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4" name="Oval 159"/>
          <p:cNvSpPr>
            <a:spLocks noChangeArrowheads="1"/>
          </p:cNvSpPr>
          <p:nvPr/>
        </p:nvSpPr>
        <p:spPr bwMode="auto">
          <a:xfrm>
            <a:off x="6400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5" name="Oval 160"/>
          <p:cNvSpPr>
            <a:spLocks noChangeArrowheads="1"/>
          </p:cNvSpPr>
          <p:nvPr/>
        </p:nvSpPr>
        <p:spPr bwMode="auto">
          <a:xfrm>
            <a:off x="6553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6" name="Oval 161"/>
          <p:cNvSpPr>
            <a:spLocks noChangeArrowheads="1"/>
          </p:cNvSpPr>
          <p:nvPr/>
        </p:nvSpPr>
        <p:spPr bwMode="auto">
          <a:xfrm>
            <a:off x="6477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17" name="Oval 162"/>
          <p:cNvSpPr>
            <a:spLocks noChangeArrowheads="1"/>
          </p:cNvSpPr>
          <p:nvPr/>
        </p:nvSpPr>
        <p:spPr bwMode="auto">
          <a:xfrm>
            <a:off x="6629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18" name="Group 163"/>
          <p:cNvGrpSpPr>
            <a:grpSpLocks/>
          </p:cNvGrpSpPr>
          <p:nvPr/>
        </p:nvGrpSpPr>
        <p:grpSpPr bwMode="auto">
          <a:xfrm flipH="1">
            <a:off x="6172200" y="2819400"/>
            <a:ext cx="304800" cy="304800"/>
            <a:chOff x="3696" y="1728"/>
            <a:chExt cx="192" cy="192"/>
          </a:xfrm>
        </p:grpSpPr>
        <p:sp>
          <p:nvSpPr>
            <p:cNvPr id="22640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1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2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43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19" name="Oval 168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0" name="Oval 169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1" name="Oval 170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2" name="Oval 171"/>
          <p:cNvSpPr>
            <a:spLocks noChangeArrowheads="1"/>
          </p:cNvSpPr>
          <p:nvPr/>
        </p:nvSpPr>
        <p:spPr bwMode="auto">
          <a:xfrm>
            <a:off x="6172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3" name="Oval 172"/>
          <p:cNvSpPr>
            <a:spLocks noChangeArrowheads="1"/>
          </p:cNvSpPr>
          <p:nvPr/>
        </p:nvSpPr>
        <p:spPr bwMode="auto">
          <a:xfrm>
            <a:off x="6096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4" name="Oval 173"/>
          <p:cNvSpPr>
            <a:spLocks noChangeArrowheads="1"/>
          </p:cNvSpPr>
          <p:nvPr/>
        </p:nvSpPr>
        <p:spPr bwMode="auto">
          <a:xfrm>
            <a:off x="6248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5" name="Oval 174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6" name="Oval 175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7" name="Oval 176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8" name="Oval 177"/>
          <p:cNvSpPr>
            <a:spLocks noChangeArrowheads="1"/>
          </p:cNvSpPr>
          <p:nvPr/>
        </p:nvSpPr>
        <p:spPr bwMode="auto">
          <a:xfrm>
            <a:off x="6324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29" name="Oval 178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0" name="Oval 179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1" name="Oval 180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32" name="Group 181"/>
          <p:cNvGrpSpPr>
            <a:grpSpLocks/>
          </p:cNvGrpSpPr>
          <p:nvPr/>
        </p:nvGrpSpPr>
        <p:grpSpPr bwMode="auto">
          <a:xfrm flipH="1">
            <a:off x="6324600" y="3276600"/>
            <a:ext cx="304800" cy="304800"/>
            <a:chOff x="3696" y="1728"/>
            <a:chExt cx="192" cy="192"/>
          </a:xfrm>
        </p:grpSpPr>
        <p:sp>
          <p:nvSpPr>
            <p:cNvPr id="22636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7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8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9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33" name="Oval 186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4" name="Oval 187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5" name="Oval 188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6" name="Oval 189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7" name="Oval 190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8" name="Oval 191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39" name="Oval 192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0" name="Oval 193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41" name="Group 194"/>
          <p:cNvGrpSpPr>
            <a:grpSpLocks/>
          </p:cNvGrpSpPr>
          <p:nvPr/>
        </p:nvGrpSpPr>
        <p:grpSpPr bwMode="auto">
          <a:xfrm flipH="1">
            <a:off x="6477000" y="3429000"/>
            <a:ext cx="304800" cy="304800"/>
            <a:chOff x="3696" y="1728"/>
            <a:chExt cx="192" cy="192"/>
          </a:xfrm>
        </p:grpSpPr>
        <p:sp>
          <p:nvSpPr>
            <p:cNvPr id="22632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3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4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5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42" name="Oval 199"/>
          <p:cNvSpPr>
            <a:spLocks noChangeArrowheads="1"/>
          </p:cNvSpPr>
          <p:nvPr/>
        </p:nvSpPr>
        <p:spPr bwMode="auto">
          <a:xfrm>
            <a:off x="6553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3" name="Oval 200"/>
          <p:cNvSpPr>
            <a:spLocks noChangeArrowheads="1"/>
          </p:cNvSpPr>
          <p:nvPr/>
        </p:nvSpPr>
        <p:spPr bwMode="auto">
          <a:xfrm>
            <a:off x="6705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4" name="Oval 201"/>
          <p:cNvSpPr>
            <a:spLocks noChangeArrowheads="1"/>
          </p:cNvSpPr>
          <p:nvPr/>
        </p:nvSpPr>
        <p:spPr bwMode="auto">
          <a:xfrm>
            <a:off x="6858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5" name="Oval 202"/>
          <p:cNvSpPr>
            <a:spLocks noChangeArrowheads="1"/>
          </p:cNvSpPr>
          <p:nvPr/>
        </p:nvSpPr>
        <p:spPr bwMode="auto">
          <a:xfrm>
            <a:off x="7010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6" name="Oval 203"/>
          <p:cNvSpPr>
            <a:spLocks noChangeArrowheads="1"/>
          </p:cNvSpPr>
          <p:nvPr/>
        </p:nvSpPr>
        <p:spPr bwMode="auto">
          <a:xfrm>
            <a:off x="6629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7" name="Oval 204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8" name="Oval 205"/>
          <p:cNvSpPr>
            <a:spLocks noChangeArrowheads="1"/>
          </p:cNvSpPr>
          <p:nvPr/>
        </p:nvSpPr>
        <p:spPr bwMode="auto">
          <a:xfrm>
            <a:off x="6934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49" name="Oval 206"/>
          <p:cNvSpPr>
            <a:spLocks noChangeArrowheads="1"/>
          </p:cNvSpPr>
          <p:nvPr/>
        </p:nvSpPr>
        <p:spPr bwMode="auto">
          <a:xfrm>
            <a:off x="7086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50" name="Group 207"/>
          <p:cNvGrpSpPr>
            <a:grpSpLocks/>
          </p:cNvGrpSpPr>
          <p:nvPr/>
        </p:nvGrpSpPr>
        <p:grpSpPr bwMode="auto">
          <a:xfrm flipH="1">
            <a:off x="6629400" y="3352800"/>
            <a:ext cx="304800" cy="304800"/>
            <a:chOff x="3696" y="1728"/>
            <a:chExt cx="192" cy="192"/>
          </a:xfrm>
        </p:grpSpPr>
        <p:sp>
          <p:nvSpPr>
            <p:cNvPr id="22628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9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0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31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51" name="Oval 212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2" name="Oval 213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3" name="Oval 214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4" name="Oval 215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5" name="Oval 216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6" name="Oval 217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57" name="Group 218"/>
          <p:cNvGrpSpPr>
            <a:grpSpLocks/>
          </p:cNvGrpSpPr>
          <p:nvPr/>
        </p:nvGrpSpPr>
        <p:grpSpPr bwMode="auto">
          <a:xfrm flipH="1">
            <a:off x="6096000" y="3581400"/>
            <a:ext cx="304800" cy="304800"/>
            <a:chOff x="3696" y="1728"/>
            <a:chExt cx="192" cy="192"/>
          </a:xfrm>
        </p:grpSpPr>
        <p:sp>
          <p:nvSpPr>
            <p:cNvPr id="22624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5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6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7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58" name="Oval 223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59" name="Oval 224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0" name="Oval 225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1" name="Oval 226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2" name="Oval 227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3" name="Oval 228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4" name="Oval 229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65" name="Group 230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2620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1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2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23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66" name="Oval 23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7" name="Oval 236"/>
          <p:cNvSpPr>
            <a:spLocks noChangeArrowheads="1"/>
          </p:cNvSpPr>
          <p:nvPr/>
        </p:nvSpPr>
        <p:spPr bwMode="auto">
          <a:xfrm>
            <a:off x="6477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8" name="Oval 237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69" name="Oval 238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70" name="Group 239"/>
          <p:cNvGrpSpPr>
            <a:grpSpLocks/>
          </p:cNvGrpSpPr>
          <p:nvPr/>
        </p:nvGrpSpPr>
        <p:grpSpPr bwMode="auto">
          <a:xfrm flipH="1">
            <a:off x="6400800" y="3657600"/>
            <a:ext cx="304800" cy="304800"/>
            <a:chOff x="3696" y="1728"/>
            <a:chExt cx="192" cy="192"/>
          </a:xfrm>
        </p:grpSpPr>
        <p:sp>
          <p:nvSpPr>
            <p:cNvPr id="22616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7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8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9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71" name="Oval 244"/>
          <p:cNvSpPr>
            <a:spLocks noChangeArrowheads="1"/>
          </p:cNvSpPr>
          <p:nvPr/>
        </p:nvSpPr>
        <p:spPr bwMode="auto">
          <a:xfrm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2" name="Oval 245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3" name="Oval 246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4" name="Oval 247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5" name="Oval 248"/>
          <p:cNvSpPr>
            <a:spLocks noChangeArrowheads="1"/>
          </p:cNvSpPr>
          <p:nvPr/>
        </p:nvSpPr>
        <p:spPr bwMode="auto">
          <a:xfrm>
            <a:off x="5867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6" name="Oval 249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7" name="Oval 250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78" name="Oval 251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79" name="Group 252"/>
          <p:cNvGrpSpPr>
            <a:grpSpLocks/>
          </p:cNvGrpSpPr>
          <p:nvPr/>
        </p:nvGrpSpPr>
        <p:grpSpPr bwMode="auto">
          <a:xfrm flipH="1">
            <a:off x="5867400" y="2971800"/>
            <a:ext cx="304800" cy="304800"/>
            <a:chOff x="3696" y="1728"/>
            <a:chExt cx="192" cy="192"/>
          </a:xfrm>
        </p:grpSpPr>
        <p:sp>
          <p:nvSpPr>
            <p:cNvPr id="22612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3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4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5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80" name="Oval 257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1" name="Oval 258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2" name="Oval 259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3" name="Oval 260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4" name="Oval 261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5" name="Oval 262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6" name="Oval 263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87" name="Oval 264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88" name="Group 265"/>
          <p:cNvGrpSpPr>
            <a:grpSpLocks/>
          </p:cNvGrpSpPr>
          <p:nvPr/>
        </p:nvGrpSpPr>
        <p:grpSpPr bwMode="auto">
          <a:xfrm flipH="1">
            <a:off x="6019800" y="3124200"/>
            <a:ext cx="304800" cy="304800"/>
            <a:chOff x="3696" y="1728"/>
            <a:chExt cx="192" cy="192"/>
          </a:xfrm>
        </p:grpSpPr>
        <p:sp>
          <p:nvSpPr>
            <p:cNvPr id="22608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9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0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11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89" name="Oval 270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0" name="Oval 271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1" name="Oval 272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2" name="Oval 273"/>
          <p:cNvSpPr>
            <a:spLocks noChangeArrowheads="1"/>
          </p:cNvSpPr>
          <p:nvPr/>
        </p:nvSpPr>
        <p:spPr bwMode="auto">
          <a:xfrm>
            <a:off x="6553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3" name="Oval 274"/>
          <p:cNvSpPr>
            <a:spLocks noChangeArrowheads="1"/>
          </p:cNvSpPr>
          <p:nvPr/>
        </p:nvSpPr>
        <p:spPr bwMode="auto">
          <a:xfrm>
            <a:off x="6172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4" name="Oval 275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5" name="Oval 276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6" name="Oval 277"/>
          <p:cNvSpPr>
            <a:spLocks noChangeArrowheads="1"/>
          </p:cNvSpPr>
          <p:nvPr/>
        </p:nvSpPr>
        <p:spPr bwMode="auto">
          <a:xfrm>
            <a:off x="6629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697" name="Group 278"/>
          <p:cNvGrpSpPr>
            <a:grpSpLocks/>
          </p:cNvGrpSpPr>
          <p:nvPr/>
        </p:nvGrpSpPr>
        <p:grpSpPr bwMode="auto">
          <a:xfrm flipH="1">
            <a:off x="6172200" y="3048000"/>
            <a:ext cx="304800" cy="304800"/>
            <a:chOff x="3696" y="1728"/>
            <a:chExt cx="192" cy="192"/>
          </a:xfrm>
        </p:grpSpPr>
        <p:sp>
          <p:nvSpPr>
            <p:cNvPr id="22604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5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6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7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698" name="Oval 283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699" name="Oval 284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0" name="Oval 28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1" name="Oval 286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2" name="Oval 287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3" name="Oval 288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04" name="Group 289"/>
          <p:cNvGrpSpPr>
            <a:grpSpLocks/>
          </p:cNvGrpSpPr>
          <p:nvPr/>
        </p:nvGrpSpPr>
        <p:grpSpPr bwMode="auto">
          <a:xfrm flipH="1">
            <a:off x="5638800" y="3276600"/>
            <a:ext cx="304800" cy="304800"/>
            <a:chOff x="3696" y="1728"/>
            <a:chExt cx="192" cy="192"/>
          </a:xfrm>
        </p:grpSpPr>
        <p:sp>
          <p:nvSpPr>
            <p:cNvPr id="22600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1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2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603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05" name="Oval 294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6" name="Oval 295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7" name="Oval 296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8" name="Oval 297"/>
          <p:cNvSpPr>
            <a:spLocks noChangeArrowheads="1"/>
          </p:cNvSpPr>
          <p:nvPr/>
        </p:nvSpPr>
        <p:spPr bwMode="auto">
          <a:xfrm>
            <a:off x="6172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09" name="Oval 298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0" name="Oval 299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1" name="Oval 300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12" name="Group 301"/>
          <p:cNvGrpSpPr>
            <a:grpSpLocks/>
          </p:cNvGrpSpPr>
          <p:nvPr/>
        </p:nvGrpSpPr>
        <p:grpSpPr bwMode="auto">
          <a:xfrm flipH="1">
            <a:off x="5791200" y="3429000"/>
            <a:ext cx="304800" cy="304800"/>
            <a:chOff x="3696" y="1728"/>
            <a:chExt cx="192" cy="192"/>
          </a:xfrm>
        </p:grpSpPr>
        <p:sp>
          <p:nvSpPr>
            <p:cNvPr id="22596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7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8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9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13" name="Oval 306"/>
          <p:cNvSpPr>
            <a:spLocks noChangeArrowheads="1"/>
          </p:cNvSpPr>
          <p:nvPr/>
        </p:nvSpPr>
        <p:spPr bwMode="auto">
          <a:xfrm>
            <a:off x="5867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4" name="Oval 307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5" name="Oval 308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6" name="Oval 309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17" name="Group 310"/>
          <p:cNvGrpSpPr>
            <a:grpSpLocks/>
          </p:cNvGrpSpPr>
          <p:nvPr/>
        </p:nvGrpSpPr>
        <p:grpSpPr bwMode="auto">
          <a:xfrm flipH="1">
            <a:off x="5943600" y="3352800"/>
            <a:ext cx="304800" cy="304800"/>
            <a:chOff x="3696" y="1728"/>
            <a:chExt cx="192" cy="192"/>
          </a:xfrm>
        </p:grpSpPr>
        <p:sp>
          <p:nvSpPr>
            <p:cNvPr id="22592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3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4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5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18" name="Oval 315"/>
          <p:cNvSpPr>
            <a:spLocks noChangeArrowheads="1"/>
          </p:cNvSpPr>
          <p:nvPr/>
        </p:nvSpPr>
        <p:spPr bwMode="auto">
          <a:xfrm>
            <a:off x="6248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19" name="Oval 316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0" name="Oval 317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1" name="Oval 318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2" name="Oval 319"/>
          <p:cNvSpPr>
            <a:spLocks noChangeArrowheads="1"/>
          </p:cNvSpPr>
          <p:nvPr/>
        </p:nvSpPr>
        <p:spPr bwMode="auto">
          <a:xfrm>
            <a:off x="6324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3" name="Oval 320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4" name="Oval 321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5" name="Oval 322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26" name="Group 323"/>
          <p:cNvGrpSpPr>
            <a:grpSpLocks/>
          </p:cNvGrpSpPr>
          <p:nvPr/>
        </p:nvGrpSpPr>
        <p:grpSpPr bwMode="auto">
          <a:xfrm flipH="1">
            <a:off x="6324600" y="3505200"/>
            <a:ext cx="304800" cy="304800"/>
            <a:chOff x="3696" y="1728"/>
            <a:chExt cx="192" cy="192"/>
          </a:xfrm>
        </p:grpSpPr>
        <p:sp>
          <p:nvSpPr>
            <p:cNvPr id="22588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9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0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91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27" name="Oval 328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8" name="Oval 329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29" name="Oval 330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0" name="Oval 331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1" name="Oval 332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2" name="Oval 333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3" name="Oval 334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4" name="Oval 335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35" name="Group 336"/>
          <p:cNvGrpSpPr>
            <a:grpSpLocks/>
          </p:cNvGrpSpPr>
          <p:nvPr/>
        </p:nvGrpSpPr>
        <p:grpSpPr bwMode="auto">
          <a:xfrm flipH="1">
            <a:off x="6477000" y="3657600"/>
            <a:ext cx="304800" cy="304800"/>
            <a:chOff x="3696" y="1728"/>
            <a:chExt cx="192" cy="192"/>
          </a:xfrm>
        </p:grpSpPr>
        <p:sp>
          <p:nvSpPr>
            <p:cNvPr id="22584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5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6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7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36" name="Oval 341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7" name="Oval 342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8" name="Oval 343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39" name="Oval 344"/>
          <p:cNvSpPr>
            <a:spLocks noChangeArrowheads="1"/>
          </p:cNvSpPr>
          <p:nvPr/>
        </p:nvSpPr>
        <p:spPr bwMode="auto">
          <a:xfrm>
            <a:off x="7010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0" name="Oval 345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1" name="Oval 346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2" name="Oval 347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3" name="Oval 348"/>
          <p:cNvSpPr>
            <a:spLocks noChangeArrowheads="1"/>
          </p:cNvSpPr>
          <p:nvPr/>
        </p:nvSpPr>
        <p:spPr bwMode="auto">
          <a:xfrm>
            <a:off x="7086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44" name="Group 349"/>
          <p:cNvGrpSpPr>
            <a:grpSpLocks/>
          </p:cNvGrpSpPr>
          <p:nvPr/>
        </p:nvGrpSpPr>
        <p:grpSpPr bwMode="auto">
          <a:xfrm flipH="1">
            <a:off x="6629400" y="3581400"/>
            <a:ext cx="304800" cy="304800"/>
            <a:chOff x="3696" y="1728"/>
            <a:chExt cx="192" cy="192"/>
          </a:xfrm>
        </p:grpSpPr>
        <p:sp>
          <p:nvSpPr>
            <p:cNvPr id="22580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1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2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83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45" name="Oval 35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6" name="Oval 35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7" name="Oval 35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8" name="Oval 357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49" name="Oval 358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0" name="Oval 359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51" name="Group 360"/>
          <p:cNvGrpSpPr>
            <a:grpSpLocks/>
          </p:cNvGrpSpPr>
          <p:nvPr/>
        </p:nvGrpSpPr>
        <p:grpSpPr bwMode="auto">
          <a:xfrm flipH="1">
            <a:off x="6096000" y="3810000"/>
            <a:ext cx="304800" cy="304800"/>
            <a:chOff x="3696" y="1728"/>
            <a:chExt cx="192" cy="192"/>
          </a:xfrm>
        </p:grpSpPr>
        <p:sp>
          <p:nvSpPr>
            <p:cNvPr id="22576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7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8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9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52" name="Oval 365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3" name="Oval 366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4" name="Oval 367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5" name="Oval 368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6" name="Oval 369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7" name="Oval 370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58" name="Oval 371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59" name="Group 372"/>
          <p:cNvGrpSpPr>
            <a:grpSpLocks/>
          </p:cNvGrpSpPr>
          <p:nvPr/>
        </p:nvGrpSpPr>
        <p:grpSpPr bwMode="auto">
          <a:xfrm flipH="1">
            <a:off x="6248400" y="3962400"/>
            <a:ext cx="304800" cy="304800"/>
            <a:chOff x="3696" y="1728"/>
            <a:chExt cx="192" cy="192"/>
          </a:xfrm>
        </p:grpSpPr>
        <p:sp>
          <p:nvSpPr>
            <p:cNvPr id="22572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3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4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5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60" name="Oval 377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1" name="Oval 378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2" name="Oval 379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3" name="Oval 380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64" name="Group 381"/>
          <p:cNvGrpSpPr>
            <a:grpSpLocks/>
          </p:cNvGrpSpPr>
          <p:nvPr/>
        </p:nvGrpSpPr>
        <p:grpSpPr bwMode="auto">
          <a:xfrm flipH="1">
            <a:off x="6400800" y="3886200"/>
            <a:ext cx="304800" cy="304800"/>
            <a:chOff x="3696" y="1728"/>
            <a:chExt cx="192" cy="192"/>
          </a:xfrm>
        </p:grpSpPr>
        <p:sp>
          <p:nvSpPr>
            <p:cNvPr id="22568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9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0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71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65" name="Oval 386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6" name="Oval 387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7" name="Oval 388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8" name="Oval 389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69" name="Oval 390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0" name="Oval 391"/>
          <p:cNvSpPr>
            <a:spLocks noChangeArrowheads="1"/>
          </p:cNvSpPr>
          <p:nvPr/>
        </p:nvSpPr>
        <p:spPr bwMode="auto">
          <a:xfrm>
            <a:off x="5791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1" name="Oval 392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2" name="Oval 393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3" name="Oval 394"/>
          <p:cNvSpPr>
            <a:spLocks noChangeArrowheads="1"/>
          </p:cNvSpPr>
          <p:nvPr/>
        </p:nvSpPr>
        <p:spPr bwMode="auto">
          <a:xfrm>
            <a:off x="5791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4" name="Oval 395"/>
          <p:cNvSpPr>
            <a:spLocks noChangeArrowheads="1"/>
          </p:cNvSpPr>
          <p:nvPr/>
        </p:nvSpPr>
        <p:spPr bwMode="auto">
          <a:xfrm>
            <a:off x="5943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5" name="Oval 396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6" name="Oval 397"/>
          <p:cNvSpPr>
            <a:spLocks noChangeArrowheads="1"/>
          </p:cNvSpPr>
          <p:nvPr/>
        </p:nvSpPr>
        <p:spPr bwMode="auto">
          <a:xfrm>
            <a:off x="6019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77" name="Group 398"/>
          <p:cNvGrpSpPr>
            <a:grpSpLocks/>
          </p:cNvGrpSpPr>
          <p:nvPr/>
        </p:nvGrpSpPr>
        <p:grpSpPr bwMode="auto">
          <a:xfrm flipH="1">
            <a:off x="5562600" y="3200400"/>
            <a:ext cx="304800" cy="304800"/>
            <a:chOff x="3696" y="1728"/>
            <a:chExt cx="192" cy="192"/>
          </a:xfrm>
        </p:grpSpPr>
        <p:sp>
          <p:nvSpPr>
            <p:cNvPr id="22564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5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6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7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78" name="Oval 403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79" name="Oval 404"/>
          <p:cNvSpPr>
            <a:spLocks noChangeArrowheads="1"/>
          </p:cNvSpPr>
          <p:nvPr/>
        </p:nvSpPr>
        <p:spPr bwMode="auto">
          <a:xfrm>
            <a:off x="5562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0" name="Oval 405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1" name="Oval 406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2" name="Oval 407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3" name="Oval 408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4" name="Oval 409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5" name="Oval 410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6" name="Oval 411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7" name="Oval 412"/>
          <p:cNvSpPr>
            <a:spLocks noChangeArrowheads="1"/>
          </p:cNvSpPr>
          <p:nvPr/>
        </p:nvSpPr>
        <p:spPr bwMode="auto">
          <a:xfrm>
            <a:off x="5715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8" name="Oval 413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89" name="Oval 414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0" name="Oval 415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791" name="Group 416"/>
          <p:cNvGrpSpPr>
            <a:grpSpLocks/>
          </p:cNvGrpSpPr>
          <p:nvPr/>
        </p:nvGrpSpPr>
        <p:grpSpPr bwMode="auto">
          <a:xfrm flipH="1">
            <a:off x="5715000" y="3657600"/>
            <a:ext cx="304800" cy="304800"/>
            <a:chOff x="3696" y="1728"/>
            <a:chExt cx="192" cy="192"/>
          </a:xfrm>
        </p:grpSpPr>
        <p:sp>
          <p:nvSpPr>
            <p:cNvPr id="22560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1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2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63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792" name="Oval 421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3" name="Oval 422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4" name="Oval 423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5" name="Oval 424"/>
          <p:cNvSpPr>
            <a:spLocks noChangeArrowheads="1"/>
          </p:cNvSpPr>
          <p:nvPr/>
        </p:nvSpPr>
        <p:spPr bwMode="auto">
          <a:xfrm>
            <a:off x="6248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6" name="Oval 425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7" name="Oval 426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8" name="Oval 427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799" name="Oval 428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00" name="Group 429"/>
          <p:cNvGrpSpPr>
            <a:grpSpLocks/>
          </p:cNvGrpSpPr>
          <p:nvPr/>
        </p:nvGrpSpPr>
        <p:grpSpPr bwMode="auto">
          <a:xfrm flipH="1">
            <a:off x="5867400" y="3810000"/>
            <a:ext cx="304800" cy="304800"/>
            <a:chOff x="3696" y="1728"/>
            <a:chExt cx="192" cy="192"/>
          </a:xfrm>
        </p:grpSpPr>
        <p:sp>
          <p:nvSpPr>
            <p:cNvPr id="22556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7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8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9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01" name="Oval 434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2" name="Oval 435"/>
          <p:cNvSpPr>
            <a:spLocks noChangeArrowheads="1"/>
          </p:cNvSpPr>
          <p:nvPr/>
        </p:nvSpPr>
        <p:spPr bwMode="auto">
          <a:xfrm>
            <a:off x="6096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3" name="Oval 436"/>
          <p:cNvSpPr>
            <a:spLocks noChangeArrowheads="1"/>
          </p:cNvSpPr>
          <p:nvPr/>
        </p:nvSpPr>
        <p:spPr bwMode="auto">
          <a:xfrm>
            <a:off x="6248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4" name="Oval 437"/>
          <p:cNvSpPr>
            <a:spLocks noChangeArrowheads="1"/>
          </p:cNvSpPr>
          <p:nvPr/>
        </p:nvSpPr>
        <p:spPr bwMode="auto">
          <a:xfrm>
            <a:off x="6400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5" name="Oval 438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6" name="Oval 439"/>
          <p:cNvSpPr>
            <a:spLocks noChangeArrowheads="1"/>
          </p:cNvSpPr>
          <p:nvPr/>
        </p:nvSpPr>
        <p:spPr bwMode="auto">
          <a:xfrm>
            <a:off x="6172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7" name="Oval 440"/>
          <p:cNvSpPr>
            <a:spLocks noChangeArrowheads="1"/>
          </p:cNvSpPr>
          <p:nvPr/>
        </p:nvSpPr>
        <p:spPr bwMode="auto">
          <a:xfrm>
            <a:off x="6324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08" name="Oval 441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09" name="Group 442"/>
          <p:cNvGrpSpPr>
            <a:grpSpLocks/>
          </p:cNvGrpSpPr>
          <p:nvPr/>
        </p:nvGrpSpPr>
        <p:grpSpPr bwMode="auto">
          <a:xfrm flipH="1">
            <a:off x="6019800" y="3733800"/>
            <a:ext cx="304800" cy="304800"/>
            <a:chOff x="3696" y="1728"/>
            <a:chExt cx="192" cy="192"/>
          </a:xfrm>
        </p:grpSpPr>
        <p:sp>
          <p:nvSpPr>
            <p:cNvPr id="22552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3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4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5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10" name="Oval 447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1" name="Oval 448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2" name="Oval 449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3" name="Oval 450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4" name="Oval 451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5" name="Oval 452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16" name="Group 453"/>
          <p:cNvGrpSpPr>
            <a:grpSpLocks/>
          </p:cNvGrpSpPr>
          <p:nvPr/>
        </p:nvGrpSpPr>
        <p:grpSpPr bwMode="auto">
          <a:xfrm flipH="1">
            <a:off x="5486400" y="3962400"/>
            <a:ext cx="304800" cy="304800"/>
            <a:chOff x="3696" y="1728"/>
            <a:chExt cx="192" cy="192"/>
          </a:xfrm>
        </p:grpSpPr>
        <p:sp>
          <p:nvSpPr>
            <p:cNvPr id="22548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9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0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51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17" name="Oval 458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8" name="Oval 459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19" name="Oval 460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0" name="Oval 461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1" name="Oval 462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2" name="Oval 463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3" name="Oval 464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24" name="Group 465"/>
          <p:cNvGrpSpPr>
            <a:grpSpLocks/>
          </p:cNvGrpSpPr>
          <p:nvPr/>
        </p:nvGrpSpPr>
        <p:grpSpPr bwMode="auto">
          <a:xfrm flipH="1">
            <a:off x="5638800" y="4114800"/>
            <a:ext cx="304800" cy="304800"/>
            <a:chOff x="3696" y="1728"/>
            <a:chExt cx="192" cy="192"/>
          </a:xfrm>
        </p:grpSpPr>
        <p:sp>
          <p:nvSpPr>
            <p:cNvPr id="22544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5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6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7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25" name="Oval 470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6" name="Oval 471"/>
          <p:cNvSpPr>
            <a:spLocks noChangeArrowheads="1"/>
          </p:cNvSpPr>
          <p:nvPr/>
        </p:nvSpPr>
        <p:spPr bwMode="auto">
          <a:xfrm>
            <a:off x="5867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7" name="Oval 472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28" name="Oval 473"/>
          <p:cNvSpPr>
            <a:spLocks noChangeArrowheads="1"/>
          </p:cNvSpPr>
          <p:nvPr/>
        </p:nvSpPr>
        <p:spPr bwMode="auto">
          <a:xfrm>
            <a:off x="5943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29" name="Group 474"/>
          <p:cNvGrpSpPr>
            <a:grpSpLocks/>
          </p:cNvGrpSpPr>
          <p:nvPr/>
        </p:nvGrpSpPr>
        <p:grpSpPr bwMode="auto">
          <a:xfrm flipH="1">
            <a:off x="5791200" y="4038600"/>
            <a:ext cx="304800" cy="304800"/>
            <a:chOff x="3696" y="1728"/>
            <a:chExt cx="192" cy="192"/>
          </a:xfrm>
        </p:grpSpPr>
        <p:sp>
          <p:nvSpPr>
            <p:cNvPr id="22540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1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2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43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30" name="Oval 479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1" name="Oval 480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2" name="Oval 481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3" name="Oval 482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4" name="Oval 483"/>
          <p:cNvSpPr>
            <a:spLocks noChangeArrowheads="1"/>
          </p:cNvSpPr>
          <p:nvPr/>
        </p:nvSpPr>
        <p:spPr bwMode="auto">
          <a:xfrm>
            <a:off x="6553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5" name="Oval 484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6" name="Oval 485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37" name="Oval 486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38" name="Group 487"/>
          <p:cNvGrpSpPr>
            <a:grpSpLocks/>
          </p:cNvGrpSpPr>
          <p:nvPr/>
        </p:nvGrpSpPr>
        <p:grpSpPr bwMode="auto">
          <a:xfrm flipH="1">
            <a:off x="6553200" y="3505200"/>
            <a:ext cx="304800" cy="304800"/>
            <a:chOff x="3696" y="1728"/>
            <a:chExt cx="192" cy="192"/>
          </a:xfrm>
        </p:grpSpPr>
        <p:sp>
          <p:nvSpPr>
            <p:cNvPr id="22536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7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8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9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39" name="Oval 492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0" name="Oval 493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1" name="Oval 494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2" name="Oval 495"/>
          <p:cNvSpPr>
            <a:spLocks noChangeArrowheads="1"/>
          </p:cNvSpPr>
          <p:nvPr/>
        </p:nvSpPr>
        <p:spPr bwMode="auto">
          <a:xfrm>
            <a:off x="7086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3" name="Oval 496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4" name="Oval 497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5" name="Oval 498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6" name="Oval 499"/>
          <p:cNvSpPr>
            <a:spLocks noChangeArrowheads="1"/>
          </p:cNvSpPr>
          <p:nvPr/>
        </p:nvSpPr>
        <p:spPr bwMode="auto">
          <a:xfrm>
            <a:off x="7162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47" name="Group 500"/>
          <p:cNvGrpSpPr>
            <a:grpSpLocks/>
          </p:cNvGrpSpPr>
          <p:nvPr/>
        </p:nvGrpSpPr>
        <p:grpSpPr bwMode="auto">
          <a:xfrm flipH="1">
            <a:off x="6705600" y="3657600"/>
            <a:ext cx="304800" cy="304800"/>
            <a:chOff x="3696" y="1728"/>
            <a:chExt cx="192" cy="192"/>
          </a:xfrm>
        </p:grpSpPr>
        <p:sp>
          <p:nvSpPr>
            <p:cNvPr id="22532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3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4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5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48" name="Oval 505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49" name="Oval 506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0" name="Oval 507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1" name="Oval 508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2" name="Oval 509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3" name="Oval 510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4" name="Oval 511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5" name="Oval 512"/>
          <p:cNvSpPr>
            <a:spLocks noChangeArrowheads="1"/>
          </p:cNvSpPr>
          <p:nvPr/>
        </p:nvSpPr>
        <p:spPr bwMode="auto">
          <a:xfrm>
            <a:off x="7315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56" name="Group 513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2528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9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0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31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57" name="Oval 518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8" name="Oval 519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59" name="Oval 520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0" name="Oval 521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1" name="Oval 522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2" name="Oval 523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63" name="Group 524"/>
          <p:cNvGrpSpPr>
            <a:grpSpLocks/>
          </p:cNvGrpSpPr>
          <p:nvPr/>
        </p:nvGrpSpPr>
        <p:grpSpPr bwMode="auto">
          <a:xfrm flipH="1">
            <a:off x="6324600" y="3810000"/>
            <a:ext cx="304800" cy="304800"/>
            <a:chOff x="3696" y="1728"/>
            <a:chExt cx="192" cy="192"/>
          </a:xfrm>
        </p:grpSpPr>
        <p:sp>
          <p:nvSpPr>
            <p:cNvPr id="22524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5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6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7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64" name="Oval 529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5" name="Oval 530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6" name="Oval 531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7" name="Oval 532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8" name="Oval 533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69" name="Oval 534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0" name="Oval 535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71" name="Group 536"/>
          <p:cNvGrpSpPr>
            <a:grpSpLocks/>
          </p:cNvGrpSpPr>
          <p:nvPr/>
        </p:nvGrpSpPr>
        <p:grpSpPr bwMode="auto">
          <a:xfrm flipH="1">
            <a:off x="6477000" y="3962400"/>
            <a:ext cx="304800" cy="304800"/>
            <a:chOff x="3696" y="1728"/>
            <a:chExt cx="192" cy="192"/>
          </a:xfrm>
        </p:grpSpPr>
        <p:sp>
          <p:nvSpPr>
            <p:cNvPr id="22520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1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2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23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72" name="Oval 541"/>
          <p:cNvSpPr>
            <a:spLocks noChangeArrowheads="1"/>
          </p:cNvSpPr>
          <p:nvPr/>
        </p:nvSpPr>
        <p:spPr bwMode="auto">
          <a:xfrm>
            <a:off x="6553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3" name="Oval 542"/>
          <p:cNvSpPr>
            <a:spLocks noChangeArrowheads="1"/>
          </p:cNvSpPr>
          <p:nvPr/>
        </p:nvSpPr>
        <p:spPr bwMode="auto">
          <a:xfrm>
            <a:off x="6705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4" name="Oval 543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5" name="Oval 544"/>
          <p:cNvSpPr>
            <a:spLocks noChangeArrowheads="1"/>
          </p:cNvSpPr>
          <p:nvPr/>
        </p:nvSpPr>
        <p:spPr bwMode="auto">
          <a:xfrm>
            <a:off x="6781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76" name="Group 545"/>
          <p:cNvGrpSpPr>
            <a:grpSpLocks/>
          </p:cNvGrpSpPr>
          <p:nvPr/>
        </p:nvGrpSpPr>
        <p:grpSpPr bwMode="auto">
          <a:xfrm flipH="1">
            <a:off x="6629400" y="3886200"/>
            <a:ext cx="304800" cy="304800"/>
            <a:chOff x="3696" y="1728"/>
            <a:chExt cx="192" cy="192"/>
          </a:xfrm>
        </p:grpSpPr>
        <p:sp>
          <p:nvSpPr>
            <p:cNvPr id="22516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7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8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9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77" name="Oval 550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8" name="Oval 551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79" name="Oval 552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0" name="Oval 553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1" name="Oval 554"/>
          <p:cNvSpPr>
            <a:spLocks noChangeArrowheads="1"/>
          </p:cNvSpPr>
          <p:nvPr/>
        </p:nvSpPr>
        <p:spPr bwMode="auto">
          <a:xfrm>
            <a:off x="7010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2" name="Oval 555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3" name="Oval 556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4" name="Oval 557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85" name="Group 558"/>
          <p:cNvGrpSpPr>
            <a:grpSpLocks/>
          </p:cNvGrpSpPr>
          <p:nvPr/>
        </p:nvGrpSpPr>
        <p:grpSpPr bwMode="auto">
          <a:xfrm flipH="1">
            <a:off x="7010400" y="4038600"/>
            <a:ext cx="304800" cy="304800"/>
            <a:chOff x="3696" y="1728"/>
            <a:chExt cx="192" cy="192"/>
          </a:xfrm>
        </p:grpSpPr>
        <p:sp>
          <p:nvSpPr>
            <p:cNvPr id="22512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3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4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5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86" name="Oval 563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7" name="Oval 564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8" name="Oval 565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89" name="Oval 566"/>
          <p:cNvSpPr>
            <a:spLocks noChangeArrowheads="1"/>
          </p:cNvSpPr>
          <p:nvPr/>
        </p:nvSpPr>
        <p:spPr bwMode="auto">
          <a:xfrm>
            <a:off x="7543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0" name="Oval 567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1" name="Oval 568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2" name="Oval 569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3" name="Oval 570"/>
          <p:cNvSpPr>
            <a:spLocks noChangeArrowheads="1"/>
          </p:cNvSpPr>
          <p:nvPr/>
        </p:nvSpPr>
        <p:spPr bwMode="auto">
          <a:xfrm>
            <a:off x="7620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894" name="Group 571"/>
          <p:cNvGrpSpPr>
            <a:grpSpLocks/>
          </p:cNvGrpSpPr>
          <p:nvPr/>
        </p:nvGrpSpPr>
        <p:grpSpPr bwMode="auto">
          <a:xfrm flipH="1">
            <a:off x="7162800" y="4191000"/>
            <a:ext cx="304800" cy="304800"/>
            <a:chOff x="3696" y="1728"/>
            <a:chExt cx="192" cy="192"/>
          </a:xfrm>
        </p:grpSpPr>
        <p:sp>
          <p:nvSpPr>
            <p:cNvPr id="22508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9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0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11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895" name="Oval 576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6" name="Oval 577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7" name="Oval 578"/>
          <p:cNvSpPr>
            <a:spLocks noChangeArrowheads="1"/>
          </p:cNvSpPr>
          <p:nvPr/>
        </p:nvSpPr>
        <p:spPr bwMode="auto">
          <a:xfrm>
            <a:off x="7543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8" name="Oval 579"/>
          <p:cNvSpPr>
            <a:spLocks noChangeArrowheads="1"/>
          </p:cNvSpPr>
          <p:nvPr/>
        </p:nvSpPr>
        <p:spPr bwMode="auto">
          <a:xfrm>
            <a:off x="7696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899" name="Oval 580"/>
          <p:cNvSpPr>
            <a:spLocks noChangeArrowheads="1"/>
          </p:cNvSpPr>
          <p:nvPr/>
        </p:nvSpPr>
        <p:spPr bwMode="auto">
          <a:xfrm>
            <a:off x="7315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0" name="Oval 581"/>
          <p:cNvSpPr>
            <a:spLocks noChangeArrowheads="1"/>
          </p:cNvSpPr>
          <p:nvPr/>
        </p:nvSpPr>
        <p:spPr bwMode="auto">
          <a:xfrm>
            <a:off x="7467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1" name="Oval 582"/>
          <p:cNvSpPr>
            <a:spLocks noChangeArrowheads="1"/>
          </p:cNvSpPr>
          <p:nvPr/>
        </p:nvSpPr>
        <p:spPr bwMode="auto">
          <a:xfrm>
            <a:off x="7620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2" name="Oval 583"/>
          <p:cNvSpPr>
            <a:spLocks noChangeArrowheads="1"/>
          </p:cNvSpPr>
          <p:nvPr/>
        </p:nvSpPr>
        <p:spPr bwMode="auto">
          <a:xfrm>
            <a:off x="7772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03" name="Group 584"/>
          <p:cNvGrpSpPr>
            <a:grpSpLocks/>
          </p:cNvGrpSpPr>
          <p:nvPr/>
        </p:nvGrpSpPr>
        <p:grpSpPr bwMode="auto">
          <a:xfrm flipH="1">
            <a:off x="7315200" y="4114800"/>
            <a:ext cx="304800" cy="304800"/>
            <a:chOff x="3696" y="1728"/>
            <a:chExt cx="192" cy="192"/>
          </a:xfrm>
        </p:grpSpPr>
        <p:sp>
          <p:nvSpPr>
            <p:cNvPr id="22504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5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6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7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04" name="Oval 589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5" name="Oval 590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6" name="Oval 591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7" name="Oval 592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8" name="Oval 593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09" name="Oval 594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10" name="Group 595"/>
          <p:cNvGrpSpPr>
            <a:grpSpLocks/>
          </p:cNvGrpSpPr>
          <p:nvPr/>
        </p:nvGrpSpPr>
        <p:grpSpPr bwMode="auto">
          <a:xfrm flipH="1">
            <a:off x="6781800" y="4343400"/>
            <a:ext cx="304800" cy="304800"/>
            <a:chOff x="3696" y="1728"/>
            <a:chExt cx="192" cy="192"/>
          </a:xfrm>
        </p:grpSpPr>
        <p:sp>
          <p:nvSpPr>
            <p:cNvPr id="22500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1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2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503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11" name="Oval 600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2" name="Oval 601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3" name="Oval 602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4" name="Oval 603"/>
          <p:cNvSpPr>
            <a:spLocks noChangeArrowheads="1"/>
          </p:cNvSpPr>
          <p:nvPr/>
        </p:nvSpPr>
        <p:spPr bwMode="auto">
          <a:xfrm>
            <a:off x="731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5" name="Oval 604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6" name="Oval 605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17" name="Oval 606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18" name="Group 607"/>
          <p:cNvGrpSpPr>
            <a:grpSpLocks/>
          </p:cNvGrpSpPr>
          <p:nvPr/>
        </p:nvGrpSpPr>
        <p:grpSpPr bwMode="auto">
          <a:xfrm flipH="1">
            <a:off x="6934200" y="4495800"/>
            <a:ext cx="304800" cy="304800"/>
            <a:chOff x="3696" y="1728"/>
            <a:chExt cx="192" cy="192"/>
          </a:xfrm>
        </p:grpSpPr>
        <p:sp>
          <p:nvSpPr>
            <p:cNvPr id="22496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7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8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9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19" name="Oval 612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0" name="Oval 613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1" name="Oval 614"/>
          <p:cNvSpPr>
            <a:spLocks noChangeArrowheads="1"/>
          </p:cNvSpPr>
          <p:nvPr/>
        </p:nvSpPr>
        <p:spPr bwMode="auto">
          <a:xfrm>
            <a:off x="7315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2" name="Oval 615"/>
          <p:cNvSpPr>
            <a:spLocks noChangeArrowheads="1"/>
          </p:cNvSpPr>
          <p:nvPr/>
        </p:nvSpPr>
        <p:spPr bwMode="auto">
          <a:xfrm>
            <a:off x="7239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23" name="Group 616"/>
          <p:cNvGrpSpPr>
            <a:grpSpLocks/>
          </p:cNvGrpSpPr>
          <p:nvPr/>
        </p:nvGrpSpPr>
        <p:grpSpPr bwMode="auto">
          <a:xfrm flipH="1">
            <a:off x="7086600" y="4419600"/>
            <a:ext cx="304800" cy="304800"/>
            <a:chOff x="3696" y="1728"/>
            <a:chExt cx="192" cy="192"/>
          </a:xfrm>
        </p:grpSpPr>
        <p:sp>
          <p:nvSpPr>
            <p:cNvPr id="22492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3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4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5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24" name="Oval 621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5" name="Oval 622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6" name="Oval 623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7" name="Oval 62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8" name="Oval 62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29" name="Oval 62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0" name="Oval 627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1" name="Oval 628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2" name="Oval 629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3" name="Oval 630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4" name="Oval 631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5" name="Oval 632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36" name="Group 633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2488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9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0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91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37" name="Oval 638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8" name="Oval 639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39" name="Oval 640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0" name="Oval 641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1" name="Oval 642"/>
          <p:cNvSpPr>
            <a:spLocks noChangeArrowheads="1"/>
          </p:cNvSpPr>
          <p:nvPr/>
        </p:nvSpPr>
        <p:spPr bwMode="auto">
          <a:xfrm>
            <a:off x="6172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2" name="Oval 643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3" name="Oval 644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4" name="Oval 645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5" name="Oval 646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6" name="Oval 647"/>
          <p:cNvSpPr>
            <a:spLocks noChangeArrowheads="1"/>
          </p:cNvSpPr>
          <p:nvPr/>
        </p:nvSpPr>
        <p:spPr bwMode="auto">
          <a:xfrm>
            <a:off x="6400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7" name="Oval 648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8" name="Oval 649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49" name="Oval 650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50" name="Group 651"/>
          <p:cNvGrpSpPr>
            <a:grpSpLocks/>
          </p:cNvGrpSpPr>
          <p:nvPr/>
        </p:nvGrpSpPr>
        <p:grpSpPr bwMode="auto">
          <a:xfrm flipH="1">
            <a:off x="6400800" y="4191000"/>
            <a:ext cx="304800" cy="304800"/>
            <a:chOff x="3696" y="1728"/>
            <a:chExt cx="192" cy="192"/>
          </a:xfrm>
        </p:grpSpPr>
        <p:sp>
          <p:nvSpPr>
            <p:cNvPr id="22484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5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6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7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51" name="Oval 656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2" name="Oval 657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3" name="Oval 658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4" name="Oval 659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5" name="Oval 660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6" name="Oval 661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7" name="Oval 662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58" name="Oval 663"/>
          <p:cNvSpPr>
            <a:spLocks noChangeArrowheads="1"/>
          </p:cNvSpPr>
          <p:nvPr/>
        </p:nvSpPr>
        <p:spPr bwMode="auto">
          <a:xfrm>
            <a:off x="7010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59" name="Group 664"/>
          <p:cNvGrpSpPr>
            <a:grpSpLocks/>
          </p:cNvGrpSpPr>
          <p:nvPr/>
        </p:nvGrpSpPr>
        <p:grpSpPr bwMode="auto">
          <a:xfrm flipH="1">
            <a:off x="6553200" y="4343400"/>
            <a:ext cx="304800" cy="304800"/>
            <a:chOff x="3696" y="1728"/>
            <a:chExt cx="192" cy="192"/>
          </a:xfrm>
        </p:grpSpPr>
        <p:sp>
          <p:nvSpPr>
            <p:cNvPr id="22480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1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2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83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60" name="Oval 66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1" name="Oval 670"/>
          <p:cNvSpPr>
            <a:spLocks noChangeArrowheads="1"/>
          </p:cNvSpPr>
          <p:nvPr/>
        </p:nvSpPr>
        <p:spPr bwMode="auto">
          <a:xfrm>
            <a:off x="6781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2" name="Oval 671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3" name="Oval 672"/>
          <p:cNvSpPr>
            <a:spLocks noChangeArrowheads="1"/>
          </p:cNvSpPr>
          <p:nvPr/>
        </p:nvSpPr>
        <p:spPr bwMode="auto">
          <a:xfrm>
            <a:off x="7086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4" name="Oval 673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5" name="Oval 674"/>
          <p:cNvSpPr>
            <a:spLocks noChangeArrowheads="1"/>
          </p:cNvSpPr>
          <p:nvPr/>
        </p:nvSpPr>
        <p:spPr bwMode="auto">
          <a:xfrm>
            <a:off x="6858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6" name="Oval 675"/>
          <p:cNvSpPr>
            <a:spLocks noChangeArrowheads="1"/>
          </p:cNvSpPr>
          <p:nvPr/>
        </p:nvSpPr>
        <p:spPr bwMode="auto">
          <a:xfrm>
            <a:off x="7010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67" name="Oval 676"/>
          <p:cNvSpPr>
            <a:spLocks noChangeArrowheads="1"/>
          </p:cNvSpPr>
          <p:nvPr/>
        </p:nvSpPr>
        <p:spPr bwMode="auto">
          <a:xfrm>
            <a:off x="7162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68" name="Group 677"/>
          <p:cNvGrpSpPr>
            <a:grpSpLocks/>
          </p:cNvGrpSpPr>
          <p:nvPr/>
        </p:nvGrpSpPr>
        <p:grpSpPr bwMode="auto">
          <a:xfrm flipH="1">
            <a:off x="6705600" y="4267200"/>
            <a:ext cx="304800" cy="304800"/>
            <a:chOff x="3696" y="1728"/>
            <a:chExt cx="192" cy="192"/>
          </a:xfrm>
        </p:grpSpPr>
        <p:sp>
          <p:nvSpPr>
            <p:cNvPr id="22476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7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8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9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69" name="Oval 682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0" name="Oval 683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1" name="Oval 684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2" name="Oval 685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3" name="Oval 686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4" name="Oval 687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75" name="Group 688"/>
          <p:cNvGrpSpPr>
            <a:grpSpLocks/>
          </p:cNvGrpSpPr>
          <p:nvPr/>
        </p:nvGrpSpPr>
        <p:grpSpPr bwMode="auto">
          <a:xfrm flipH="1">
            <a:off x="6172200" y="4495800"/>
            <a:ext cx="304800" cy="304800"/>
            <a:chOff x="3696" y="1728"/>
            <a:chExt cx="192" cy="192"/>
          </a:xfrm>
        </p:grpSpPr>
        <p:sp>
          <p:nvSpPr>
            <p:cNvPr id="22472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3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4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5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76" name="Oval 693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7" name="Oval 694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8" name="Oval 695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79" name="Oval 696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0" name="Oval 697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1" name="Oval 698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2" name="Oval 699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83" name="Group 700"/>
          <p:cNvGrpSpPr>
            <a:grpSpLocks/>
          </p:cNvGrpSpPr>
          <p:nvPr/>
        </p:nvGrpSpPr>
        <p:grpSpPr bwMode="auto">
          <a:xfrm flipH="1">
            <a:off x="6324600" y="4648200"/>
            <a:ext cx="304800" cy="304800"/>
            <a:chOff x="3696" y="1728"/>
            <a:chExt cx="192" cy="192"/>
          </a:xfrm>
        </p:grpSpPr>
        <p:sp>
          <p:nvSpPr>
            <p:cNvPr id="22468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9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0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71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1984" name="Oval 705"/>
          <p:cNvSpPr>
            <a:spLocks noChangeArrowheads="1"/>
          </p:cNvSpPr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5" name="Oval 706"/>
          <p:cNvSpPr>
            <a:spLocks noChangeArrowheads="1"/>
          </p:cNvSpPr>
          <p:nvPr/>
        </p:nvSpPr>
        <p:spPr bwMode="auto">
          <a:xfrm>
            <a:off x="6553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6" name="Oval 707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987" name="Oval 708"/>
          <p:cNvSpPr>
            <a:spLocks noChangeArrowheads="1"/>
          </p:cNvSpPr>
          <p:nvPr/>
        </p:nvSpPr>
        <p:spPr bwMode="auto">
          <a:xfrm>
            <a:off x="6629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988" name="Group 709"/>
          <p:cNvGrpSpPr>
            <a:grpSpLocks/>
          </p:cNvGrpSpPr>
          <p:nvPr/>
        </p:nvGrpSpPr>
        <p:grpSpPr bwMode="auto">
          <a:xfrm flipH="1">
            <a:off x="6477000" y="4572000"/>
            <a:ext cx="304800" cy="304800"/>
            <a:chOff x="3696" y="1728"/>
            <a:chExt cx="192" cy="192"/>
          </a:xfrm>
        </p:grpSpPr>
        <p:sp>
          <p:nvSpPr>
            <p:cNvPr id="22464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5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6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7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89" name="Group 714"/>
          <p:cNvGrpSpPr>
            <a:grpSpLocks/>
          </p:cNvGrpSpPr>
          <p:nvPr/>
        </p:nvGrpSpPr>
        <p:grpSpPr bwMode="auto">
          <a:xfrm>
            <a:off x="3962400" y="3657600"/>
            <a:ext cx="533400" cy="533400"/>
            <a:chOff x="1104" y="1632"/>
            <a:chExt cx="336" cy="336"/>
          </a:xfrm>
        </p:grpSpPr>
        <p:sp>
          <p:nvSpPr>
            <p:cNvPr id="22460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1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2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63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0" name="Group 719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2456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7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8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9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1" name="Group 724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2452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3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4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5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2" name="Group 729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2448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9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0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51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3" name="Group 734"/>
          <p:cNvGrpSpPr>
            <a:grpSpLocks/>
          </p:cNvGrpSpPr>
          <p:nvPr/>
        </p:nvGrpSpPr>
        <p:grpSpPr bwMode="auto">
          <a:xfrm>
            <a:off x="3810000" y="3886200"/>
            <a:ext cx="533400" cy="533400"/>
            <a:chOff x="1104" y="1632"/>
            <a:chExt cx="336" cy="336"/>
          </a:xfrm>
        </p:grpSpPr>
        <p:sp>
          <p:nvSpPr>
            <p:cNvPr id="22444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5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6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7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4" name="Group 739"/>
          <p:cNvGrpSpPr>
            <a:grpSpLocks/>
          </p:cNvGrpSpPr>
          <p:nvPr/>
        </p:nvGrpSpPr>
        <p:grpSpPr bwMode="auto">
          <a:xfrm rot="-5400000">
            <a:off x="3962400" y="4038600"/>
            <a:ext cx="533400" cy="533400"/>
            <a:chOff x="1104" y="1632"/>
            <a:chExt cx="336" cy="336"/>
          </a:xfrm>
        </p:grpSpPr>
        <p:sp>
          <p:nvSpPr>
            <p:cNvPr id="22440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1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2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43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5" name="Group 74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2436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7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8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9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6" name="Group 749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2432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3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4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5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7" name="Group 754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2428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9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0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31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8" name="Group 75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2424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5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6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7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1999" name="Group 76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2420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1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2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23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0" name="Group 769"/>
          <p:cNvGrpSpPr>
            <a:grpSpLocks/>
          </p:cNvGrpSpPr>
          <p:nvPr/>
        </p:nvGrpSpPr>
        <p:grpSpPr bwMode="auto">
          <a:xfrm rot="-5400000">
            <a:off x="4114800" y="4191000"/>
            <a:ext cx="533400" cy="533400"/>
            <a:chOff x="1104" y="1632"/>
            <a:chExt cx="336" cy="336"/>
          </a:xfrm>
        </p:grpSpPr>
        <p:sp>
          <p:nvSpPr>
            <p:cNvPr id="22416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7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8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9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1" name="Group 77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2412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3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4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5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2" name="Group 77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2408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9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0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11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3" name="Group 784"/>
          <p:cNvGrpSpPr>
            <a:grpSpLocks/>
          </p:cNvGrpSpPr>
          <p:nvPr/>
        </p:nvGrpSpPr>
        <p:grpSpPr bwMode="auto">
          <a:xfrm rot="-5400000">
            <a:off x="4419600" y="4114800"/>
            <a:ext cx="533400" cy="533400"/>
            <a:chOff x="1104" y="1632"/>
            <a:chExt cx="336" cy="336"/>
          </a:xfrm>
        </p:grpSpPr>
        <p:sp>
          <p:nvSpPr>
            <p:cNvPr id="22404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5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6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7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4" name="Group 78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2400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1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2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403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5" name="Group 79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2396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7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8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9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6" name="Group 799"/>
          <p:cNvGrpSpPr>
            <a:grpSpLocks/>
          </p:cNvGrpSpPr>
          <p:nvPr/>
        </p:nvGrpSpPr>
        <p:grpSpPr bwMode="auto">
          <a:xfrm rot="-5400000">
            <a:off x="4267200" y="4343400"/>
            <a:ext cx="533400" cy="533400"/>
            <a:chOff x="1104" y="1632"/>
            <a:chExt cx="336" cy="336"/>
          </a:xfrm>
        </p:grpSpPr>
        <p:sp>
          <p:nvSpPr>
            <p:cNvPr id="22392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3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4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5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7" name="Group 80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2388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9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0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91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8" name="Group 80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2384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5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6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7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09" name="Group 814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2380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1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2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83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0" name="Group 81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2376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7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8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9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1" name="Group 82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2372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3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4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5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2" name="Group 829"/>
          <p:cNvGrpSpPr>
            <a:grpSpLocks/>
          </p:cNvGrpSpPr>
          <p:nvPr/>
        </p:nvGrpSpPr>
        <p:grpSpPr bwMode="auto">
          <a:xfrm rot="-5400000">
            <a:off x="4419600" y="4495800"/>
            <a:ext cx="533400" cy="533400"/>
            <a:chOff x="1104" y="1632"/>
            <a:chExt cx="336" cy="336"/>
          </a:xfrm>
        </p:grpSpPr>
        <p:sp>
          <p:nvSpPr>
            <p:cNvPr id="22368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9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0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71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3" name="Group 83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2364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5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6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7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4" name="Group 83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2360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1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2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63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5" name="Group 84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2356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7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8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9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6" name="Group 84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2352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3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4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5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7" name="Group 85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2348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9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0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51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8" name="Group 859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2344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5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6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7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19" name="Group 864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2340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1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2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43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0" name="Group 86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2336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7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8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9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1" name="Group 87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2332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3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4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5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2" name="Group 87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2328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9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0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31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3" name="Group 884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2324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5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6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7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4" name="Group 889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2320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1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2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23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5" name="Group 894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2316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7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8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9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6" name="Group 89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2312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3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4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5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7" name="Group 90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2308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9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0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11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8" name="Group 909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2304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5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6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7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29" name="Group 91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2300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1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2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303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30" name="Group 91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2296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7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8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9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31" name="Group 924"/>
          <p:cNvGrpSpPr>
            <a:grpSpLocks/>
          </p:cNvGrpSpPr>
          <p:nvPr/>
        </p:nvGrpSpPr>
        <p:grpSpPr bwMode="auto">
          <a:xfrm rot="-5400000">
            <a:off x="4800600" y="3505200"/>
            <a:ext cx="533400" cy="533400"/>
            <a:chOff x="1104" y="1632"/>
            <a:chExt cx="336" cy="336"/>
          </a:xfrm>
        </p:grpSpPr>
        <p:sp>
          <p:nvSpPr>
            <p:cNvPr id="22292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3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4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5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32" name="Group 92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2288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9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0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91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33" name="Group 93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2284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5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6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7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34" name="Group 93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2280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1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2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83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2035" name="Oval 944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36" name="Oval 945"/>
          <p:cNvSpPr>
            <a:spLocks noChangeArrowheads="1"/>
          </p:cNvSpPr>
          <p:nvPr/>
        </p:nvSpPr>
        <p:spPr bwMode="auto">
          <a:xfrm>
            <a:off x="6324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37" name="Oval 946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38" name="Oval 947"/>
          <p:cNvSpPr>
            <a:spLocks noChangeArrowheads="1"/>
          </p:cNvSpPr>
          <p:nvPr/>
        </p:nvSpPr>
        <p:spPr bwMode="auto">
          <a:xfrm>
            <a:off x="6324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39" name="Oval 948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40" name="Oval 949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41" name="Oval 950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042" name="Oval 951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043" name="Group 952"/>
          <p:cNvGrpSpPr>
            <a:grpSpLocks/>
          </p:cNvGrpSpPr>
          <p:nvPr/>
        </p:nvGrpSpPr>
        <p:grpSpPr bwMode="auto">
          <a:xfrm>
            <a:off x="4724400" y="3657600"/>
            <a:ext cx="533400" cy="533400"/>
            <a:chOff x="1104" y="1632"/>
            <a:chExt cx="336" cy="336"/>
          </a:xfrm>
        </p:grpSpPr>
        <p:sp>
          <p:nvSpPr>
            <p:cNvPr id="22276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7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8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9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4" name="Group 957"/>
          <p:cNvGrpSpPr>
            <a:grpSpLocks/>
          </p:cNvGrpSpPr>
          <p:nvPr/>
        </p:nvGrpSpPr>
        <p:grpSpPr bwMode="auto">
          <a:xfrm rot="-5400000">
            <a:off x="4953000" y="3657600"/>
            <a:ext cx="533400" cy="533400"/>
            <a:chOff x="1104" y="1632"/>
            <a:chExt cx="336" cy="336"/>
          </a:xfrm>
        </p:grpSpPr>
        <p:sp>
          <p:nvSpPr>
            <p:cNvPr id="22272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3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4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5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5" name="Group 962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2268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9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0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71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6" name="Group 967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2264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5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6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7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7" name="Group 972"/>
          <p:cNvGrpSpPr>
            <a:grpSpLocks/>
          </p:cNvGrpSpPr>
          <p:nvPr/>
        </p:nvGrpSpPr>
        <p:grpSpPr bwMode="auto">
          <a:xfrm>
            <a:off x="4724400" y="3886200"/>
            <a:ext cx="533400" cy="533400"/>
            <a:chOff x="1104" y="1632"/>
            <a:chExt cx="336" cy="336"/>
          </a:xfrm>
        </p:grpSpPr>
        <p:sp>
          <p:nvSpPr>
            <p:cNvPr id="22260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1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2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63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8" name="Group 977"/>
          <p:cNvGrpSpPr>
            <a:grpSpLocks/>
          </p:cNvGrpSpPr>
          <p:nvPr/>
        </p:nvGrpSpPr>
        <p:grpSpPr bwMode="auto">
          <a:xfrm rot="-5400000">
            <a:off x="4724400" y="4038600"/>
            <a:ext cx="533400" cy="533400"/>
            <a:chOff x="1104" y="1632"/>
            <a:chExt cx="336" cy="336"/>
          </a:xfrm>
        </p:grpSpPr>
        <p:sp>
          <p:nvSpPr>
            <p:cNvPr id="22256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7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8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9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49" name="Group 98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2252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3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4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5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0" name="Group 987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2248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9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0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51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1" name="Group 992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2244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5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6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7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2" name="Group 99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2240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1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2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43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3" name="Group 100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2236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7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8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9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4" name="Group 1007"/>
          <p:cNvGrpSpPr>
            <a:grpSpLocks/>
          </p:cNvGrpSpPr>
          <p:nvPr/>
        </p:nvGrpSpPr>
        <p:grpSpPr bwMode="auto">
          <a:xfrm rot="-5400000">
            <a:off x="4876800" y="4191000"/>
            <a:ext cx="533400" cy="533400"/>
            <a:chOff x="1104" y="1632"/>
            <a:chExt cx="336" cy="336"/>
          </a:xfrm>
        </p:grpSpPr>
        <p:sp>
          <p:nvSpPr>
            <p:cNvPr id="22232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3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4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5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5" name="Group 101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2228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9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0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31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6" name="Group 101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2224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5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6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7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7" name="Group 1022"/>
          <p:cNvGrpSpPr>
            <a:grpSpLocks/>
          </p:cNvGrpSpPr>
          <p:nvPr/>
        </p:nvGrpSpPr>
        <p:grpSpPr bwMode="auto">
          <a:xfrm rot="-5400000">
            <a:off x="5181600" y="4114800"/>
            <a:ext cx="533400" cy="533400"/>
            <a:chOff x="1104" y="1632"/>
            <a:chExt cx="336" cy="336"/>
          </a:xfrm>
        </p:grpSpPr>
        <p:sp>
          <p:nvSpPr>
            <p:cNvPr id="22220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1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2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23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8" name="Group 102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2216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7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8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9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59" name="Group 103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2212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3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4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5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0" name="Group 1037"/>
          <p:cNvGrpSpPr>
            <a:grpSpLocks/>
          </p:cNvGrpSpPr>
          <p:nvPr/>
        </p:nvGrpSpPr>
        <p:grpSpPr bwMode="auto">
          <a:xfrm rot="-5400000">
            <a:off x="4876800" y="4343400"/>
            <a:ext cx="533400" cy="533400"/>
            <a:chOff x="1104" y="1632"/>
            <a:chExt cx="336" cy="336"/>
          </a:xfrm>
        </p:grpSpPr>
        <p:sp>
          <p:nvSpPr>
            <p:cNvPr id="22208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9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0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11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1" name="Group 104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2204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5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6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7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2" name="Group 104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2200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1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2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203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3" name="Group 1052"/>
          <p:cNvGrpSpPr>
            <a:grpSpLocks/>
          </p:cNvGrpSpPr>
          <p:nvPr/>
        </p:nvGrpSpPr>
        <p:grpSpPr bwMode="auto">
          <a:xfrm rot="-5400000">
            <a:off x="5334000" y="4267200"/>
            <a:ext cx="533400" cy="533400"/>
            <a:chOff x="1104" y="1632"/>
            <a:chExt cx="336" cy="336"/>
          </a:xfrm>
        </p:grpSpPr>
        <p:sp>
          <p:nvSpPr>
            <p:cNvPr id="22196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7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8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9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4" name="Group 105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2192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3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4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5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5" name="Group 106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2188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9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0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91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6" name="Group 1067"/>
          <p:cNvGrpSpPr>
            <a:grpSpLocks/>
          </p:cNvGrpSpPr>
          <p:nvPr/>
        </p:nvGrpSpPr>
        <p:grpSpPr bwMode="auto">
          <a:xfrm rot="-5400000">
            <a:off x="5181600" y="4495800"/>
            <a:ext cx="533400" cy="533400"/>
            <a:chOff x="1104" y="1632"/>
            <a:chExt cx="336" cy="336"/>
          </a:xfrm>
        </p:grpSpPr>
        <p:sp>
          <p:nvSpPr>
            <p:cNvPr id="22184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5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6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7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7" name="Group 107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2180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1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2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83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8" name="Group 107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2176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7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8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9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69" name="Group 1082"/>
          <p:cNvGrpSpPr>
            <a:grpSpLocks/>
          </p:cNvGrpSpPr>
          <p:nvPr/>
        </p:nvGrpSpPr>
        <p:grpSpPr bwMode="auto">
          <a:xfrm rot="-5400000">
            <a:off x="5486400" y="4419600"/>
            <a:ext cx="533400" cy="533400"/>
            <a:chOff x="1104" y="1632"/>
            <a:chExt cx="336" cy="336"/>
          </a:xfrm>
        </p:grpSpPr>
        <p:sp>
          <p:nvSpPr>
            <p:cNvPr id="22172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3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4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5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0" name="Group 108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2168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9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0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71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1" name="Group 109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2164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5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6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7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2" name="Group 1097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2160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1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2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63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3" name="Group 1102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2156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7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8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9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4" name="Group 110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2152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3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4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5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5" name="Group 1112"/>
          <p:cNvGrpSpPr>
            <a:grpSpLocks/>
          </p:cNvGrpSpPr>
          <p:nvPr/>
        </p:nvGrpSpPr>
        <p:grpSpPr bwMode="auto">
          <a:xfrm rot="-5400000">
            <a:off x="5562600" y="4267200"/>
            <a:ext cx="533400" cy="533400"/>
            <a:chOff x="1104" y="1632"/>
            <a:chExt cx="336" cy="336"/>
          </a:xfrm>
        </p:grpSpPr>
        <p:sp>
          <p:nvSpPr>
            <p:cNvPr id="22148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9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0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51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6" name="Group 111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2144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5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6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7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7" name="Group 1122"/>
          <p:cNvGrpSpPr>
            <a:grpSpLocks/>
          </p:cNvGrpSpPr>
          <p:nvPr/>
        </p:nvGrpSpPr>
        <p:grpSpPr bwMode="auto">
          <a:xfrm rot="-5400000">
            <a:off x="5638800" y="4572000"/>
            <a:ext cx="533400" cy="533400"/>
            <a:chOff x="1104" y="1632"/>
            <a:chExt cx="336" cy="336"/>
          </a:xfrm>
        </p:grpSpPr>
        <p:sp>
          <p:nvSpPr>
            <p:cNvPr id="22140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1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2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43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8" name="Group 1127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2136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7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8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9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79" name="Group 1132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2132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3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4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5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0" name="Group 113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2128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9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0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31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1" name="Group 1142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2124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5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6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7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2" name="Group 1147"/>
          <p:cNvGrpSpPr>
            <a:grpSpLocks/>
          </p:cNvGrpSpPr>
          <p:nvPr/>
        </p:nvGrpSpPr>
        <p:grpSpPr bwMode="auto">
          <a:xfrm rot="-5400000">
            <a:off x="5638800" y="4419600"/>
            <a:ext cx="533400" cy="533400"/>
            <a:chOff x="1104" y="1632"/>
            <a:chExt cx="336" cy="336"/>
          </a:xfrm>
        </p:grpSpPr>
        <p:sp>
          <p:nvSpPr>
            <p:cNvPr id="22120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1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2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23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3" name="Group 115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2116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7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8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9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4" name="Group 115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2112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3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4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5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5" name="Group 1162"/>
          <p:cNvGrpSpPr>
            <a:grpSpLocks/>
          </p:cNvGrpSpPr>
          <p:nvPr/>
        </p:nvGrpSpPr>
        <p:grpSpPr bwMode="auto">
          <a:xfrm rot="-5400000">
            <a:off x="5486400" y="4800600"/>
            <a:ext cx="533400" cy="533400"/>
            <a:chOff x="1104" y="1632"/>
            <a:chExt cx="336" cy="336"/>
          </a:xfrm>
        </p:grpSpPr>
        <p:sp>
          <p:nvSpPr>
            <p:cNvPr id="22108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9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0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11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6" name="Group 116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2104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5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6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7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7" name="Group 117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2100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1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2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103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088" name="Group 117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2096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7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8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9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2089" name="Freeform 1184"/>
          <p:cNvSpPr>
            <a:spLocks/>
          </p:cNvSpPr>
          <p:nvPr/>
        </p:nvSpPr>
        <p:spPr bwMode="auto">
          <a:xfrm>
            <a:off x="5400675" y="1920875"/>
            <a:ext cx="2051050" cy="3767138"/>
          </a:xfrm>
          <a:custGeom>
            <a:avLst/>
            <a:gdLst>
              <a:gd name="T0" fmla="*/ 0 w 1292"/>
              <a:gd name="T1" fmla="*/ 0 h 2373"/>
              <a:gd name="T2" fmla="*/ 2147483647 w 1292"/>
              <a:gd name="T3" fmla="*/ 2147483647 h 2373"/>
              <a:gd name="T4" fmla="*/ 2147483647 w 1292"/>
              <a:gd name="T5" fmla="*/ 2147483647 h 2373"/>
              <a:gd name="T6" fmla="*/ 0 60000 65536"/>
              <a:gd name="T7" fmla="*/ 0 60000 65536"/>
              <a:gd name="T8" fmla="*/ 0 60000 65536"/>
              <a:gd name="T9" fmla="*/ 0 w 1292"/>
              <a:gd name="T10" fmla="*/ 0 h 2373"/>
              <a:gd name="T11" fmla="*/ 1292 w 1292"/>
              <a:gd name="T12" fmla="*/ 2373 h 23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2" h="2373">
                <a:moveTo>
                  <a:pt x="0" y="0"/>
                </a:moveTo>
                <a:lnTo>
                  <a:pt x="31" y="1405"/>
                </a:lnTo>
                <a:lnTo>
                  <a:pt x="1292" y="2373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090" name="Group 1186"/>
          <p:cNvGrpSpPr>
            <a:grpSpLocks/>
          </p:cNvGrpSpPr>
          <p:nvPr/>
        </p:nvGrpSpPr>
        <p:grpSpPr bwMode="auto">
          <a:xfrm flipH="1">
            <a:off x="4800600" y="3276600"/>
            <a:ext cx="533400" cy="533400"/>
            <a:chOff x="1104" y="1632"/>
            <a:chExt cx="336" cy="336"/>
          </a:xfrm>
        </p:grpSpPr>
        <p:sp>
          <p:nvSpPr>
            <p:cNvPr id="22092" name="AutoShape 1187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3" name="AutoShape 1188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4" name="AutoShape 1189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095" name="AutoShape 1190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2091" name="Text Box 1191"/>
          <p:cNvSpPr txBox="1">
            <a:spLocks noChangeArrowheads="1"/>
          </p:cNvSpPr>
          <p:nvPr/>
        </p:nvSpPr>
        <p:spPr bwMode="auto">
          <a:xfrm>
            <a:off x="8823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89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76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Uso de dos características: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2590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286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1584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640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647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568" name="Group 17"/>
          <p:cNvGrpSpPr>
            <a:grpSpLocks/>
          </p:cNvGrpSpPr>
          <p:nvPr/>
        </p:nvGrpSpPr>
        <p:grpSpPr bwMode="auto">
          <a:xfrm flipH="1">
            <a:off x="6477000" y="2590800"/>
            <a:ext cx="304800" cy="304800"/>
            <a:chOff x="3696" y="1728"/>
            <a:chExt cx="192" cy="192"/>
          </a:xfrm>
        </p:grpSpPr>
        <p:sp>
          <p:nvSpPr>
            <p:cNvPr id="24736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7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8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9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569" name="Oval 22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0" name="Oval 23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1" name="Oval 24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2" name="Oval 25"/>
          <p:cNvSpPr>
            <a:spLocks noChangeArrowheads="1"/>
          </p:cNvSpPr>
          <p:nvPr/>
        </p:nvSpPr>
        <p:spPr bwMode="auto">
          <a:xfrm>
            <a:off x="7010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3" name="Oval 26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4" name="Oval 27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5" name="Oval 28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6" name="Oval 29"/>
          <p:cNvSpPr>
            <a:spLocks noChangeArrowheads="1"/>
          </p:cNvSpPr>
          <p:nvPr/>
        </p:nvSpPr>
        <p:spPr bwMode="auto">
          <a:xfrm>
            <a:off x="7086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577" name="Group 30"/>
          <p:cNvGrpSpPr>
            <a:grpSpLocks/>
          </p:cNvGrpSpPr>
          <p:nvPr/>
        </p:nvGrpSpPr>
        <p:grpSpPr bwMode="auto">
          <a:xfrm flipH="1">
            <a:off x="6629400" y="2743200"/>
            <a:ext cx="304800" cy="304800"/>
            <a:chOff x="3696" y="1728"/>
            <a:chExt cx="192" cy="192"/>
          </a:xfrm>
        </p:grpSpPr>
        <p:sp>
          <p:nvSpPr>
            <p:cNvPr id="24732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3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4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5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578" name="Oval 35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79" name="Oval 3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0" name="Oval 37"/>
          <p:cNvSpPr>
            <a:spLocks noChangeArrowheads="1"/>
          </p:cNvSpPr>
          <p:nvPr/>
        </p:nvSpPr>
        <p:spPr bwMode="auto">
          <a:xfrm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1" name="Oval 38"/>
          <p:cNvSpPr>
            <a:spLocks noChangeArrowheads="1"/>
          </p:cNvSpPr>
          <p:nvPr/>
        </p:nvSpPr>
        <p:spPr bwMode="auto">
          <a:xfrm>
            <a:off x="7162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2" name="Oval 39"/>
          <p:cNvSpPr>
            <a:spLocks noChangeArrowheads="1"/>
          </p:cNvSpPr>
          <p:nvPr/>
        </p:nvSpPr>
        <p:spPr bwMode="auto">
          <a:xfrm>
            <a:off x="678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3" name="Oval 40"/>
          <p:cNvSpPr>
            <a:spLocks noChangeArrowheads="1"/>
          </p:cNvSpPr>
          <p:nvPr/>
        </p:nvSpPr>
        <p:spPr bwMode="auto">
          <a:xfrm>
            <a:off x="6934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7086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5" name="Oval 42"/>
          <p:cNvSpPr>
            <a:spLocks noChangeArrowheads="1"/>
          </p:cNvSpPr>
          <p:nvPr/>
        </p:nvSpPr>
        <p:spPr bwMode="auto">
          <a:xfrm>
            <a:off x="7239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586" name="Group 43"/>
          <p:cNvGrpSpPr>
            <a:grpSpLocks/>
          </p:cNvGrpSpPr>
          <p:nvPr/>
        </p:nvGrpSpPr>
        <p:grpSpPr bwMode="auto">
          <a:xfrm flipH="1">
            <a:off x="6781800" y="2667000"/>
            <a:ext cx="304800" cy="304800"/>
            <a:chOff x="3696" y="1728"/>
            <a:chExt cx="192" cy="192"/>
          </a:xfrm>
        </p:grpSpPr>
        <p:sp>
          <p:nvSpPr>
            <p:cNvPr id="24728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9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0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31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587" name="Oval 48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8" name="Oval 49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89" name="Oval 50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0" name="Oval 51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1" name="Oval 52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2" name="Oval 53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593" name="Group 54"/>
          <p:cNvGrpSpPr>
            <a:grpSpLocks/>
          </p:cNvGrpSpPr>
          <p:nvPr/>
        </p:nvGrpSpPr>
        <p:grpSpPr bwMode="auto">
          <a:xfrm flipH="1">
            <a:off x="6248400" y="2895600"/>
            <a:ext cx="304800" cy="304800"/>
            <a:chOff x="3696" y="1728"/>
            <a:chExt cx="192" cy="192"/>
          </a:xfrm>
        </p:grpSpPr>
        <p:sp>
          <p:nvSpPr>
            <p:cNvPr id="24724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5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6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7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594" name="Oval 59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5" name="Oval 60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6" name="Oval 61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7" name="Oval 62"/>
          <p:cNvSpPr>
            <a:spLocks noChangeArrowheads="1"/>
          </p:cNvSpPr>
          <p:nvPr/>
        </p:nvSpPr>
        <p:spPr bwMode="auto">
          <a:xfrm>
            <a:off x="6781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8" name="Oval 63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99" name="Oval 64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0" name="Oval 65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01" name="Group 66"/>
          <p:cNvGrpSpPr>
            <a:grpSpLocks/>
          </p:cNvGrpSpPr>
          <p:nvPr/>
        </p:nvGrpSpPr>
        <p:grpSpPr bwMode="auto">
          <a:xfrm flipH="1">
            <a:off x="6400800" y="3048000"/>
            <a:ext cx="304800" cy="304800"/>
            <a:chOff x="3696" y="1728"/>
            <a:chExt cx="192" cy="192"/>
          </a:xfrm>
        </p:grpSpPr>
        <p:sp>
          <p:nvSpPr>
            <p:cNvPr id="24720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1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2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23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02" name="Oval 71"/>
          <p:cNvSpPr>
            <a:spLocks noChangeArrowheads="1"/>
          </p:cNvSpPr>
          <p:nvPr/>
        </p:nvSpPr>
        <p:spPr bwMode="auto">
          <a:xfrm>
            <a:off x="6477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3" name="Oval 72"/>
          <p:cNvSpPr>
            <a:spLocks noChangeArrowheads="1"/>
          </p:cNvSpPr>
          <p:nvPr/>
        </p:nvSpPr>
        <p:spPr bwMode="auto">
          <a:xfrm>
            <a:off x="6629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4" name="Oval 73"/>
          <p:cNvSpPr>
            <a:spLocks noChangeArrowheads="1"/>
          </p:cNvSpPr>
          <p:nvPr/>
        </p:nvSpPr>
        <p:spPr bwMode="auto">
          <a:xfrm>
            <a:off x="6781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5" name="Oval 74"/>
          <p:cNvSpPr>
            <a:spLocks noChangeArrowheads="1"/>
          </p:cNvSpPr>
          <p:nvPr/>
        </p:nvSpPr>
        <p:spPr bwMode="auto">
          <a:xfrm>
            <a:off x="6705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06" name="Group 75"/>
          <p:cNvGrpSpPr>
            <a:grpSpLocks/>
          </p:cNvGrpSpPr>
          <p:nvPr/>
        </p:nvGrpSpPr>
        <p:grpSpPr bwMode="auto">
          <a:xfrm flipH="1">
            <a:off x="6553200" y="2971800"/>
            <a:ext cx="304800" cy="304800"/>
            <a:chOff x="3696" y="1728"/>
            <a:chExt cx="192" cy="192"/>
          </a:xfrm>
        </p:grpSpPr>
        <p:sp>
          <p:nvSpPr>
            <p:cNvPr id="24716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7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8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9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07" name="Oval 80"/>
          <p:cNvSpPr>
            <a:spLocks noChangeArrowheads="1"/>
          </p:cNvSpPr>
          <p:nvPr/>
        </p:nvSpPr>
        <p:spPr bwMode="auto">
          <a:xfrm>
            <a:off x="6858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8" name="Oval 81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09" name="Oval 82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0" name="Oval 83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1" name="Oval 84"/>
          <p:cNvSpPr>
            <a:spLocks noChangeArrowheads="1"/>
          </p:cNvSpPr>
          <p:nvPr/>
        </p:nvSpPr>
        <p:spPr bwMode="auto">
          <a:xfrm>
            <a:off x="6934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2" name="Oval 85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3" name="Oval 86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4" name="Oval 87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15" name="Group 88"/>
          <p:cNvGrpSpPr>
            <a:grpSpLocks/>
          </p:cNvGrpSpPr>
          <p:nvPr/>
        </p:nvGrpSpPr>
        <p:grpSpPr bwMode="auto">
          <a:xfrm flipH="1">
            <a:off x="6934200" y="3124200"/>
            <a:ext cx="304800" cy="304800"/>
            <a:chOff x="3696" y="1728"/>
            <a:chExt cx="192" cy="192"/>
          </a:xfrm>
        </p:grpSpPr>
        <p:sp>
          <p:nvSpPr>
            <p:cNvPr id="24712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3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4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5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16" name="Oval 93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7" name="Oval 94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8" name="Oval 95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19" name="Oval 96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0" name="Oval 97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1" name="Oval 98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2" name="Oval 99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3" name="Oval 100"/>
          <p:cNvSpPr>
            <a:spLocks noChangeArrowheads="1"/>
          </p:cNvSpPr>
          <p:nvPr/>
        </p:nvSpPr>
        <p:spPr bwMode="auto">
          <a:xfrm>
            <a:off x="7543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24" name="Group 101"/>
          <p:cNvGrpSpPr>
            <a:grpSpLocks/>
          </p:cNvGrpSpPr>
          <p:nvPr/>
        </p:nvGrpSpPr>
        <p:grpSpPr bwMode="auto">
          <a:xfrm flipH="1">
            <a:off x="7086600" y="3276600"/>
            <a:ext cx="304800" cy="304800"/>
            <a:chOff x="3696" y="1728"/>
            <a:chExt cx="192" cy="192"/>
          </a:xfrm>
        </p:grpSpPr>
        <p:sp>
          <p:nvSpPr>
            <p:cNvPr id="24708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9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0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11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25" name="Oval 106"/>
          <p:cNvSpPr>
            <a:spLocks noChangeArrowheads="1"/>
          </p:cNvSpPr>
          <p:nvPr/>
        </p:nvSpPr>
        <p:spPr bwMode="auto">
          <a:xfrm>
            <a:off x="7162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6" name="Oval 107"/>
          <p:cNvSpPr>
            <a:spLocks noChangeArrowheads="1"/>
          </p:cNvSpPr>
          <p:nvPr/>
        </p:nvSpPr>
        <p:spPr bwMode="auto">
          <a:xfrm>
            <a:off x="7315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7" name="Oval 108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8" name="Oval 109"/>
          <p:cNvSpPr>
            <a:spLocks noChangeArrowheads="1"/>
          </p:cNvSpPr>
          <p:nvPr/>
        </p:nvSpPr>
        <p:spPr bwMode="auto">
          <a:xfrm>
            <a:off x="7620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29" name="Oval 110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0" name="Oval 111"/>
          <p:cNvSpPr>
            <a:spLocks noChangeArrowheads="1"/>
          </p:cNvSpPr>
          <p:nvPr/>
        </p:nvSpPr>
        <p:spPr bwMode="auto">
          <a:xfrm>
            <a:off x="7391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1" name="Oval 112"/>
          <p:cNvSpPr>
            <a:spLocks noChangeArrowheads="1"/>
          </p:cNvSpPr>
          <p:nvPr/>
        </p:nvSpPr>
        <p:spPr bwMode="auto">
          <a:xfrm>
            <a:off x="7543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2" name="Oval 113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33" name="Group 114"/>
          <p:cNvGrpSpPr>
            <a:grpSpLocks/>
          </p:cNvGrpSpPr>
          <p:nvPr/>
        </p:nvGrpSpPr>
        <p:grpSpPr bwMode="auto">
          <a:xfrm flipH="1">
            <a:off x="7239000" y="3200400"/>
            <a:ext cx="304800" cy="304800"/>
            <a:chOff x="3696" y="1728"/>
            <a:chExt cx="192" cy="192"/>
          </a:xfrm>
        </p:grpSpPr>
        <p:sp>
          <p:nvSpPr>
            <p:cNvPr id="24704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5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6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7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34" name="Oval 119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5" name="Oval 120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6" name="Oval 121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7" name="Oval 122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8" name="Oval 123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39" name="Oval 124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40" name="Group 125"/>
          <p:cNvGrpSpPr>
            <a:grpSpLocks/>
          </p:cNvGrpSpPr>
          <p:nvPr/>
        </p:nvGrpSpPr>
        <p:grpSpPr bwMode="auto">
          <a:xfrm flipH="1">
            <a:off x="6705600" y="3429000"/>
            <a:ext cx="304800" cy="304800"/>
            <a:chOff x="3696" y="1728"/>
            <a:chExt cx="192" cy="192"/>
          </a:xfrm>
        </p:grpSpPr>
        <p:sp>
          <p:nvSpPr>
            <p:cNvPr id="24700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1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2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703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41" name="Oval 130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2" name="Oval 131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3" name="Oval 132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4" name="Oval 133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5" name="Oval 134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6" name="Oval 135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47" name="Oval 136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48" name="Group 137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4696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7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8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9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49" name="Oval 142"/>
          <p:cNvSpPr>
            <a:spLocks noChangeArrowheads="1"/>
          </p:cNvSpPr>
          <p:nvPr/>
        </p:nvSpPr>
        <p:spPr bwMode="auto">
          <a:xfrm>
            <a:off x="6934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0" name="Oval 143"/>
          <p:cNvSpPr>
            <a:spLocks noChangeArrowheads="1"/>
          </p:cNvSpPr>
          <p:nvPr/>
        </p:nvSpPr>
        <p:spPr bwMode="auto">
          <a:xfrm>
            <a:off x="7086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1" name="Oval 144"/>
          <p:cNvSpPr>
            <a:spLocks noChangeArrowheads="1"/>
          </p:cNvSpPr>
          <p:nvPr/>
        </p:nvSpPr>
        <p:spPr bwMode="auto">
          <a:xfrm>
            <a:off x="723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2" name="Oval 145"/>
          <p:cNvSpPr>
            <a:spLocks noChangeArrowheads="1"/>
          </p:cNvSpPr>
          <p:nvPr/>
        </p:nvSpPr>
        <p:spPr bwMode="auto">
          <a:xfrm>
            <a:off x="7162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53" name="Group 146"/>
          <p:cNvGrpSpPr>
            <a:grpSpLocks/>
          </p:cNvGrpSpPr>
          <p:nvPr/>
        </p:nvGrpSpPr>
        <p:grpSpPr bwMode="auto">
          <a:xfrm flipH="1">
            <a:off x="7010400" y="3505200"/>
            <a:ext cx="304800" cy="304800"/>
            <a:chOff x="3696" y="1728"/>
            <a:chExt cx="192" cy="192"/>
          </a:xfrm>
        </p:grpSpPr>
        <p:sp>
          <p:nvSpPr>
            <p:cNvPr id="24692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3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4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5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54" name="Oval 151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5" name="Oval 152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6" name="Oval 153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7" name="Oval 154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8" name="Oval 155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59" name="Oval 156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0" name="Oval 157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1" name="Oval 158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2" name="Oval 159"/>
          <p:cNvSpPr>
            <a:spLocks noChangeArrowheads="1"/>
          </p:cNvSpPr>
          <p:nvPr/>
        </p:nvSpPr>
        <p:spPr bwMode="auto">
          <a:xfrm>
            <a:off x="6400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3" name="Oval 160"/>
          <p:cNvSpPr>
            <a:spLocks noChangeArrowheads="1"/>
          </p:cNvSpPr>
          <p:nvPr/>
        </p:nvSpPr>
        <p:spPr bwMode="auto">
          <a:xfrm>
            <a:off x="6553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4" name="Oval 161"/>
          <p:cNvSpPr>
            <a:spLocks noChangeArrowheads="1"/>
          </p:cNvSpPr>
          <p:nvPr/>
        </p:nvSpPr>
        <p:spPr bwMode="auto">
          <a:xfrm>
            <a:off x="6477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5" name="Oval 162"/>
          <p:cNvSpPr>
            <a:spLocks noChangeArrowheads="1"/>
          </p:cNvSpPr>
          <p:nvPr/>
        </p:nvSpPr>
        <p:spPr bwMode="auto">
          <a:xfrm>
            <a:off x="6629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66" name="Group 163"/>
          <p:cNvGrpSpPr>
            <a:grpSpLocks/>
          </p:cNvGrpSpPr>
          <p:nvPr/>
        </p:nvGrpSpPr>
        <p:grpSpPr bwMode="auto">
          <a:xfrm flipH="1">
            <a:off x="6172200" y="2819400"/>
            <a:ext cx="304800" cy="304800"/>
            <a:chOff x="3696" y="1728"/>
            <a:chExt cx="192" cy="192"/>
          </a:xfrm>
        </p:grpSpPr>
        <p:sp>
          <p:nvSpPr>
            <p:cNvPr id="24688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9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0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91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67" name="Oval 168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8" name="Oval 169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69" name="Oval 170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0" name="Oval 171"/>
          <p:cNvSpPr>
            <a:spLocks noChangeArrowheads="1"/>
          </p:cNvSpPr>
          <p:nvPr/>
        </p:nvSpPr>
        <p:spPr bwMode="auto">
          <a:xfrm>
            <a:off x="6172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1" name="Oval 172"/>
          <p:cNvSpPr>
            <a:spLocks noChangeArrowheads="1"/>
          </p:cNvSpPr>
          <p:nvPr/>
        </p:nvSpPr>
        <p:spPr bwMode="auto">
          <a:xfrm>
            <a:off x="6096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2" name="Oval 173"/>
          <p:cNvSpPr>
            <a:spLocks noChangeArrowheads="1"/>
          </p:cNvSpPr>
          <p:nvPr/>
        </p:nvSpPr>
        <p:spPr bwMode="auto">
          <a:xfrm>
            <a:off x="6248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3" name="Oval 174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4" name="Oval 175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5" name="Oval 176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6" name="Oval 177"/>
          <p:cNvSpPr>
            <a:spLocks noChangeArrowheads="1"/>
          </p:cNvSpPr>
          <p:nvPr/>
        </p:nvSpPr>
        <p:spPr bwMode="auto">
          <a:xfrm>
            <a:off x="6324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7" name="Oval 178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8" name="Oval 179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79" name="Oval 180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80" name="Group 181"/>
          <p:cNvGrpSpPr>
            <a:grpSpLocks/>
          </p:cNvGrpSpPr>
          <p:nvPr/>
        </p:nvGrpSpPr>
        <p:grpSpPr bwMode="auto">
          <a:xfrm flipH="1">
            <a:off x="6324600" y="3276600"/>
            <a:ext cx="304800" cy="304800"/>
            <a:chOff x="3696" y="1728"/>
            <a:chExt cx="192" cy="192"/>
          </a:xfrm>
        </p:grpSpPr>
        <p:sp>
          <p:nvSpPr>
            <p:cNvPr id="24684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5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6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7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81" name="Oval 186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2" name="Oval 187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3" name="Oval 188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4" name="Oval 189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5" name="Oval 190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6" name="Oval 191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7" name="Oval 192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88" name="Oval 193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89" name="Group 194"/>
          <p:cNvGrpSpPr>
            <a:grpSpLocks/>
          </p:cNvGrpSpPr>
          <p:nvPr/>
        </p:nvGrpSpPr>
        <p:grpSpPr bwMode="auto">
          <a:xfrm flipH="1">
            <a:off x="6477000" y="3429000"/>
            <a:ext cx="304800" cy="304800"/>
            <a:chOff x="3696" y="1728"/>
            <a:chExt cx="192" cy="192"/>
          </a:xfrm>
        </p:grpSpPr>
        <p:sp>
          <p:nvSpPr>
            <p:cNvPr id="24680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1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2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83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90" name="Oval 199"/>
          <p:cNvSpPr>
            <a:spLocks noChangeArrowheads="1"/>
          </p:cNvSpPr>
          <p:nvPr/>
        </p:nvSpPr>
        <p:spPr bwMode="auto">
          <a:xfrm>
            <a:off x="6553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1" name="Oval 200"/>
          <p:cNvSpPr>
            <a:spLocks noChangeArrowheads="1"/>
          </p:cNvSpPr>
          <p:nvPr/>
        </p:nvSpPr>
        <p:spPr bwMode="auto">
          <a:xfrm>
            <a:off x="6705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2" name="Oval 201"/>
          <p:cNvSpPr>
            <a:spLocks noChangeArrowheads="1"/>
          </p:cNvSpPr>
          <p:nvPr/>
        </p:nvSpPr>
        <p:spPr bwMode="auto">
          <a:xfrm>
            <a:off x="6858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3" name="Oval 202"/>
          <p:cNvSpPr>
            <a:spLocks noChangeArrowheads="1"/>
          </p:cNvSpPr>
          <p:nvPr/>
        </p:nvSpPr>
        <p:spPr bwMode="auto">
          <a:xfrm>
            <a:off x="7010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4" name="Oval 203"/>
          <p:cNvSpPr>
            <a:spLocks noChangeArrowheads="1"/>
          </p:cNvSpPr>
          <p:nvPr/>
        </p:nvSpPr>
        <p:spPr bwMode="auto">
          <a:xfrm>
            <a:off x="6629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5" name="Oval 204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6" name="Oval 205"/>
          <p:cNvSpPr>
            <a:spLocks noChangeArrowheads="1"/>
          </p:cNvSpPr>
          <p:nvPr/>
        </p:nvSpPr>
        <p:spPr bwMode="auto">
          <a:xfrm>
            <a:off x="6934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697" name="Oval 206"/>
          <p:cNvSpPr>
            <a:spLocks noChangeArrowheads="1"/>
          </p:cNvSpPr>
          <p:nvPr/>
        </p:nvSpPr>
        <p:spPr bwMode="auto">
          <a:xfrm>
            <a:off x="7086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698" name="Group 207"/>
          <p:cNvGrpSpPr>
            <a:grpSpLocks/>
          </p:cNvGrpSpPr>
          <p:nvPr/>
        </p:nvGrpSpPr>
        <p:grpSpPr bwMode="auto">
          <a:xfrm flipH="1">
            <a:off x="6629400" y="3352800"/>
            <a:ext cx="304800" cy="304800"/>
            <a:chOff x="3696" y="1728"/>
            <a:chExt cx="192" cy="192"/>
          </a:xfrm>
        </p:grpSpPr>
        <p:sp>
          <p:nvSpPr>
            <p:cNvPr id="24676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7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8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9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699" name="Oval 212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0" name="Oval 213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1" name="Oval 214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2" name="Oval 215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3" name="Oval 216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4" name="Oval 217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05" name="Group 218"/>
          <p:cNvGrpSpPr>
            <a:grpSpLocks/>
          </p:cNvGrpSpPr>
          <p:nvPr/>
        </p:nvGrpSpPr>
        <p:grpSpPr bwMode="auto">
          <a:xfrm flipH="1">
            <a:off x="6096000" y="3581400"/>
            <a:ext cx="304800" cy="304800"/>
            <a:chOff x="3696" y="1728"/>
            <a:chExt cx="192" cy="192"/>
          </a:xfrm>
        </p:grpSpPr>
        <p:sp>
          <p:nvSpPr>
            <p:cNvPr id="24672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3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4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5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06" name="Oval 223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7" name="Oval 224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8" name="Oval 225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09" name="Oval 226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0" name="Oval 227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1" name="Oval 228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2" name="Oval 229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13" name="Group 230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4668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9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0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71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14" name="Oval 23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5" name="Oval 236"/>
          <p:cNvSpPr>
            <a:spLocks noChangeArrowheads="1"/>
          </p:cNvSpPr>
          <p:nvPr/>
        </p:nvSpPr>
        <p:spPr bwMode="auto">
          <a:xfrm>
            <a:off x="6477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6" name="Oval 237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17" name="Oval 238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18" name="Group 239"/>
          <p:cNvGrpSpPr>
            <a:grpSpLocks/>
          </p:cNvGrpSpPr>
          <p:nvPr/>
        </p:nvGrpSpPr>
        <p:grpSpPr bwMode="auto">
          <a:xfrm flipH="1">
            <a:off x="6400800" y="3657600"/>
            <a:ext cx="304800" cy="304800"/>
            <a:chOff x="3696" y="1728"/>
            <a:chExt cx="192" cy="192"/>
          </a:xfrm>
        </p:grpSpPr>
        <p:sp>
          <p:nvSpPr>
            <p:cNvPr id="24664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5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6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7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19" name="Oval 244"/>
          <p:cNvSpPr>
            <a:spLocks noChangeArrowheads="1"/>
          </p:cNvSpPr>
          <p:nvPr/>
        </p:nvSpPr>
        <p:spPr bwMode="auto">
          <a:xfrm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0" name="Oval 245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1" name="Oval 246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2" name="Oval 247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3" name="Oval 248"/>
          <p:cNvSpPr>
            <a:spLocks noChangeArrowheads="1"/>
          </p:cNvSpPr>
          <p:nvPr/>
        </p:nvSpPr>
        <p:spPr bwMode="auto">
          <a:xfrm>
            <a:off x="5867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4" name="Oval 249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5" name="Oval 250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6" name="Oval 251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27" name="Group 252"/>
          <p:cNvGrpSpPr>
            <a:grpSpLocks/>
          </p:cNvGrpSpPr>
          <p:nvPr/>
        </p:nvGrpSpPr>
        <p:grpSpPr bwMode="auto">
          <a:xfrm flipH="1">
            <a:off x="5867400" y="2971800"/>
            <a:ext cx="304800" cy="304800"/>
            <a:chOff x="3696" y="1728"/>
            <a:chExt cx="192" cy="192"/>
          </a:xfrm>
        </p:grpSpPr>
        <p:sp>
          <p:nvSpPr>
            <p:cNvPr id="24660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1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2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63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28" name="Oval 257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29" name="Oval 258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0" name="Oval 259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1" name="Oval 260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2" name="Oval 261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3" name="Oval 262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4" name="Oval 263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5" name="Oval 264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36" name="Group 265"/>
          <p:cNvGrpSpPr>
            <a:grpSpLocks/>
          </p:cNvGrpSpPr>
          <p:nvPr/>
        </p:nvGrpSpPr>
        <p:grpSpPr bwMode="auto">
          <a:xfrm flipH="1">
            <a:off x="6019800" y="3124200"/>
            <a:ext cx="304800" cy="304800"/>
            <a:chOff x="3696" y="1728"/>
            <a:chExt cx="192" cy="192"/>
          </a:xfrm>
        </p:grpSpPr>
        <p:sp>
          <p:nvSpPr>
            <p:cNvPr id="24656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7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8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9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37" name="Oval 270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8" name="Oval 271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39" name="Oval 272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0" name="Oval 273"/>
          <p:cNvSpPr>
            <a:spLocks noChangeArrowheads="1"/>
          </p:cNvSpPr>
          <p:nvPr/>
        </p:nvSpPr>
        <p:spPr bwMode="auto">
          <a:xfrm>
            <a:off x="6553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1" name="Oval 274"/>
          <p:cNvSpPr>
            <a:spLocks noChangeArrowheads="1"/>
          </p:cNvSpPr>
          <p:nvPr/>
        </p:nvSpPr>
        <p:spPr bwMode="auto">
          <a:xfrm>
            <a:off x="6172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2" name="Oval 275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3" name="Oval 276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4" name="Oval 277"/>
          <p:cNvSpPr>
            <a:spLocks noChangeArrowheads="1"/>
          </p:cNvSpPr>
          <p:nvPr/>
        </p:nvSpPr>
        <p:spPr bwMode="auto">
          <a:xfrm>
            <a:off x="6629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45" name="Group 278"/>
          <p:cNvGrpSpPr>
            <a:grpSpLocks/>
          </p:cNvGrpSpPr>
          <p:nvPr/>
        </p:nvGrpSpPr>
        <p:grpSpPr bwMode="auto">
          <a:xfrm flipH="1">
            <a:off x="6172200" y="3048000"/>
            <a:ext cx="304800" cy="304800"/>
            <a:chOff x="3696" y="1728"/>
            <a:chExt cx="192" cy="192"/>
          </a:xfrm>
        </p:grpSpPr>
        <p:sp>
          <p:nvSpPr>
            <p:cNvPr id="24652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3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4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5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46" name="Oval 283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7" name="Oval 284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8" name="Oval 28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49" name="Oval 286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0" name="Oval 287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1" name="Oval 288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52" name="Group 289"/>
          <p:cNvGrpSpPr>
            <a:grpSpLocks/>
          </p:cNvGrpSpPr>
          <p:nvPr/>
        </p:nvGrpSpPr>
        <p:grpSpPr bwMode="auto">
          <a:xfrm flipH="1">
            <a:off x="5638800" y="3276600"/>
            <a:ext cx="304800" cy="304800"/>
            <a:chOff x="3696" y="1728"/>
            <a:chExt cx="192" cy="192"/>
          </a:xfrm>
        </p:grpSpPr>
        <p:sp>
          <p:nvSpPr>
            <p:cNvPr id="24648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9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0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51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53" name="Oval 294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4" name="Oval 295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5" name="Oval 296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6" name="Oval 297"/>
          <p:cNvSpPr>
            <a:spLocks noChangeArrowheads="1"/>
          </p:cNvSpPr>
          <p:nvPr/>
        </p:nvSpPr>
        <p:spPr bwMode="auto">
          <a:xfrm>
            <a:off x="6172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7" name="Oval 298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8" name="Oval 299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9" name="Oval 300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60" name="Group 301"/>
          <p:cNvGrpSpPr>
            <a:grpSpLocks/>
          </p:cNvGrpSpPr>
          <p:nvPr/>
        </p:nvGrpSpPr>
        <p:grpSpPr bwMode="auto">
          <a:xfrm flipH="1">
            <a:off x="5791200" y="3429000"/>
            <a:ext cx="304800" cy="304800"/>
            <a:chOff x="3696" y="1728"/>
            <a:chExt cx="192" cy="192"/>
          </a:xfrm>
        </p:grpSpPr>
        <p:sp>
          <p:nvSpPr>
            <p:cNvPr id="24644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5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6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7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61" name="Oval 306"/>
          <p:cNvSpPr>
            <a:spLocks noChangeArrowheads="1"/>
          </p:cNvSpPr>
          <p:nvPr/>
        </p:nvSpPr>
        <p:spPr bwMode="auto">
          <a:xfrm>
            <a:off x="5867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2" name="Oval 307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3" name="Oval 308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4" name="Oval 309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65" name="Group 310"/>
          <p:cNvGrpSpPr>
            <a:grpSpLocks/>
          </p:cNvGrpSpPr>
          <p:nvPr/>
        </p:nvGrpSpPr>
        <p:grpSpPr bwMode="auto">
          <a:xfrm flipH="1">
            <a:off x="5943600" y="3352800"/>
            <a:ext cx="304800" cy="304800"/>
            <a:chOff x="3696" y="1728"/>
            <a:chExt cx="192" cy="192"/>
          </a:xfrm>
        </p:grpSpPr>
        <p:sp>
          <p:nvSpPr>
            <p:cNvPr id="24640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1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2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43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66" name="Oval 315"/>
          <p:cNvSpPr>
            <a:spLocks noChangeArrowheads="1"/>
          </p:cNvSpPr>
          <p:nvPr/>
        </p:nvSpPr>
        <p:spPr bwMode="auto">
          <a:xfrm>
            <a:off x="6248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7" name="Oval 316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8" name="Oval 317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69" name="Oval 318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0" name="Oval 319"/>
          <p:cNvSpPr>
            <a:spLocks noChangeArrowheads="1"/>
          </p:cNvSpPr>
          <p:nvPr/>
        </p:nvSpPr>
        <p:spPr bwMode="auto">
          <a:xfrm>
            <a:off x="6324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1" name="Oval 320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2" name="Oval 321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3" name="Oval 322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74" name="Group 323"/>
          <p:cNvGrpSpPr>
            <a:grpSpLocks/>
          </p:cNvGrpSpPr>
          <p:nvPr/>
        </p:nvGrpSpPr>
        <p:grpSpPr bwMode="auto">
          <a:xfrm flipH="1">
            <a:off x="6324600" y="3505200"/>
            <a:ext cx="304800" cy="304800"/>
            <a:chOff x="3696" y="1728"/>
            <a:chExt cx="192" cy="192"/>
          </a:xfrm>
        </p:grpSpPr>
        <p:sp>
          <p:nvSpPr>
            <p:cNvPr id="24636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7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8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9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75" name="Oval 328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6" name="Oval 329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7" name="Oval 330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8" name="Oval 331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79" name="Oval 332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0" name="Oval 333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1" name="Oval 334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2" name="Oval 335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83" name="Group 336"/>
          <p:cNvGrpSpPr>
            <a:grpSpLocks/>
          </p:cNvGrpSpPr>
          <p:nvPr/>
        </p:nvGrpSpPr>
        <p:grpSpPr bwMode="auto">
          <a:xfrm flipH="1">
            <a:off x="6477000" y="3657600"/>
            <a:ext cx="304800" cy="304800"/>
            <a:chOff x="3696" y="1728"/>
            <a:chExt cx="192" cy="192"/>
          </a:xfrm>
        </p:grpSpPr>
        <p:sp>
          <p:nvSpPr>
            <p:cNvPr id="24632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3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4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5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84" name="Oval 341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5" name="Oval 342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6" name="Oval 343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7" name="Oval 344"/>
          <p:cNvSpPr>
            <a:spLocks noChangeArrowheads="1"/>
          </p:cNvSpPr>
          <p:nvPr/>
        </p:nvSpPr>
        <p:spPr bwMode="auto">
          <a:xfrm>
            <a:off x="7010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8" name="Oval 345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89" name="Oval 346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0" name="Oval 347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1" name="Oval 348"/>
          <p:cNvSpPr>
            <a:spLocks noChangeArrowheads="1"/>
          </p:cNvSpPr>
          <p:nvPr/>
        </p:nvSpPr>
        <p:spPr bwMode="auto">
          <a:xfrm>
            <a:off x="7086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92" name="Group 349"/>
          <p:cNvGrpSpPr>
            <a:grpSpLocks/>
          </p:cNvGrpSpPr>
          <p:nvPr/>
        </p:nvGrpSpPr>
        <p:grpSpPr bwMode="auto">
          <a:xfrm flipH="1">
            <a:off x="6629400" y="3581400"/>
            <a:ext cx="304800" cy="304800"/>
            <a:chOff x="3696" y="1728"/>
            <a:chExt cx="192" cy="192"/>
          </a:xfrm>
        </p:grpSpPr>
        <p:sp>
          <p:nvSpPr>
            <p:cNvPr id="24628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9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0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31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793" name="Oval 35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4" name="Oval 35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5" name="Oval 35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6" name="Oval 357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7" name="Oval 358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98" name="Oval 359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799" name="Group 360"/>
          <p:cNvGrpSpPr>
            <a:grpSpLocks/>
          </p:cNvGrpSpPr>
          <p:nvPr/>
        </p:nvGrpSpPr>
        <p:grpSpPr bwMode="auto">
          <a:xfrm flipH="1">
            <a:off x="6096000" y="3810000"/>
            <a:ext cx="304800" cy="304800"/>
            <a:chOff x="3696" y="1728"/>
            <a:chExt cx="192" cy="192"/>
          </a:xfrm>
        </p:grpSpPr>
        <p:sp>
          <p:nvSpPr>
            <p:cNvPr id="24624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5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6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7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00" name="Oval 365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1" name="Oval 366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2" name="Oval 367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3" name="Oval 368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4" name="Oval 369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5" name="Oval 370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6" name="Oval 371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07" name="Group 372"/>
          <p:cNvGrpSpPr>
            <a:grpSpLocks/>
          </p:cNvGrpSpPr>
          <p:nvPr/>
        </p:nvGrpSpPr>
        <p:grpSpPr bwMode="auto">
          <a:xfrm flipH="1">
            <a:off x="6248400" y="3962400"/>
            <a:ext cx="304800" cy="304800"/>
            <a:chOff x="3696" y="1728"/>
            <a:chExt cx="192" cy="192"/>
          </a:xfrm>
        </p:grpSpPr>
        <p:sp>
          <p:nvSpPr>
            <p:cNvPr id="24620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1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2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23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08" name="Oval 377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09" name="Oval 378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0" name="Oval 379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1" name="Oval 380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12" name="Group 381"/>
          <p:cNvGrpSpPr>
            <a:grpSpLocks/>
          </p:cNvGrpSpPr>
          <p:nvPr/>
        </p:nvGrpSpPr>
        <p:grpSpPr bwMode="auto">
          <a:xfrm flipH="1">
            <a:off x="6400800" y="3886200"/>
            <a:ext cx="304800" cy="304800"/>
            <a:chOff x="3696" y="1728"/>
            <a:chExt cx="192" cy="192"/>
          </a:xfrm>
        </p:grpSpPr>
        <p:sp>
          <p:nvSpPr>
            <p:cNvPr id="24616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7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8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9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13" name="Oval 386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4" name="Oval 387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5" name="Oval 388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6" name="Oval 389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7" name="Oval 390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8" name="Oval 391"/>
          <p:cNvSpPr>
            <a:spLocks noChangeArrowheads="1"/>
          </p:cNvSpPr>
          <p:nvPr/>
        </p:nvSpPr>
        <p:spPr bwMode="auto">
          <a:xfrm>
            <a:off x="5791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19" name="Oval 392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0" name="Oval 393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1" name="Oval 394"/>
          <p:cNvSpPr>
            <a:spLocks noChangeArrowheads="1"/>
          </p:cNvSpPr>
          <p:nvPr/>
        </p:nvSpPr>
        <p:spPr bwMode="auto">
          <a:xfrm>
            <a:off x="5791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2" name="Oval 395"/>
          <p:cNvSpPr>
            <a:spLocks noChangeArrowheads="1"/>
          </p:cNvSpPr>
          <p:nvPr/>
        </p:nvSpPr>
        <p:spPr bwMode="auto">
          <a:xfrm>
            <a:off x="5943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3" name="Oval 396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4" name="Oval 397"/>
          <p:cNvSpPr>
            <a:spLocks noChangeArrowheads="1"/>
          </p:cNvSpPr>
          <p:nvPr/>
        </p:nvSpPr>
        <p:spPr bwMode="auto">
          <a:xfrm>
            <a:off x="6019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25" name="Group 398"/>
          <p:cNvGrpSpPr>
            <a:grpSpLocks/>
          </p:cNvGrpSpPr>
          <p:nvPr/>
        </p:nvGrpSpPr>
        <p:grpSpPr bwMode="auto">
          <a:xfrm flipH="1">
            <a:off x="5562600" y="3200400"/>
            <a:ext cx="304800" cy="304800"/>
            <a:chOff x="3696" y="1728"/>
            <a:chExt cx="192" cy="192"/>
          </a:xfrm>
        </p:grpSpPr>
        <p:sp>
          <p:nvSpPr>
            <p:cNvPr id="24612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3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4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5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26" name="Oval 403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7" name="Oval 404"/>
          <p:cNvSpPr>
            <a:spLocks noChangeArrowheads="1"/>
          </p:cNvSpPr>
          <p:nvPr/>
        </p:nvSpPr>
        <p:spPr bwMode="auto">
          <a:xfrm>
            <a:off x="5562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8" name="Oval 405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29" name="Oval 406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0" name="Oval 407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1" name="Oval 408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2" name="Oval 409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3" name="Oval 410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4" name="Oval 411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5" name="Oval 412"/>
          <p:cNvSpPr>
            <a:spLocks noChangeArrowheads="1"/>
          </p:cNvSpPr>
          <p:nvPr/>
        </p:nvSpPr>
        <p:spPr bwMode="auto">
          <a:xfrm>
            <a:off x="5715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6" name="Oval 413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7" name="Oval 414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38" name="Oval 415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39" name="Group 416"/>
          <p:cNvGrpSpPr>
            <a:grpSpLocks/>
          </p:cNvGrpSpPr>
          <p:nvPr/>
        </p:nvGrpSpPr>
        <p:grpSpPr bwMode="auto">
          <a:xfrm flipH="1">
            <a:off x="5715000" y="3657600"/>
            <a:ext cx="304800" cy="304800"/>
            <a:chOff x="3696" y="1728"/>
            <a:chExt cx="192" cy="192"/>
          </a:xfrm>
        </p:grpSpPr>
        <p:sp>
          <p:nvSpPr>
            <p:cNvPr id="24608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9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0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11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40" name="Oval 421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1" name="Oval 422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2" name="Oval 423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3" name="Oval 424"/>
          <p:cNvSpPr>
            <a:spLocks noChangeArrowheads="1"/>
          </p:cNvSpPr>
          <p:nvPr/>
        </p:nvSpPr>
        <p:spPr bwMode="auto">
          <a:xfrm>
            <a:off x="6248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4" name="Oval 425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5" name="Oval 426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6" name="Oval 427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47" name="Oval 428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48" name="Group 429"/>
          <p:cNvGrpSpPr>
            <a:grpSpLocks/>
          </p:cNvGrpSpPr>
          <p:nvPr/>
        </p:nvGrpSpPr>
        <p:grpSpPr bwMode="auto">
          <a:xfrm flipH="1">
            <a:off x="5867400" y="3810000"/>
            <a:ext cx="304800" cy="304800"/>
            <a:chOff x="3696" y="1728"/>
            <a:chExt cx="192" cy="192"/>
          </a:xfrm>
        </p:grpSpPr>
        <p:sp>
          <p:nvSpPr>
            <p:cNvPr id="24604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5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6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7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49" name="Oval 434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0" name="Oval 435"/>
          <p:cNvSpPr>
            <a:spLocks noChangeArrowheads="1"/>
          </p:cNvSpPr>
          <p:nvPr/>
        </p:nvSpPr>
        <p:spPr bwMode="auto">
          <a:xfrm>
            <a:off x="6096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1" name="Oval 436"/>
          <p:cNvSpPr>
            <a:spLocks noChangeArrowheads="1"/>
          </p:cNvSpPr>
          <p:nvPr/>
        </p:nvSpPr>
        <p:spPr bwMode="auto">
          <a:xfrm>
            <a:off x="6248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2" name="Oval 437"/>
          <p:cNvSpPr>
            <a:spLocks noChangeArrowheads="1"/>
          </p:cNvSpPr>
          <p:nvPr/>
        </p:nvSpPr>
        <p:spPr bwMode="auto">
          <a:xfrm>
            <a:off x="6400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3" name="Oval 438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4" name="Oval 439"/>
          <p:cNvSpPr>
            <a:spLocks noChangeArrowheads="1"/>
          </p:cNvSpPr>
          <p:nvPr/>
        </p:nvSpPr>
        <p:spPr bwMode="auto">
          <a:xfrm>
            <a:off x="6172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5" name="Oval 440"/>
          <p:cNvSpPr>
            <a:spLocks noChangeArrowheads="1"/>
          </p:cNvSpPr>
          <p:nvPr/>
        </p:nvSpPr>
        <p:spPr bwMode="auto">
          <a:xfrm>
            <a:off x="6324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6" name="Oval 441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57" name="Group 442"/>
          <p:cNvGrpSpPr>
            <a:grpSpLocks/>
          </p:cNvGrpSpPr>
          <p:nvPr/>
        </p:nvGrpSpPr>
        <p:grpSpPr bwMode="auto">
          <a:xfrm flipH="1">
            <a:off x="6019800" y="3733800"/>
            <a:ext cx="304800" cy="304800"/>
            <a:chOff x="3696" y="1728"/>
            <a:chExt cx="192" cy="192"/>
          </a:xfrm>
        </p:grpSpPr>
        <p:sp>
          <p:nvSpPr>
            <p:cNvPr id="24600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1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2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603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58" name="Oval 447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9" name="Oval 448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0" name="Oval 449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1" name="Oval 450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2" name="Oval 451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3" name="Oval 452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64" name="Group 453"/>
          <p:cNvGrpSpPr>
            <a:grpSpLocks/>
          </p:cNvGrpSpPr>
          <p:nvPr/>
        </p:nvGrpSpPr>
        <p:grpSpPr bwMode="auto">
          <a:xfrm flipH="1">
            <a:off x="5486400" y="3962400"/>
            <a:ext cx="304800" cy="304800"/>
            <a:chOff x="3696" y="1728"/>
            <a:chExt cx="192" cy="192"/>
          </a:xfrm>
        </p:grpSpPr>
        <p:sp>
          <p:nvSpPr>
            <p:cNvPr id="24596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7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8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9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65" name="Oval 458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6" name="Oval 459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7" name="Oval 460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8" name="Oval 461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69" name="Oval 462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0" name="Oval 463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1" name="Oval 464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72" name="Group 465"/>
          <p:cNvGrpSpPr>
            <a:grpSpLocks/>
          </p:cNvGrpSpPr>
          <p:nvPr/>
        </p:nvGrpSpPr>
        <p:grpSpPr bwMode="auto">
          <a:xfrm flipH="1">
            <a:off x="5638800" y="4114800"/>
            <a:ext cx="304800" cy="304800"/>
            <a:chOff x="3696" y="1728"/>
            <a:chExt cx="192" cy="192"/>
          </a:xfrm>
        </p:grpSpPr>
        <p:sp>
          <p:nvSpPr>
            <p:cNvPr id="24592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3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4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5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73" name="Oval 470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4" name="Oval 471"/>
          <p:cNvSpPr>
            <a:spLocks noChangeArrowheads="1"/>
          </p:cNvSpPr>
          <p:nvPr/>
        </p:nvSpPr>
        <p:spPr bwMode="auto">
          <a:xfrm>
            <a:off x="5867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5" name="Oval 472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6" name="Oval 473"/>
          <p:cNvSpPr>
            <a:spLocks noChangeArrowheads="1"/>
          </p:cNvSpPr>
          <p:nvPr/>
        </p:nvSpPr>
        <p:spPr bwMode="auto">
          <a:xfrm>
            <a:off x="5943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77" name="Group 474"/>
          <p:cNvGrpSpPr>
            <a:grpSpLocks/>
          </p:cNvGrpSpPr>
          <p:nvPr/>
        </p:nvGrpSpPr>
        <p:grpSpPr bwMode="auto">
          <a:xfrm flipH="1">
            <a:off x="5791200" y="4038600"/>
            <a:ext cx="304800" cy="304800"/>
            <a:chOff x="3696" y="1728"/>
            <a:chExt cx="192" cy="192"/>
          </a:xfrm>
        </p:grpSpPr>
        <p:sp>
          <p:nvSpPr>
            <p:cNvPr id="24588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9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0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91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78" name="Oval 479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79" name="Oval 480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0" name="Oval 481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1" name="Oval 482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2" name="Oval 483"/>
          <p:cNvSpPr>
            <a:spLocks noChangeArrowheads="1"/>
          </p:cNvSpPr>
          <p:nvPr/>
        </p:nvSpPr>
        <p:spPr bwMode="auto">
          <a:xfrm>
            <a:off x="6553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3" name="Oval 484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4" name="Oval 485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5" name="Oval 486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86" name="Group 487"/>
          <p:cNvGrpSpPr>
            <a:grpSpLocks/>
          </p:cNvGrpSpPr>
          <p:nvPr/>
        </p:nvGrpSpPr>
        <p:grpSpPr bwMode="auto">
          <a:xfrm flipH="1">
            <a:off x="6553200" y="3505200"/>
            <a:ext cx="304800" cy="304800"/>
            <a:chOff x="3696" y="1728"/>
            <a:chExt cx="192" cy="192"/>
          </a:xfrm>
        </p:grpSpPr>
        <p:sp>
          <p:nvSpPr>
            <p:cNvPr id="24584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5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6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7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87" name="Oval 492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8" name="Oval 493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89" name="Oval 494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0" name="Oval 495"/>
          <p:cNvSpPr>
            <a:spLocks noChangeArrowheads="1"/>
          </p:cNvSpPr>
          <p:nvPr/>
        </p:nvSpPr>
        <p:spPr bwMode="auto">
          <a:xfrm>
            <a:off x="7086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1" name="Oval 496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2" name="Oval 497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3" name="Oval 498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4" name="Oval 499"/>
          <p:cNvSpPr>
            <a:spLocks noChangeArrowheads="1"/>
          </p:cNvSpPr>
          <p:nvPr/>
        </p:nvSpPr>
        <p:spPr bwMode="auto">
          <a:xfrm>
            <a:off x="7162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895" name="Group 500"/>
          <p:cNvGrpSpPr>
            <a:grpSpLocks/>
          </p:cNvGrpSpPr>
          <p:nvPr/>
        </p:nvGrpSpPr>
        <p:grpSpPr bwMode="auto">
          <a:xfrm flipH="1">
            <a:off x="6705600" y="3657600"/>
            <a:ext cx="304800" cy="304800"/>
            <a:chOff x="3696" y="1728"/>
            <a:chExt cx="192" cy="192"/>
          </a:xfrm>
        </p:grpSpPr>
        <p:sp>
          <p:nvSpPr>
            <p:cNvPr id="24580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1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2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83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896" name="Oval 505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7" name="Oval 506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8" name="Oval 507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99" name="Oval 508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0" name="Oval 509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1" name="Oval 510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2" name="Oval 511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3" name="Oval 512"/>
          <p:cNvSpPr>
            <a:spLocks noChangeArrowheads="1"/>
          </p:cNvSpPr>
          <p:nvPr/>
        </p:nvSpPr>
        <p:spPr bwMode="auto">
          <a:xfrm>
            <a:off x="7315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04" name="Group 513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4576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7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8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9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05" name="Oval 518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6" name="Oval 519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7" name="Oval 520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8" name="Oval 521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09" name="Oval 522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0" name="Oval 523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11" name="Group 524"/>
          <p:cNvGrpSpPr>
            <a:grpSpLocks/>
          </p:cNvGrpSpPr>
          <p:nvPr/>
        </p:nvGrpSpPr>
        <p:grpSpPr bwMode="auto">
          <a:xfrm flipH="1">
            <a:off x="6324600" y="3810000"/>
            <a:ext cx="304800" cy="304800"/>
            <a:chOff x="3696" y="1728"/>
            <a:chExt cx="192" cy="192"/>
          </a:xfrm>
        </p:grpSpPr>
        <p:sp>
          <p:nvSpPr>
            <p:cNvPr id="24572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3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4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5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12" name="Oval 529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3" name="Oval 530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4" name="Oval 531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5" name="Oval 532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6" name="Oval 533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7" name="Oval 534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18" name="Oval 535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19" name="Group 536"/>
          <p:cNvGrpSpPr>
            <a:grpSpLocks/>
          </p:cNvGrpSpPr>
          <p:nvPr/>
        </p:nvGrpSpPr>
        <p:grpSpPr bwMode="auto">
          <a:xfrm flipH="1">
            <a:off x="6477000" y="3962400"/>
            <a:ext cx="304800" cy="304800"/>
            <a:chOff x="3696" y="1728"/>
            <a:chExt cx="192" cy="192"/>
          </a:xfrm>
        </p:grpSpPr>
        <p:sp>
          <p:nvSpPr>
            <p:cNvPr id="24568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9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0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71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20" name="Oval 541"/>
          <p:cNvSpPr>
            <a:spLocks noChangeArrowheads="1"/>
          </p:cNvSpPr>
          <p:nvPr/>
        </p:nvSpPr>
        <p:spPr bwMode="auto">
          <a:xfrm>
            <a:off x="6553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1" name="Oval 542"/>
          <p:cNvSpPr>
            <a:spLocks noChangeArrowheads="1"/>
          </p:cNvSpPr>
          <p:nvPr/>
        </p:nvSpPr>
        <p:spPr bwMode="auto">
          <a:xfrm>
            <a:off x="6705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2" name="Oval 543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3" name="Oval 544"/>
          <p:cNvSpPr>
            <a:spLocks noChangeArrowheads="1"/>
          </p:cNvSpPr>
          <p:nvPr/>
        </p:nvSpPr>
        <p:spPr bwMode="auto">
          <a:xfrm>
            <a:off x="6781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24" name="Group 545"/>
          <p:cNvGrpSpPr>
            <a:grpSpLocks/>
          </p:cNvGrpSpPr>
          <p:nvPr/>
        </p:nvGrpSpPr>
        <p:grpSpPr bwMode="auto">
          <a:xfrm flipH="1">
            <a:off x="6629400" y="3886200"/>
            <a:ext cx="304800" cy="304800"/>
            <a:chOff x="3696" y="1728"/>
            <a:chExt cx="192" cy="192"/>
          </a:xfrm>
        </p:grpSpPr>
        <p:sp>
          <p:nvSpPr>
            <p:cNvPr id="24564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5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6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7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25" name="Oval 550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6" name="Oval 551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7" name="Oval 552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8" name="Oval 553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29" name="Oval 554"/>
          <p:cNvSpPr>
            <a:spLocks noChangeArrowheads="1"/>
          </p:cNvSpPr>
          <p:nvPr/>
        </p:nvSpPr>
        <p:spPr bwMode="auto">
          <a:xfrm>
            <a:off x="7010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0" name="Oval 555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1" name="Oval 556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2" name="Oval 557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33" name="Group 558"/>
          <p:cNvGrpSpPr>
            <a:grpSpLocks/>
          </p:cNvGrpSpPr>
          <p:nvPr/>
        </p:nvGrpSpPr>
        <p:grpSpPr bwMode="auto">
          <a:xfrm flipH="1">
            <a:off x="7010400" y="4038600"/>
            <a:ext cx="304800" cy="304800"/>
            <a:chOff x="3696" y="1728"/>
            <a:chExt cx="192" cy="192"/>
          </a:xfrm>
        </p:grpSpPr>
        <p:sp>
          <p:nvSpPr>
            <p:cNvPr id="24560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1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2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63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34" name="Oval 563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5" name="Oval 564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6" name="Oval 565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7" name="Oval 566"/>
          <p:cNvSpPr>
            <a:spLocks noChangeArrowheads="1"/>
          </p:cNvSpPr>
          <p:nvPr/>
        </p:nvSpPr>
        <p:spPr bwMode="auto">
          <a:xfrm>
            <a:off x="7543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8" name="Oval 567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39" name="Oval 568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0" name="Oval 569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1" name="Oval 570"/>
          <p:cNvSpPr>
            <a:spLocks noChangeArrowheads="1"/>
          </p:cNvSpPr>
          <p:nvPr/>
        </p:nvSpPr>
        <p:spPr bwMode="auto">
          <a:xfrm>
            <a:off x="7620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42" name="Group 571"/>
          <p:cNvGrpSpPr>
            <a:grpSpLocks/>
          </p:cNvGrpSpPr>
          <p:nvPr/>
        </p:nvGrpSpPr>
        <p:grpSpPr bwMode="auto">
          <a:xfrm flipH="1">
            <a:off x="7162800" y="4191000"/>
            <a:ext cx="304800" cy="304800"/>
            <a:chOff x="3696" y="1728"/>
            <a:chExt cx="192" cy="192"/>
          </a:xfrm>
        </p:grpSpPr>
        <p:sp>
          <p:nvSpPr>
            <p:cNvPr id="24556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7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8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9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43" name="Oval 576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4" name="Oval 577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5" name="Oval 578"/>
          <p:cNvSpPr>
            <a:spLocks noChangeArrowheads="1"/>
          </p:cNvSpPr>
          <p:nvPr/>
        </p:nvSpPr>
        <p:spPr bwMode="auto">
          <a:xfrm>
            <a:off x="7543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6" name="Oval 579"/>
          <p:cNvSpPr>
            <a:spLocks noChangeArrowheads="1"/>
          </p:cNvSpPr>
          <p:nvPr/>
        </p:nvSpPr>
        <p:spPr bwMode="auto">
          <a:xfrm>
            <a:off x="7696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7" name="Oval 580"/>
          <p:cNvSpPr>
            <a:spLocks noChangeArrowheads="1"/>
          </p:cNvSpPr>
          <p:nvPr/>
        </p:nvSpPr>
        <p:spPr bwMode="auto">
          <a:xfrm>
            <a:off x="7315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8" name="Oval 581"/>
          <p:cNvSpPr>
            <a:spLocks noChangeArrowheads="1"/>
          </p:cNvSpPr>
          <p:nvPr/>
        </p:nvSpPr>
        <p:spPr bwMode="auto">
          <a:xfrm>
            <a:off x="7467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49" name="Oval 582"/>
          <p:cNvSpPr>
            <a:spLocks noChangeArrowheads="1"/>
          </p:cNvSpPr>
          <p:nvPr/>
        </p:nvSpPr>
        <p:spPr bwMode="auto">
          <a:xfrm>
            <a:off x="7620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0" name="Oval 583"/>
          <p:cNvSpPr>
            <a:spLocks noChangeArrowheads="1"/>
          </p:cNvSpPr>
          <p:nvPr/>
        </p:nvSpPr>
        <p:spPr bwMode="auto">
          <a:xfrm>
            <a:off x="7772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51" name="Group 584"/>
          <p:cNvGrpSpPr>
            <a:grpSpLocks/>
          </p:cNvGrpSpPr>
          <p:nvPr/>
        </p:nvGrpSpPr>
        <p:grpSpPr bwMode="auto">
          <a:xfrm flipH="1">
            <a:off x="7315200" y="4114800"/>
            <a:ext cx="304800" cy="304800"/>
            <a:chOff x="3696" y="1728"/>
            <a:chExt cx="192" cy="192"/>
          </a:xfrm>
        </p:grpSpPr>
        <p:sp>
          <p:nvSpPr>
            <p:cNvPr id="24552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3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4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5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52" name="Oval 589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3" name="Oval 590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4" name="Oval 591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5" name="Oval 592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6" name="Oval 593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57" name="Oval 594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58" name="Group 595"/>
          <p:cNvGrpSpPr>
            <a:grpSpLocks/>
          </p:cNvGrpSpPr>
          <p:nvPr/>
        </p:nvGrpSpPr>
        <p:grpSpPr bwMode="auto">
          <a:xfrm flipH="1">
            <a:off x="6781800" y="4343400"/>
            <a:ext cx="304800" cy="304800"/>
            <a:chOff x="3696" y="1728"/>
            <a:chExt cx="192" cy="192"/>
          </a:xfrm>
        </p:grpSpPr>
        <p:sp>
          <p:nvSpPr>
            <p:cNvPr id="24548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9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0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51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59" name="Oval 600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0" name="Oval 601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1" name="Oval 602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2" name="Oval 603"/>
          <p:cNvSpPr>
            <a:spLocks noChangeArrowheads="1"/>
          </p:cNvSpPr>
          <p:nvPr/>
        </p:nvSpPr>
        <p:spPr bwMode="auto">
          <a:xfrm>
            <a:off x="731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3" name="Oval 604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4" name="Oval 605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5" name="Oval 606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66" name="Group 607"/>
          <p:cNvGrpSpPr>
            <a:grpSpLocks/>
          </p:cNvGrpSpPr>
          <p:nvPr/>
        </p:nvGrpSpPr>
        <p:grpSpPr bwMode="auto">
          <a:xfrm flipH="1">
            <a:off x="6934200" y="4495800"/>
            <a:ext cx="304800" cy="304800"/>
            <a:chOff x="3696" y="1728"/>
            <a:chExt cx="192" cy="192"/>
          </a:xfrm>
        </p:grpSpPr>
        <p:sp>
          <p:nvSpPr>
            <p:cNvPr id="24544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5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6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7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67" name="Oval 612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8" name="Oval 613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69" name="Oval 614"/>
          <p:cNvSpPr>
            <a:spLocks noChangeArrowheads="1"/>
          </p:cNvSpPr>
          <p:nvPr/>
        </p:nvSpPr>
        <p:spPr bwMode="auto">
          <a:xfrm>
            <a:off x="7315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0" name="Oval 615"/>
          <p:cNvSpPr>
            <a:spLocks noChangeArrowheads="1"/>
          </p:cNvSpPr>
          <p:nvPr/>
        </p:nvSpPr>
        <p:spPr bwMode="auto">
          <a:xfrm>
            <a:off x="7239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71" name="Group 616"/>
          <p:cNvGrpSpPr>
            <a:grpSpLocks/>
          </p:cNvGrpSpPr>
          <p:nvPr/>
        </p:nvGrpSpPr>
        <p:grpSpPr bwMode="auto">
          <a:xfrm flipH="1">
            <a:off x="7086600" y="4419600"/>
            <a:ext cx="304800" cy="304800"/>
            <a:chOff x="3696" y="1728"/>
            <a:chExt cx="192" cy="192"/>
          </a:xfrm>
        </p:grpSpPr>
        <p:sp>
          <p:nvSpPr>
            <p:cNvPr id="24540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1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2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43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72" name="Oval 621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3" name="Oval 622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4" name="Oval 623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5" name="Oval 62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6" name="Oval 62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7" name="Oval 62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8" name="Oval 627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79" name="Oval 628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0" name="Oval 629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1" name="Oval 630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2" name="Oval 631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3" name="Oval 632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84" name="Group 633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4536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7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8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9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85" name="Oval 638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6" name="Oval 639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7" name="Oval 640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8" name="Oval 641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89" name="Oval 642"/>
          <p:cNvSpPr>
            <a:spLocks noChangeArrowheads="1"/>
          </p:cNvSpPr>
          <p:nvPr/>
        </p:nvSpPr>
        <p:spPr bwMode="auto">
          <a:xfrm>
            <a:off x="6172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0" name="Oval 643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1" name="Oval 644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2" name="Oval 645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3" name="Oval 646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4" name="Oval 647"/>
          <p:cNvSpPr>
            <a:spLocks noChangeArrowheads="1"/>
          </p:cNvSpPr>
          <p:nvPr/>
        </p:nvSpPr>
        <p:spPr bwMode="auto">
          <a:xfrm>
            <a:off x="6400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5" name="Oval 648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6" name="Oval 649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997" name="Oval 650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998" name="Group 651"/>
          <p:cNvGrpSpPr>
            <a:grpSpLocks/>
          </p:cNvGrpSpPr>
          <p:nvPr/>
        </p:nvGrpSpPr>
        <p:grpSpPr bwMode="auto">
          <a:xfrm flipH="1">
            <a:off x="6400800" y="4191000"/>
            <a:ext cx="304800" cy="304800"/>
            <a:chOff x="3696" y="1728"/>
            <a:chExt cx="192" cy="192"/>
          </a:xfrm>
        </p:grpSpPr>
        <p:sp>
          <p:nvSpPr>
            <p:cNvPr id="24532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3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4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5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3999" name="Oval 656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0" name="Oval 657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1" name="Oval 658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2" name="Oval 659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3" name="Oval 660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4" name="Oval 661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5" name="Oval 662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6" name="Oval 663"/>
          <p:cNvSpPr>
            <a:spLocks noChangeArrowheads="1"/>
          </p:cNvSpPr>
          <p:nvPr/>
        </p:nvSpPr>
        <p:spPr bwMode="auto">
          <a:xfrm>
            <a:off x="7010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07" name="Group 664"/>
          <p:cNvGrpSpPr>
            <a:grpSpLocks/>
          </p:cNvGrpSpPr>
          <p:nvPr/>
        </p:nvGrpSpPr>
        <p:grpSpPr bwMode="auto">
          <a:xfrm flipH="1">
            <a:off x="6553200" y="4343400"/>
            <a:ext cx="304800" cy="304800"/>
            <a:chOff x="3696" y="1728"/>
            <a:chExt cx="192" cy="192"/>
          </a:xfrm>
        </p:grpSpPr>
        <p:sp>
          <p:nvSpPr>
            <p:cNvPr id="24528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9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0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31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08" name="Oval 66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09" name="Oval 670"/>
          <p:cNvSpPr>
            <a:spLocks noChangeArrowheads="1"/>
          </p:cNvSpPr>
          <p:nvPr/>
        </p:nvSpPr>
        <p:spPr bwMode="auto">
          <a:xfrm>
            <a:off x="6781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0" name="Oval 671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1" name="Oval 672"/>
          <p:cNvSpPr>
            <a:spLocks noChangeArrowheads="1"/>
          </p:cNvSpPr>
          <p:nvPr/>
        </p:nvSpPr>
        <p:spPr bwMode="auto">
          <a:xfrm>
            <a:off x="7086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2" name="Oval 673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3" name="Oval 674"/>
          <p:cNvSpPr>
            <a:spLocks noChangeArrowheads="1"/>
          </p:cNvSpPr>
          <p:nvPr/>
        </p:nvSpPr>
        <p:spPr bwMode="auto">
          <a:xfrm>
            <a:off x="6858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4" name="Oval 675"/>
          <p:cNvSpPr>
            <a:spLocks noChangeArrowheads="1"/>
          </p:cNvSpPr>
          <p:nvPr/>
        </p:nvSpPr>
        <p:spPr bwMode="auto">
          <a:xfrm>
            <a:off x="7010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5" name="Oval 676"/>
          <p:cNvSpPr>
            <a:spLocks noChangeArrowheads="1"/>
          </p:cNvSpPr>
          <p:nvPr/>
        </p:nvSpPr>
        <p:spPr bwMode="auto">
          <a:xfrm>
            <a:off x="7162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16" name="Group 677"/>
          <p:cNvGrpSpPr>
            <a:grpSpLocks/>
          </p:cNvGrpSpPr>
          <p:nvPr/>
        </p:nvGrpSpPr>
        <p:grpSpPr bwMode="auto">
          <a:xfrm flipH="1">
            <a:off x="6705600" y="4267200"/>
            <a:ext cx="304800" cy="304800"/>
            <a:chOff x="3696" y="1728"/>
            <a:chExt cx="192" cy="192"/>
          </a:xfrm>
        </p:grpSpPr>
        <p:sp>
          <p:nvSpPr>
            <p:cNvPr id="24524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5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6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7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17" name="Oval 682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8" name="Oval 683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19" name="Oval 684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0" name="Oval 685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1" name="Oval 686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2" name="Oval 687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23" name="Group 688"/>
          <p:cNvGrpSpPr>
            <a:grpSpLocks/>
          </p:cNvGrpSpPr>
          <p:nvPr/>
        </p:nvGrpSpPr>
        <p:grpSpPr bwMode="auto">
          <a:xfrm flipH="1">
            <a:off x="6172200" y="4495800"/>
            <a:ext cx="304800" cy="304800"/>
            <a:chOff x="3696" y="1728"/>
            <a:chExt cx="192" cy="192"/>
          </a:xfrm>
        </p:grpSpPr>
        <p:sp>
          <p:nvSpPr>
            <p:cNvPr id="24520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1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2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23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24" name="Oval 693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5" name="Oval 694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6" name="Oval 695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7" name="Oval 696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8" name="Oval 697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29" name="Oval 698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30" name="Oval 699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31" name="Group 700"/>
          <p:cNvGrpSpPr>
            <a:grpSpLocks/>
          </p:cNvGrpSpPr>
          <p:nvPr/>
        </p:nvGrpSpPr>
        <p:grpSpPr bwMode="auto">
          <a:xfrm flipH="1">
            <a:off x="6324600" y="4648200"/>
            <a:ext cx="304800" cy="304800"/>
            <a:chOff x="3696" y="1728"/>
            <a:chExt cx="192" cy="192"/>
          </a:xfrm>
        </p:grpSpPr>
        <p:sp>
          <p:nvSpPr>
            <p:cNvPr id="24516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7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8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9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32" name="Oval 705"/>
          <p:cNvSpPr>
            <a:spLocks noChangeArrowheads="1"/>
          </p:cNvSpPr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33" name="Oval 706"/>
          <p:cNvSpPr>
            <a:spLocks noChangeArrowheads="1"/>
          </p:cNvSpPr>
          <p:nvPr/>
        </p:nvSpPr>
        <p:spPr bwMode="auto">
          <a:xfrm>
            <a:off x="6553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34" name="Oval 707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35" name="Oval 708"/>
          <p:cNvSpPr>
            <a:spLocks noChangeArrowheads="1"/>
          </p:cNvSpPr>
          <p:nvPr/>
        </p:nvSpPr>
        <p:spPr bwMode="auto">
          <a:xfrm>
            <a:off x="6629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36" name="Group 709"/>
          <p:cNvGrpSpPr>
            <a:grpSpLocks/>
          </p:cNvGrpSpPr>
          <p:nvPr/>
        </p:nvGrpSpPr>
        <p:grpSpPr bwMode="auto">
          <a:xfrm flipH="1">
            <a:off x="6477000" y="4572000"/>
            <a:ext cx="304800" cy="304800"/>
            <a:chOff x="3696" y="1728"/>
            <a:chExt cx="192" cy="192"/>
          </a:xfrm>
        </p:grpSpPr>
        <p:sp>
          <p:nvSpPr>
            <p:cNvPr id="24512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3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4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5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37" name="Group 714"/>
          <p:cNvGrpSpPr>
            <a:grpSpLocks/>
          </p:cNvGrpSpPr>
          <p:nvPr/>
        </p:nvGrpSpPr>
        <p:grpSpPr bwMode="auto">
          <a:xfrm>
            <a:off x="3962400" y="3657600"/>
            <a:ext cx="533400" cy="533400"/>
            <a:chOff x="1104" y="1632"/>
            <a:chExt cx="336" cy="336"/>
          </a:xfrm>
        </p:grpSpPr>
        <p:sp>
          <p:nvSpPr>
            <p:cNvPr id="24508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9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0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11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38" name="Group 719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4504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5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6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7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39" name="Group 724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4500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1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2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503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0" name="Group 729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4496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7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8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9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1" name="Group 734"/>
          <p:cNvGrpSpPr>
            <a:grpSpLocks/>
          </p:cNvGrpSpPr>
          <p:nvPr/>
        </p:nvGrpSpPr>
        <p:grpSpPr bwMode="auto">
          <a:xfrm>
            <a:off x="3810000" y="3886200"/>
            <a:ext cx="533400" cy="533400"/>
            <a:chOff x="1104" y="1632"/>
            <a:chExt cx="336" cy="336"/>
          </a:xfrm>
        </p:grpSpPr>
        <p:sp>
          <p:nvSpPr>
            <p:cNvPr id="24492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3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4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5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2" name="Group 739"/>
          <p:cNvGrpSpPr>
            <a:grpSpLocks/>
          </p:cNvGrpSpPr>
          <p:nvPr/>
        </p:nvGrpSpPr>
        <p:grpSpPr bwMode="auto">
          <a:xfrm rot="-5400000">
            <a:off x="3962400" y="4038600"/>
            <a:ext cx="533400" cy="533400"/>
            <a:chOff x="1104" y="1632"/>
            <a:chExt cx="336" cy="336"/>
          </a:xfrm>
        </p:grpSpPr>
        <p:sp>
          <p:nvSpPr>
            <p:cNvPr id="24488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9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0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91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3" name="Group 74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4484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5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6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7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4" name="Group 749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4480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1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2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83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5" name="Group 754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4476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7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8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9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6" name="Group 75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4472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3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4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5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7" name="Group 76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4468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9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0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71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8" name="Group 769"/>
          <p:cNvGrpSpPr>
            <a:grpSpLocks/>
          </p:cNvGrpSpPr>
          <p:nvPr/>
        </p:nvGrpSpPr>
        <p:grpSpPr bwMode="auto">
          <a:xfrm rot="-5400000">
            <a:off x="4114800" y="4191000"/>
            <a:ext cx="533400" cy="533400"/>
            <a:chOff x="1104" y="1632"/>
            <a:chExt cx="336" cy="336"/>
          </a:xfrm>
        </p:grpSpPr>
        <p:sp>
          <p:nvSpPr>
            <p:cNvPr id="24464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5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6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7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49" name="Group 77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4460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1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2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63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0" name="Group 77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4456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7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8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9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1" name="Group 784"/>
          <p:cNvGrpSpPr>
            <a:grpSpLocks/>
          </p:cNvGrpSpPr>
          <p:nvPr/>
        </p:nvGrpSpPr>
        <p:grpSpPr bwMode="auto">
          <a:xfrm rot="-5400000">
            <a:off x="4419600" y="4114800"/>
            <a:ext cx="533400" cy="533400"/>
            <a:chOff x="1104" y="1632"/>
            <a:chExt cx="336" cy="336"/>
          </a:xfrm>
        </p:grpSpPr>
        <p:sp>
          <p:nvSpPr>
            <p:cNvPr id="24452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3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4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5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2" name="Group 78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4448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9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0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51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3" name="Group 79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4444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5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6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7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4" name="Group 799"/>
          <p:cNvGrpSpPr>
            <a:grpSpLocks/>
          </p:cNvGrpSpPr>
          <p:nvPr/>
        </p:nvGrpSpPr>
        <p:grpSpPr bwMode="auto">
          <a:xfrm rot="-5400000">
            <a:off x="4267200" y="4343400"/>
            <a:ext cx="533400" cy="533400"/>
            <a:chOff x="1104" y="1632"/>
            <a:chExt cx="336" cy="336"/>
          </a:xfrm>
        </p:grpSpPr>
        <p:sp>
          <p:nvSpPr>
            <p:cNvPr id="24440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1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2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43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5" name="Group 80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4436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7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8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9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6" name="Group 80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4432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3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4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5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7" name="Group 814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4428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9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0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31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8" name="Group 81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4424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5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6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7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59" name="Group 82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4420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1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2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23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0" name="Group 829"/>
          <p:cNvGrpSpPr>
            <a:grpSpLocks/>
          </p:cNvGrpSpPr>
          <p:nvPr/>
        </p:nvGrpSpPr>
        <p:grpSpPr bwMode="auto">
          <a:xfrm rot="-5400000">
            <a:off x="4419600" y="4495800"/>
            <a:ext cx="533400" cy="533400"/>
            <a:chOff x="1104" y="1632"/>
            <a:chExt cx="336" cy="336"/>
          </a:xfrm>
        </p:grpSpPr>
        <p:sp>
          <p:nvSpPr>
            <p:cNvPr id="24416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7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8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9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1" name="Group 83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4412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3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4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5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2" name="Group 83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4408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9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0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11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3" name="Group 84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4404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5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6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7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4" name="Group 84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4400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1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2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403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5" name="Group 85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4396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7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8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9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6" name="Group 859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4392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3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4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5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7" name="Group 864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4388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9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0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91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8" name="Group 86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4384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5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6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7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69" name="Group 87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4380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1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2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83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0" name="Group 87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4376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7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8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9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1" name="Group 884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4372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3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4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5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2" name="Group 889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4368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9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0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71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3" name="Group 894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4364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5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6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7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4" name="Group 89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4360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1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2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63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5" name="Group 90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4356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7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8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9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6" name="Group 909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4352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3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4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5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7" name="Group 91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4348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9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0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51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8" name="Group 91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4344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5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6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7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79" name="Group 924"/>
          <p:cNvGrpSpPr>
            <a:grpSpLocks/>
          </p:cNvGrpSpPr>
          <p:nvPr/>
        </p:nvGrpSpPr>
        <p:grpSpPr bwMode="auto">
          <a:xfrm rot="-5400000">
            <a:off x="4800600" y="3505200"/>
            <a:ext cx="533400" cy="533400"/>
            <a:chOff x="1104" y="1632"/>
            <a:chExt cx="336" cy="336"/>
          </a:xfrm>
        </p:grpSpPr>
        <p:sp>
          <p:nvSpPr>
            <p:cNvPr id="24340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1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2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43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80" name="Group 92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4336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7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8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9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81" name="Group 93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4332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3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4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5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82" name="Group 93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4328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9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0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31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083" name="Oval 944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4" name="Oval 945"/>
          <p:cNvSpPr>
            <a:spLocks noChangeArrowheads="1"/>
          </p:cNvSpPr>
          <p:nvPr/>
        </p:nvSpPr>
        <p:spPr bwMode="auto">
          <a:xfrm>
            <a:off x="6324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5" name="Oval 946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6" name="Oval 947"/>
          <p:cNvSpPr>
            <a:spLocks noChangeArrowheads="1"/>
          </p:cNvSpPr>
          <p:nvPr/>
        </p:nvSpPr>
        <p:spPr bwMode="auto">
          <a:xfrm>
            <a:off x="6324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7" name="Oval 948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8" name="Oval 949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89" name="Oval 950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090" name="Oval 951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091" name="Group 952"/>
          <p:cNvGrpSpPr>
            <a:grpSpLocks/>
          </p:cNvGrpSpPr>
          <p:nvPr/>
        </p:nvGrpSpPr>
        <p:grpSpPr bwMode="auto">
          <a:xfrm>
            <a:off x="4724400" y="3657600"/>
            <a:ext cx="533400" cy="533400"/>
            <a:chOff x="1104" y="1632"/>
            <a:chExt cx="336" cy="336"/>
          </a:xfrm>
        </p:grpSpPr>
        <p:sp>
          <p:nvSpPr>
            <p:cNvPr id="24324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5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6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7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2" name="Group 957"/>
          <p:cNvGrpSpPr>
            <a:grpSpLocks/>
          </p:cNvGrpSpPr>
          <p:nvPr/>
        </p:nvGrpSpPr>
        <p:grpSpPr bwMode="auto">
          <a:xfrm rot="-5400000">
            <a:off x="4953000" y="3657600"/>
            <a:ext cx="533400" cy="533400"/>
            <a:chOff x="1104" y="1632"/>
            <a:chExt cx="336" cy="336"/>
          </a:xfrm>
        </p:grpSpPr>
        <p:sp>
          <p:nvSpPr>
            <p:cNvPr id="24320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1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2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23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3" name="Group 962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4316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7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8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9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4" name="Group 967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4312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3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4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5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5" name="Group 972"/>
          <p:cNvGrpSpPr>
            <a:grpSpLocks/>
          </p:cNvGrpSpPr>
          <p:nvPr/>
        </p:nvGrpSpPr>
        <p:grpSpPr bwMode="auto">
          <a:xfrm>
            <a:off x="4724400" y="3886200"/>
            <a:ext cx="533400" cy="533400"/>
            <a:chOff x="1104" y="1632"/>
            <a:chExt cx="336" cy="336"/>
          </a:xfrm>
        </p:grpSpPr>
        <p:sp>
          <p:nvSpPr>
            <p:cNvPr id="24308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9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0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11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6" name="Group 977"/>
          <p:cNvGrpSpPr>
            <a:grpSpLocks/>
          </p:cNvGrpSpPr>
          <p:nvPr/>
        </p:nvGrpSpPr>
        <p:grpSpPr bwMode="auto">
          <a:xfrm rot="-5400000">
            <a:off x="4724400" y="4038600"/>
            <a:ext cx="533400" cy="533400"/>
            <a:chOff x="1104" y="1632"/>
            <a:chExt cx="336" cy="336"/>
          </a:xfrm>
        </p:grpSpPr>
        <p:sp>
          <p:nvSpPr>
            <p:cNvPr id="24304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5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6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7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7" name="Group 98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4300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1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2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303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8" name="Group 987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4296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7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8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9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099" name="Group 992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4292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3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4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5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0" name="Group 99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4288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9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0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91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1" name="Group 100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4284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5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6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7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2" name="Group 1007"/>
          <p:cNvGrpSpPr>
            <a:grpSpLocks/>
          </p:cNvGrpSpPr>
          <p:nvPr/>
        </p:nvGrpSpPr>
        <p:grpSpPr bwMode="auto">
          <a:xfrm rot="-5400000">
            <a:off x="4876800" y="4191000"/>
            <a:ext cx="533400" cy="533400"/>
            <a:chOff x="1104" y="1632"/>
            <a:chExt cx="336" cy="336"/>
          </a:xfrm>
        </p:grpSpPr>
        <p:sp>
          <p:nvSpPr>
            <p:cNvPr id="24280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1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2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83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3" name="Group 101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4276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7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8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9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4" name="Group 101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4272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3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4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5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5" name="Group 1022"/>
          <p:cNvGrpSpPr>
            <a:grpSpLocks/>
          </p:cNvGrpSpPr>
          <p:nvPr/>
        </p:nvGrpSpPr>
        <p:grpSpPr bwMode="auto">
          <a:xfrm rot="-5400000">
            <a:off x="5181600" y="4114800"/>
            <a:ext cx="533400" cy="533400"/>
            <a:chOff x="1104" y="1632"/>
            <a:chExt cx="336" cy="336"/>
          </a:xfrm>
        </p:grpSpPr>
        <p:sp>
          <p:nvSpPr>
            <p:cNvPr id="24268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9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0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71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6" name="Group 102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4264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5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6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7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7" name="Group 103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4260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1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2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63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8" name="Group 1037"/>
          <p:cNvGrpSpPr>
            <a:grpSpLocks/>
          </p:cNvGrpSpPr>
          <p:nvPr/>
        </p:nvGrpSpPr>
        <p:grpSpPr bwMode="auto">
          <a:xfrm rot="-5400000">
            <a:off x="4876800" y="4343400"/>
            <a:ext cx="533400" cy="533400"/>
            <a:chOff x="1104" y="1632"/>
            <a:chExt cx="336" cy="336"/>
          </a:xfrm>
        </p:grpSpPr>
        <p:sp>
          <p:nvSpPr>
            <p:cNvPr id="24256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7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8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9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09" name="Group 104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4252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3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4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5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0" name="Group 104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4248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9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0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51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1" name="Group 1052"/>
          <p:cNvGrpSpPr>
            <a:grpSpLocks/>
          </p:cNvGrpSpPr>
          <p:nvPr/>
        </p:nvGrpSpPr>
        <p:grpSpPr bwMode="auto">
          <a:xfrm rot="-5400000">
            <a:off x="5334000" y="4267200"/>
            <a:ext cx="533400" cy="533400"/>
            <a:chOff x="1104" y="1632"/>
            <a:chExt cx="336" cy="336"/>
          </a:xfrm>
        </p:grpSpPr>
        <p:sp>
          <p:nvSpPr>
            <p:cNvPr id="24244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5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6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7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2" name="Group 105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4240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1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2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43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3" name="Group 106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4236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7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8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9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4" name="Group 1067"/>
          <p:cNvGrpSpPr>
            <a:grpSpLocks/>
          </p:cNvGrpSpPr>
          <p:nvPr/>
        </p:nvGrpSpPr>
        <p:grpSpPr bwMode="auto">
          <a:xfrm rot="-5400000">
            <a:off x="5181600" y="4495800"/>
            <a:ext cx="533400" cy="533400"/>
            <a:chOff x="1104" y="1632"/>
            <a:chExt cx="336" cy="336"/>
          </a:xfrm>
        </p:grpSpPr>
        <p:sp>
          <p:nvSpPr>
            <p:cNvPr id="24232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3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4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5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5" name="Group 107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4228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9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0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31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6" name="Group 107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4224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5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6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7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7" name="Group 1082"/>
          <p:cNvGrpSpPr>
            <a:grpSpLocks/>
          </p:cNvGrpSpPr>
          <p:nvPr/>
        </p:nvGrpSpPr>
        <p:grpSpPr bwMode="auto">
          <a:xfrm rot="-5400000">
            <a:off x="5486400" y="4419600"/>
            <a:ext cx="533400" cy="533400"/>
            <a:chOff x="1104" y="1632"/>
            <a:chExt cx="336" cy="336"/>
          </a:xfrm>
        </p:grpSpPr>
        <p:sp>
          <p:nvSpPr>
            <p:cNvPr id="24220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1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2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23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8" name="Group 108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4216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7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8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9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19" name="Group 109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4212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3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4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5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0" name="Group 1097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4208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9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0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11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1" name="Group 1102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4204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5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6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7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2" name="Group 110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4200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1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2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203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3" name="Group 1112"/>
          <p:cNvGrpSpPr>
            <a:grpSpLocks/>
          </p:cNvGrpSpPr>
          <p:nvPr/>
        </p:nvGrpSpPr>
        <p:grpSpPr bwMode="auto">
          <a:xfrm rot="-5400000">
            <a:off x="5562600" y="4267200"/>
            <a:ext cx="533400" cy="533400"/>
            <a:chOff x="1104" y="1632"/>
            <a:chExt cx="336" cy="336"/>
          </a:xfrm>
        </p:grpSpPr>
        <p:sp>
          <p:nvSpPr>
            <p:cNvPr id="24196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7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8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9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4" name="Group 111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4192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3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4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5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5" name="Group 1122"/>
          <p:cNvGrpSpPr>
            <a:grpSpLocks/>
          </p:cNvGrpSpPr>
          <p:nvPr/>
        </p:nvGrpSpPr>
        <p:grpSpPr bwMode="auto">
          <a:xfrm rot="-5400000">
            <a:off x="5638800" y="4572000"/>
            <a:ext cx="533400" cy="533400"/>
            <a:chOff x="1104" y="1632"/>
            <a:chExt cx="336" cy="336"/>
          </a:xfrm>
        </p:grpSpPr>
        <p:sp>
          <p:nvSpPr>
            <p:cNvPr id="24188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9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0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91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6" name="Group 1127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4184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5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6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7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7" name="Group 1132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4180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1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2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83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8" name="Group 113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4176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7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8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9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29" name="Group 1142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4172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3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4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5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0" name="Group 1147"/>
          <p:cNvGrpSpPr>
            <a:grpSpLocks/>
          </p:cNvGrpSpPr>
          <p:nvPr/>
        </p:nvGrpSpPr>
        <p:grpSpPr bwMode="auto">
          <a:xfrm rot="-5400000">
            <a:off x="5638800" y="4419600"/>
            <a:ext cx="533400" cy="533400"/>
            <a:chOff x="1104" y="1632"/>
            <a:chExt cx="336" cy="336"/>
          </a:xfrm>
        </p:grpSpPr>
        <p:sp>
          <p:nvSpPr>
            <p:cNvPr id="24168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9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0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71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1" name="Group 115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4164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5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6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7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2" name="Group 115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4160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1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2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63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3" name="Group 1162"/>
          <p:cNvGrpSpPr>
            <a:grpSpLocks/>
          </p:cNvGrpSpPr>
          <p:nvPr/>
        </p:nvGrpSpPr>
        <p:grpSpPr bwMode="auto">
          <a:xfrm rot="-5400000">
            <a:off x="5486400" y="4800600"/>
            <a:ext cx="533400" cy="533400"/>
            <a:chOff x="1104" y="1632"/>
            <a:chExt cx="336" cy="336"/>
          </a:xfrm>
        </p:grpSpPr>
        <p:sp>
          <p:nvSpPr>
            <p:cNvPr id="24156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7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8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9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4" name="Group 116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4152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3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4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5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5" name="Group 117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4148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9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0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51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6" name="Group 117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4144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5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6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7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4137" name="Group 1183"/>
          <p:cNvGrpSpPr>
            <a:grpSpLocks/>
          </p:cNvGrpSpPr>
          <p:nvPr/>
        </p:nvGrpSpPr>
        <p:grpSpPr bwMode="auto">
          <a:xfrm flipH="1">
            <a:off x="4800600" y="3276600"/>
            <a:ext cx="533400" cy="533400"/>
            <a:chOff x="1104" y="1632"/>
            <a:chExt cx="336" cy="336"/>
          </a:xfrm>
        </p:grpSpPr>
        <p:sp>
          <p:nvSpPr>
            <p:cNvPr id="24140" name="AutoShape 118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1" name="AutoShape 118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2" name="AutoShape 118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143" name="AutoShape 118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4138" name="Freeform 1188"/>
          <p:cNvSpPr>
            <a:spLocks/>
          </p:cNvSpPr>
          <p:nvPr/>
        </p:nvSpPr>
        <p:spPr bwMode="auto">
          <a:xfrm>
            <a:off x="5321300" y="1981200"/>
            <a:ext cx="2603500" cy="3543300"/>
          </a:xfrm>
          <a:custGeom>
            <a:avLst/>
            <a:gdLst>
              <a:gd name="T0" fmla="*/ 2147483647 w 1640"/>
              <a:gd name="T1" fmla="*/ 0 h 2232"/>
              <a:gd name="T2" fmla="*/ 2147483647 w 1640"/>
              <a:gd name="T3" fmla="*/ 2147483647 h 2232"/>
              <a:gd name="T4" fmla="*/ 2147483647 w 1640"/>
              <a:gd name="T5" fmla="*/ 2147483647 h 2232"/>
              <a:gd name="T6" fmla="*/ 2147483647 w 1640"/>
              <a:gd name="T7" fmla="*/ 2147483647 h 2232"/>
              <a:gd name="T8" fmla="*/ 2147483647 w 1640"/>
              <a:gd name="T9" fmla="*/ 2147483647 h 2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0"/>
              <a:gd name="T16" fmla="*/ 0 h 2232"/>
              <a:gd name="T17" fmla="*/ 1640 w 1640"/>
              <a:gd name="T18" fmla="*/ 2232 h 2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0" h="2232">
                <a:moveTo>
                  <a:pt x="248" y="0"/>
                </a:moveTo>
                <a:cubicBezTo>
                  <a:pt x="124" y="332"/>
                  <a:pt x="0" y="664"/>
                  <a:pt x="8" y="912"/>
                </a:cubicBezTo>
                <a:cubicBezTo>
                  <a:pt x="16" y="1160"/>
                  <a:pt x="152" y="1288"/>
                  <a:pt x="296" y="1488"/>
                </a:cubicBezTo>
                <a:cubicBezTo>
                  <a:pt x="440" y="1688"/>
                  <a:pt x="648" y="1992"/>
                  <a:pt x="872" y="2112"/>
                </a:cubicBezTo>
                <a:cubicBezTo>
                  <a:pt x="1096" y="2232"/>
                  <a:pt x="1368" y="2220"/>
                  <a:pt x="1640" y="220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139" name="Text Box 1189"/>
          <p:cNvSpPr txBox="1">
            <a:spLocks noChangeArrowheads="1"/>
          </p:cNvSpPr>
          <p:nvPr/>
        </p:nvSpPr>
        <p:spPr bwMode="auto">
          <a:xfrm>
            <a:off x="8823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73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 ejemplo práctico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76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Uso de dos características: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590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286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584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área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640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647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16" name="Group 17"/>
          <p:cNvGrpSpPr>
            <a:grpSpLocks/>
          </p:cNvGrpSpPr>
          <p:nvPr/>
        </p:nvGrpSpPr>
        <p:grpSpPr bwMode="auto">
          <a:xfrm flipH="1">
            <a:off x="6477000" y="2590800"/>
            <a:ext cx="304800" cy="304800"/>
            <a:chOff x="3696" y="1728"/>
            <a:chExt cx="192" cy="192"/>
          </a:xfrm>
        </p:grpSpPr>
        <p:sp>
          <p:nvSpPr>
            <p:cNvPr id="26785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6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7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8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17" name="Oval 22"/>
          <p:cNvSpPr>
            <a:spLocks noChangeArrowheads="1"/>
          </p:cNvSpPr>
          <p:nvPr/>
        </p:nvSpPr>
        <p:spPr bwMode="auto">
          <a:xfrm>
            <a:off x="6553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8" name="Oval 23"/>
          <p:cNvSpPr>
            <a:spLocks noChangeArrowheads="1"/>
          </p:cNvSpPr>
          <p:nvPr/>
        </p:nvSpPr>
        <p:spPr bwMode="auto">
          <a:xfrm>
            <a:off x="6705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19" name="Oval 24"/>
          <p:cNvSpPr>
            <a:spLocks noChangeArrowheads="1"/>
          </p:cNvSpPr>
          <p:nvPr/>
        </p:nvSpPr>
        <p:spPr bwMode="auto">
          <a:xfrm>
            <a:off x="6858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0" name="Oval 25"/>
          <p:cNvSpPr>
            <a:spLocks noChangeArrowheads="1"/>
          </p:cNvSpPr>
          <p:nvPr/>
        </p:nvSpPr>
        <p:spPr bwMode="auto">
          <a:xfrm>
            <a:off x="7010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1" name="Oval 26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2" name="Oval 27"/>
          <p:cNvSpPr>
            <a:spLocks noChangeArrowheads="1"/>
          </p:cNvSpPr>
          <p:nvPr/>
        </p:nvSpPr>
        <p:spPr bwMode="auto">
          <a:xfrm>
            <a:off x="6781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3" name="Oval 28"/>
          <p:cNvSpPr>
            <a:spLocks noChangeArrowheads="1"/>
          </p:cNvSpPr>
          <p:nvPr/>
        </p:nvSpPr>
        <p:spPr bwMode="auto">
          <a:xfrm>
            <a:off x="6934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4" name="Oval 29"/>
          <p:cNvSpPr>
            <a:spLocks noChangeArrowheads="1"/>
          </p:cNvSpPr>
          <p:nvPr/>
        </p:nvSpPr>
        <p:spPr bwMode="auto">
          <a:xfrm>
            <a:off x="7086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25" name="Group 30"/>
          <p:cNvGrpSpPr>
            <a:grpSpLocks/>
          </p:cNvGrpSpPr>
          <p:nvPr/>
        </p:nvGrpSpPr>
        <p:grpSpPr bwMode="auto">
          <a:xfrm flipH="1">
            <a:off x="6629400" y="2743200"/>
            <a:ext cx="304800" cy="304800"/>
            <a:chOff x="3696" y="1728"/>
            <a:chExt cx="192" cy="192"/>
          </a:xfrm>
        </p:grpSpPr>
        <p:sp>
          <p:nvSpPr>
            <p:cNvPr id="26781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2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3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4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26" name="Oval 35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7" name="Oval 36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8" name="Oval 37"/>
          <p:cNvSpPr>
            <a:spLocks noChangeArrowheads="1"/>
          </p:cNvSpPr>
          <p:nvPr/>
        </p:nvSpPr>
        <p:spPr bwMode="auto">
          <a:xfrm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29" name="Oval 38"/>
          <p:cNvSpPr>
            <a:spLocks noChangeArrowheads="1"/>
          </p:cNvSpPr>
          <p:nvPr/>
        </p:nvSpPr>
        <p:spPr bwMode="auto">
          <a:xfrm>
            <a:off x="7162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0" name="Oval 39"/>
          <p:cNvSpPr>
            <a:spLocks noChangeArrowheads="1"/>
          </p:cNvSpPr>
          <p:nvPr/>
        </p:nvSpPr>
        <p:spPr bwMode="auto">
          <a:xfrm>
            <a:off x="678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1" name="Oval 40"/>
          <p:cNvSpPr>
            <a:spLocks noChangeArrowheads="1"/>
          </p:cNvSpPr>
          <p:nvPr/>
        </p:nvSpPr>
        <p:spPr bwMode="auto">
          <a:xfrm>
            <a:off x="6934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2" name="Oval 41"/>
          <p:cNvSpPr>
            <a:spLocks noChangeArrowheads="1"/>
          </p:cNvSpPr>
          <p:nvPr/>
        </p:nvSpPr>
        <p:spPr bwMode="auto">
          <a:xfrm>
            <a:off x="7086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3" name="Oval 42"/>
          <p:cNvSpPr>
            <a:spLocks noChangeArrowheads="1"/>
          </p:cNvSpPr>
          <p:nvPr/>
        </p:nvSpPr>
        <p:spPr bwMode="auto">
          <a:xfrm>
            <a:off x="7239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34" name="Group 43"/>
          <p:cNvGrpSpPr>
            <a:grpSpLocks/>
          </p:cNvGrpSpPr>
          <p:nvPr/>
        </p:nvGrpSpPr>
        <p:grpSpPr bwMode="auto">
          <a:xfrm flipH="1">
            <a:off x="6781800" y="2667000"/>
            <a:ext cx="304800" cy="304800"/>
            <a:chOff x="3696" y="1728"/>
            <a:chExt cx="192" cy="192"/>
          </a:xfrm>
        </p:grpSpPr>
        <p:sp>
          <p:nvSpPr>
            <p:cNvPr id="26777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8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9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80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35" name="Oval 48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6" name="Oval 49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7" name="Oval 50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8" name="Oval 51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39" name="Oval 52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0" name="Oval 53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41" name="Group 54"/>
          <p:cNvGrpSpPr>
            <a:grpSpLocks/>
          </p:cNvGrpSpPr>
          <p:nvPr/>
        </p:nvGrpSpPr>
        <p:grpSpPr bwMode="auto">
          <a:xfrm flipH="1">
            <a:off x="6248400" y="2895600"/>
            <a:ext cx="304800" cy="304800"/>
            <a:chOff x="3696" y="1728"/>
            <a:chExt cx="192" cy="192"/>
          </a:xfrm>
        </p:grpSpPr>
        <p:sp>
          <p:nvSpPr>
            <p:cNvPr id="26773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4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5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6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42" name="Oval 59"/>
          <p:cNvSpPr>
            <a:spLocks noChangeArrowheads="1"/>
          </p:cNvSpPr>
          <p:nvPr/>
        </p:nvSpPr>
        <p:spPr bwMode="auto">
          <a:xfrm>
            <a:off x="6324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3" name="Oval 60"/>
          <p:cNvSpPr>
            <a:spLocks noChangeArrowheads="1"/>
          </p:cNvSpPr>
          <p:nvPr/>
        </p:nvSpPr>
        <p:spPr bwMode="auto">
          <a:xfrm>
            <a:off x="6477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4" name="Oval 61"/>
          <p:cNvSpPr>
            <a:spLocks noChangeArrowheads="1"/>
          </p:cNvSpPr>
          <p:nvPr/>
        </p:nvSpPr>
        <p:spPr bwMode="auto">
          <a:xfrm>
            <a:off x="6629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5" name="Oval 62"/>
          <p:cNvSpPr>
            <a:spLocks noChangeArrowheads="1"/>
          </p:cNvSpPr>
          <p:nvPr/>
        </p:nvSpPr>
        <p:spPr bwMode="auto">
          <a:xfrm>
            <a:off x="6781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6" name="Oval 63"/>
          <p:cNvSpPr>
            <a:spLocks noChangeArrowheads="1"/>
          </p:cNvSpPr>
          <p:nvPr/>
        </p:nvSpPr>
        <p:spPr bwMode="auto">
          <a:xfrm>
            <a:off x="6400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7" name="Oval 64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48" name="Oval 65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49" name="Group 66"/>
          <p:cNvGrpSpPr>
            <a:grpSpLocks/>
          </p:cNvGrpSpPr>
          <p:nvPr/>
        </p:nvGrpSpPr>
        <p:grpSpPr bwMode="auto">
          <a:xfrm flipH="1">
            <a:off x="6400800" y="3048000"/>
            <a:ext cx="304800" cy="304800"/>
            <a:chOff x="3696" y="1728"/>
            <a:chExt cx="192" cy="192"/>
          </a:xfrm>
        </p:grpSpPr>
        <p:sp>
          <p:nvSpPr>
            <p:cNvPr id="26769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0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1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72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50" name="Oval 71"/>
          <p:cNvSpPr>
            <a:spLocks noChangeArrowheads="1"/>
          </p:cNvSpPr>
          <p:nvPr/>
        </p:nvSpPr>
        <p:spPr bwMode="auto">
          <a:xfrm>
            <a:off x="6477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1" name="Oval 72"/>
          <p:cNvSpPr>
            <a:spLocks noChangeArrowheads="1"/>
          </p:cNvSpPr>
          <p:nvPr/>
        </p:nvSpPr>
        <p:spPr bwMode="auto">
          <a:xfrm>
            <a:off x="6629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2" name="Oval 73"/>
          <p:cNvSpPr>
            <a:spLocks noChangeArrowheads="1"/>
          </p:cNvSpPr>
          <p:nvPr/>
        </p:nvSpPr>
        <p:spPr bwMode="auto">
          <a:xfrm>
            <a:off x="6781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3" name="Oval 74"/>
          <p:cNvSpPr>
            <a:spLocks noChangeArrowheads="1"/>
          </p:cNvSpPr>
          <p:nvPr/>
        </p:nvSpPr>
        <p:spPr bwMode="auto">
          <a:xfrm>
            <a:off x="6705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54" name="Group 75"/>
          <p:cNvGrpSpPr>
            <a:grpSpLocks/>
          </p:cNvGrpSpPr>
          <p:nvPr/>
        </p:nvGrpSpPr>
        <p:grpSpPr bwMode="auto">
          <a:xfrm flipH="1">
            <a:off x="6553200" y="2971800"/>
            <a:ext cx="304800" cy="304800"/>
            <a:chOff x="3696" y="1728"/>
            <a:chExt cx="192" cy="192"/>
          </a:xfrm>
        </p:grpSpPr>
        <p:sp>
          <p:nvSpPr>
            <p:cNvPr id="26765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6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7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8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55" name="Oval 80"/>
          <p:cNvSpPr>
            <a:spLocks noChangeArrowheads="1"/>
          </p:cNvSpPr>
          <p:nvPr/>
        </p:nvSpPr>
        <p:spPr bwMode="auto">
          <a:xfrm>
            <a:off x="6858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6" name="Oval 81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7" name="Oval 82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8" name="Oval 83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59" name="Oval 84"/>
          <p:cNvSpPr>
            <a:spLocks noChangeArrowheads="1"/>
          </p:cNvSpPr>
          <p:nvPr/>
        </p:nvSpPr>
        <p:spPr bwMode="auto">
          <a:xfrm>
            <a:off x="6934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0" name="Oval 85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1" name="Oval 86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2" name="Oval 87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63" name="Group 88"/>
          <p:cNvGrpSpPr>
            <a:grpSpLocks/>
          </p:cNvGrpSpPr>
          <p:nvPr/>
        </p:nvGrpSpPr>
        <p:grpSpPr bwMode="auto">
          <a:xfrm flipH="1">
            <a:off x="6934200" y="3124200"/>
            <a:ext cx="304800" cy="304800"/>
            <a:chOff x="3696" y="1728"/>
            <a:chExt cx="192" cy="192"/>
          </a:xfrm>
        </p:grpSpPr>
        <p:sp>
          <p:nvSpPr>
            <p:cNvPr id="26761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2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3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4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64" name="Oval 93"/>
          <p:cNvSpPr>
            <a:spLocks noChangeArrowheads="1"/>
          </p:cNvSpPr>
          <p:nvPr/>
        </p:nvSpPr>
        <p:spPr bwMode="auto">
          <a:xfrm>
            <a:off x="7010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5" name="Oval 94"/>
          <p:cNvSpPr>
            <a:spLocks noChangeArrowheads="1"/>
          </p:cNvSpPr>
          <p:nvPr/>
        </p:nvSpPr>
        <p:spPr bwMode="auto">
          <a:xfrm>
            <a:off x="716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6" name="Oval 95"/>
          <p:cNvSpPr>
            <a:spLocks noChangeArrowheads="1"/>
          </p:cNvSpPr>
          <p:nvPr/>
        </p:nvSpPr>
        <p:spPr bwMode="auto">
          <a:xfrm>
            <a:off x="7315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7" name="Oval 96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8" name="Oval 97"/>
          <p:cNvSpPr>
            <a:spLocks noChangeArrowheads="1"/>
          </p:cNvSpPr>
          <p:nvPr/>
        </p:nvSpPr>
        <p:spPr bwMode="auto">
          <a:xfrm>
            <a:off x="7086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69" name="Oval 98"/>
          <p:cNvSpPr>
            <a:spLocks noChangeArrowheads="1"/>
          </p:cNvSpPr>
          <p:nvPr/>
        </p:nvSpPr>
        <p:spPr bwMode="auto">
          <a:xfrm>
            <a:off x="7239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0" name="Oval 99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1" name="Oval 100"/>
          <p:cNvSpPr>
            <a:spLocks noChangeArrowheads="1"/>
          </p:cNvSpPr>
          <p:nvPr/>
        </p:nvSpPr>
        <p:spPr bwMode="auto">
          <a:xfrm>
            <a:off x="7543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72" name="Group 101"/>
          <p:cNvGrpSpPr>
            <a:grpSpLocks/>
          </p:cNvGrpSpPr>
          <p:nvPr/>
        </p:nvGrpSpPr>
        <p:grpSpPr bwMode="auto">
          <a:xfrm flipH="1">
            <a:off x="7086600" y="3276600"/>
            <a:ext cx="304800" cy="304800"/>
            <a:chOff x="3696" y="1728"/>
            <a:chExt cx="192" cy="192"/>
          </a:xfrm>
        </p:grpSpPr>
        <p:sp>
          <p:nvSpPr>
            <p:cNvPr id="26757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8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9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60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73" name="Oval 106"/>
          <p:cNvSpPr>
            <a:spLocks noChangeArrowheads="1"/>
          </p:cNvSpPr>
          <p:nvPr/>
        </p:nvSpPr>
        <p:spPr bwMode="auto">
          <a:xfrm>
            <a:off x="7162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4" name="Oval 107"/>
          <p:cNvSpPr>
            <a:spLocks noChangeArrowheads="1"/>
          </p:cNvSpPr>
          <p:nvPr/>
        </p:nvSpPr>
        <p:spPr bwMode="auto">
          <a:xfrm>
            <a:off x="7315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5" name="Oval 108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6" name="Oval 109"/>
          <p:cNvSpPr>
            <a:spLocks noChangeArrowheads="1"/>
          </p:cNvSpPr>
          <p:nvPr/>
        </p:nvSpPr>
        <p:spPr bwMode="auto">
          <a:xfrm>
            <a:off x="7620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7" name="Oval 110"/>
          <p:cNvSpPr>
            <a:spLocks noChangeArrowheads="1"/>
          </p:cNvSpPr>
          <p:nvPr/>
        </p:nvSpPr>
        <p:spPr bwMode="auto">
          <a:xfrm>
            <a:off x="7239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8" name="Oval 111"/>
          <p:cNvSpPr>
            <a:spLocks noChangeArrowheads="1"/>
          </p:cNvSpPr>
          <p:nvPr/>
        </p:nvSpPr>
        <p:spPr bwMode="auto">
          <a:xfrm>
            <a:off x="7391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79" name="Oval 112"/>
          <p:cNvSpPr>
            <a:spLocks noChangeArrowheads="1"/>
          </p:cNvSpPr>
          <p:nvPr/>
        </p:nvSpPr>
        <p:spPr bwMode="auto">
          <a:xfrm>
            <a:off x="7543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0" name="Oval 113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81" name="Group 114"/>
          <p:cNvGrpSpPr>
            <a:grpSpLocks/>
          </p:cNvGrpSpPr>
          <p:nvPr/>
        </p:nvGrpSpPr>
        <p:grpSpPr bwMode="auto">
          <a:xfrm flipH="1">
            <a:off x="7239000" y="3200400"/>
            <a:ext cx="304800" cy="304800"/>
            <a:chOff x="3696" y="1728"/>
            <a:chExt cx="192" cy="192"/>
          </a:xfrm>
        </p:grpSpPr>
        <p:sp>
          <p:nvSpPr>
            <p:cNvPr id="26753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4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5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6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82" name="Oval 119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3" name="Oval 120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4" name="Oval 121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5" name="Oval 122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6" name="Oval 123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87" name="Oval 124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88" name="Group 125"/>
          <p:cNvGrpSpPr>
            <a:grpSpLocks/>
          </p:cNvGrpSpPr>
          <p:nvPr/>
        </p:nvGrpSpPr>
        <p:grpSpPr bwMode="auto">
          <a:xfrm flipH="1">
            <a:off x="6705600" y="3429000"/>
            <a:ext cx="304800" cy="304800"/>
            <a:chOff x="3696" y="1728"/>
            <a:chExt cx="192" cy="192"/>
          </a:xfrm>
        </p:grpSpPr>
        <p:sp>
          <p:nvSpPr>
            <p:cNvPr id="26749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0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1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52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89" name="Oval 130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0" name="Oval 131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1" name="Oval 132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2" name="Oval 133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3" name="Oval 134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4" name="Oval 135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5" name="Oval 136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696" name="Group 137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6745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6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7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8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697" name="Oval 142"/>
          <p:cNvSpPr>
            <a:spLocks noChangeArrowheads="1"/>
          </p:cNvSpPr>
          <p:nvPr/>
        </p:nvSpPr>
        <p:spPr bwMode="auto">
          <a:xfrm>
            <a:off x="6934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8" name="Oval 143"/>
          <p:cNvSpPr>
            <a:spLocks noChangeArrowheads="1"/>
          </p:cNvSpPr>
          <p:nvPr/>
        </p:nvSpPr>
        <p:spPr bwMode="auto">
          <a:xfrm>
            <a:off x="7086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699" name="Oval 144"/>
          <p:cNvSpPr>
            <a:spLocks noChangeArrowheads="1"/>
          </p:cNvSpPr>
          <p:nvPr/>
        </p:nvSpPr>
        <p:spPr bwMode="auto">
          <a:xfrm>
            <a:off x="723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0" name="Oval 145"/>
          <p:cNvSpPr>
            <a:spLocks noChangeArrowheads="1"/>
          </p:cNvSpPr>
          <p:nvPr/>
        </p:nvSpPr>
        <p:spPr bwMode="auto">
          <a:xfrm>
            <a:off x="7162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01" name="Group 146"/>
          <p:cNvGrpSpPr>
            <a:grpSpLocks/>
          </p:cNvGrpSpPr>
          <p:nvPr/>
        </p:nvGrpSpPr>
        <p:grpSpPr bwMode="auto">
          <a:xfrm flipH="1">
            <a:off x="7010400" y="3505200"/>
            <a:ext cx="304800" cy="304800"/>
            <a:chOff x="3696" y="1728"/>
            <a:chExt cx="192" cy="192"/>
          </a:xfrm>
        </p:grpSpPr>
        <p:sp>
          <p:nvSpPr>
            <p:cNvPr id="26741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2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3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4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02" name="Oval 151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3" name="Oval 152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4" name="Oval 153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5" name="Oval 154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6" name="Oval 155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7" name="Oval 156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8" name="Oval 157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09" name="Oval 158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0" name="Oval 159"/>
          <p:cNvSpPr>
            <a:spLocks noChangeArrowheads="1"/>
          </p:cNvSpPr>
          <p:nvPr/>
        </p:nvSpPr>
        <p:spPr bwMode="auto">
          <a:xfrm>
            <a:off x="6400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1" name="Oval 160"/>
          <p:cNvSpPr>
            <a:spLocks noChangeArrowheads="1"/>
          </p:cNvSpPr>
          <p:nvPr/>
        </p:nvSpPr>
        <p:spPr bwMode="auto">
          <a:xfrm>
            <a:off x="6553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2" name="Oval 161"/>
          <p:cNvSpPr>
            <a:spLocks noChangeArrowheads="1"/>
          </p:cNvSpPr>
          <p:nvPr/>
        </p:nvSpPr>
        <p:spPr bwMode="auto">
          <a:xfrm>
            <a:off x="6477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3" name="Oval 162"/>
          <p:cNvSpPr>
            <a:spLocks noChangeArrowheads="1"/>
          </p:cNvSpPr>
          <p:nvPr/>
        </p:nvSpPr>
        <p:spPr bwMode="auto">
          <a:xfrm>
            <a:off x="6629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14" name="Group 163"/>
          <p:cNvGrpSpPr>
            <a:grpSpLocks/>
          </p:cNvGrpSpPr>
          <p:nvPr/>
        </p:nvGrpSpPr>
        <p:grpSpPr bwMode="auto">
          <a:xfrm flipH="1">
            <a:off x="6172200" y="2819400"/>
            <a:ext cx="304800" cy="304800"/>
            <a:chOff x="3696" y="1728"/>
            <a:chExt cx="192" cy="192"/>
          </a:xfrm>
        </p:grpSpPr>
        <p:sp>
          <p:nvSpPr>
            <p:cNvPr id="26737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8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9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40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15" name="Oval 168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6" name="Oval 169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7" name="Oval 170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8" name="Oval 171"/>
          <p:cNvSpPr>
            <a:spLocks noChangeArrowheads="1"/>
          </p:cNvSpPr>
          <p:nvPr/>
        </p:nvSpPr>
        <p:spPr bwMode="auto">
          <a:xfrm>
            <a:off x="6172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19" name="Oval 172"/>
          <p:cNvSpPr>
            <a:spLocks noChangeArrowheads="1"/>
          </p:cNvSpPr>
          <p:nvPr/>
        </p:nvSpPr>
        <p:spPr bwMode="auto">
          <a:xfrm>
            <a:off x="6096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0" name="Oval 173"/>
          <p:cNvSpPr>
            <a:spLocks noChangeArrowheads="1"/>
          </p:cNvSpPr>
          <p:nvPr/>
        </p:nvSpPr>
        <p:spPr bwMode="auto">
          <a:xfrm>
            <a:off x="6248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1" name="Oval 174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2" name="Oval 175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3" name="Oval 176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4" name="Oval 177"/>
          <p:cNvSpPr>
            <a:spLocks noChangeArrowheads="1"/>
          </p:cNvSpPr>
          <p:nvPr/>
        </p:nvSpPr>
        <p:spPr bwMode="auto">
          <a:xfrm>
            <a:off x="6324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5" name="Oval 178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6" name="Oval 179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27" name="Oval 180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28" name="Group 181"/>
          <p:cNvGrpSpPr>
            <a:grpSpLocks/>
          </p:cNvGrpSpPr>
          <p:nvPr/>
        </p:nvGrpSpPr>
        <p:grpSpPr bwMode="auto">
          <a:xfrm flipH="1">
            <a:off x="6324600" y="3276600"/>
            <a:ext cx="304800" cy="304800"/>
            <a:chOff x="3696" y="1728"/>
            <a:chExt cx="192" cy="192"/>
          </a:xfrm>
        </p:grpSpPr>
        <p:sp>
          <p:nvSpPr>
            <p:cNvPr id="26733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4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5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6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29" name="Oval 186"/>
          <p:cNvSpPr>
            <a:spLocks noChangeArrowheads="1"/>
          </p:cNvSpPr>
          <p:nvPr/>
        </p:nvSpPr>
        <p:spPr bwMode="auto">
          <a:xfrm>
            <a:off x="6400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0" name="Oval 187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1" name="Oval 188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2" name="Oval 189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3" name="Oval 190"/>
          <p:cNvSpPr>
            <a:spLocks noChangeArrowheads="1"/>
          </p:cNvSpPr>
          <p:nvPr/>
        </p:nvSpPr>
        <p:spPr bwMode="auto">
          <a:xfrm>
            <a:off x="6477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4" name="Oval 191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5" name="Oval 192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6" name="Oval 193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37" name="Group 194"/>
          <p:cNvGrpSpPr>
            <a:grpSpLocks/>
          </p:cNvGrpSpPr>
          <p:nvPr/>
        </p:nvGrpSpPr>
        <p:grpSpPr bwMode="auto">
          <a:xfrm flipH="1">
            <a:off x="6477000" y="3429000"/>
            <a:ext cx="304800" cy="304800"/>
            <a:chOff x="3696" y="1728"/>
            <a:chExt cx="192" cy="192"/>
          </a:xfrm>
        </p:grpSpPr>
        <p:sp>
          <p:nvSpPr>
            <p:cNvPr id="26729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0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1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32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38" name="Oval 199"/>
          <p:cNvSpPr>
            <a:spLocks noChangeArrowheads="1"/>
          </p:cNvSpPr>
          <p:nvPr/>
        </p:nvSpPr>
        <p:spPr bwMode="auto">
          <a:xfrm>
            <a:off x="6553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39" name="Oval 200"/>
          <p:cNvSpPr>
            <a:spLocks noChangeArrowheads="1"/>
          </p:cNvSpPr>
          <p:nvPr/>
        </p:nvSpPr>
        <p:spPr bwMode="auto">
          <a:xfrm>
            <a:off x="6705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0" name="Oval 201"/>
          <p:cNvSpPr>
            <a:spLocks noChangeArrowheads="1"/>
          </p:cNvSpPr>
          <p:nvPr/>
        </p:nvSpPr>
        <p:spPr bwMode="auto">
          <a:xfrm>
            <a:off x="6858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1" name="Oval 202"/>
          <p:cNvSpPr>
            <a:spLocks noChangeArrowheads="1"/>
          </p:cNvSpPr>
          <p:nvPr/>
        </p:nvSpPr>
        <p:spPr bwMode="auto">
          <a:xfrm>
            <a:off x="7010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2" name="Oval 203"/>
          <p:cNvSpPr>
            <a:spLocks noChangeArrowheads="1"/>
          </p:cNvSpPr>
          <p:nvPr/>
        </p:nvSpPr>
        <p:spPr bwMode="auto">
          <a:xfrm>
            <a:off x="6629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3" name="Oval 204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4" name="Oval 205"/>
          <p:cNvSpPr>
            <a:spLocks noChangeArrowheads="1"/>
          </p:cNvSpPr>
          <p:nvPr/>
        </p:nvSpPr>
        <p:spPr bwMode="auto">
          <a:xfrm>
            <a:off x="6934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5" name="Oval 206"/>
          <p:cNvSpPr>
            <a:spLocks noChangeArrowheads="1"/>
          </p:cNvSpPr>
          <p:nvPr/>
        </p:nvSpPr>
        <p:spPr bwMode="auto">
          <a:xfrm>
            <a:off x="7086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46" name="Group 207"/>
          <p:cNvGrpSpPr>
            <a:grpSpLocks/>
          </p:cNvGrpSpPr>
          <p:nvPr/>
        </p:nvGrpSpPr>
        <p:grpSpPr bwMode="auto">
          <a:xfrm flipH="1">
            <a:off x="6629400" y="3352800"/>
            <a:ext cx="304800" cy="304800"/>
            <a:chOff x="3696" y="1728"/>
            <a:chExt cx="192" cy="192"/>
          </a:xfrm>
        </p:grpSpPr>
        <p:sp>
          <p:nvSpPr>
            <p:cNvPr id="26725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6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7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8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47" name="Oval 212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8" name="Oval 213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49" name="Oval 214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0" name="Oval 215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1" name="Oval 216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2" name="Oval 217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53" name="Group 218"/>
          <p:cNvGrpSpPr>
            <a:grpSpLocks/>
          </p:cNvGrpSpPr>
          <p:nvPr/>
        </p:nvGrpSpPr>
        <p:grpSpPr bwMode="auto">
          <a:xfrm flipH="1">
            <a:off x="6096000" y="3581400"/>
            <a:ext cx="304800" cy="304800"/>
            <a:chOff x="3696" y="1728"/>
            <a:chExt cx="192" cy="192"/>
          </a:xfrm>
        </p:grpSpPr>
        <p:sp>
          <p:nvSpPr>
            <p:cNvPr id="26721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2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3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4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54" name="Oval 223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5" name="Oval 224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6" name="Oval 225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7" name="Oval 226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8" name="Oval 227"/>
          <p:cNvSpPr>
            <a:spLocks noChangeArrowheads="1"/>
          </p:cNvSpPr>
          <p:nvPr/>
        </p:nvSpPr>
        <p:spPr bwMode="auto">
          <a:xfrm>
            <a:off x="6248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59" name="Oval 228"/>
          <p:cNvSpPr>
            <a:spLocks noChangeArrowheads="1"/>
          </p:cNvSpPr>
          <p:nvPr/>
        </p:nvSpPr>
        <p:spPr bwMode="auto">
          <a:xfrm>
            <a:off x="6400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0" name="Oval 229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61" name="Group 230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6717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8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9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20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62" name="Oval 23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3" name="Oval 236"/>
          <p:cNvSpPr>
            <a:spLocks noChangeArrowheads="1"/>
          </p:cNvSpPr>
          <p:nvPr/>
        </p:nvSpPr>
        <p:spPr bwMode="auto">
          <a:xfrm>
            <a:off x="6477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4" name="Oval 237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5" name="Oval 238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66" name="Group 239"/>
          <p:cNvGrpSpPr>
            <a:grpSpLocks/>
          </p:cNvGrpSpPr>
          <p:nvPr/>
        </p:nvGrpSpPr>
        <p:grpSpPr bwMode="auto">
          <a:xfrm flipH="1">
            <a:off x="6400800" y="3657600"/>
            <a:ext cx="304800" cy="304800"/>
            <a:chOff x="3696" y="1728"/>
            <a:chExt cx="192" cy="192"/>
          </a:xfrm>
        </p:grpSpPr>
        <p:sp>
          <p:nvSpPr>
            <p:cNvPr id="26713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4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5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6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67" name="Oval 244"/>
          <p:cNvSpPr>
            <a:spLocks noChangeArrowheads="1"/>
          </p:cNvSpPr>
          <p:nvPr/>
        </p:nvSpPr>
        <p:spPr bwMode="auto">
          <a:xfrm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8" name="Oval 245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69" name="Oval 246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0" name="Oval 247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1" name="Oval 248"/>
          <p:cNvSpPr>
            <a:spLocks noChangeArrowheads="1"/>
          </p:cNvSpPr>
          <p:nvPr/>
        </p:nvSpPr>
        <p:spPr bwMode="auto">
          <a:xfrm>
            <a:off x="5867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2" name="Oval 249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3" name="Oval 250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4" name="Oval 251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75" name="Group 252"/>
          <p:cNvGrpSpPr>
            <a:grpSpLocks/>
          </p:cNvGrpSpPr>
          <p:nvPr/>
        </p:nvGrpSpPr>
        <p:grpSpPr bwMode="auto">
          <a:xfrm flipH="1">
            <a:off x="5867400" y="2971800"/>
            <a:ext cx="304800" cy="304800"/>
            <a:chOff x="3696" y="1728"/>
            <a:chExt cx="192" cy="192"/>
          </a:xfrm>
        </p:grpSpPr>
        <p:sp>
          <p:nvSpPr>
            <p:cNvPr id="26709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0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1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12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76" name="Oval 257"/>
          <p:cNvSpPr>
            <a:spLocks noChangeArrowheads="1"/>
          </p:cNvSpPr>
          <p:nvPr/>
        </p:nvSpPr>
        <p:spPr bwMode="auto">
          <a:xfrm>
            <a:off x="5943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7" name="Oval 258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8" name="Oval 259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79" name="Oval 260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0" name="Oval 261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1" name="Oval 262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2" name="Oval 263"/>
          <p:cNvSpPr>
            <a:spLocks noChangeArrowheads="1"/>
          </p:cNvSpPr>
          <p:nvPr/>
        </p:nvSpPr>
        <p:spPr bwMode="auto">
          <a:xfrm>
            <a:off x="6324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3" name="Oval 264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84" name="Group 265"/>
          <p:cNvGrpSpPr>
            <a:grpSpLocks/>
          </p:cNvGrpSpPr>
          <p:nvPr/>
        </p:nvGrpSpPr>
        <p:grpSpPr bwMode="auto">
          <a:xfrm flipH="1">
            <a:off x="6019800" y="3124200"/>
            <a:ext cx="304800" cy="304800"/>
            <a:chOff x="3696" y="1728"/>
            <a:chExt cx="192" cy="192"/>
          </a:xfrm>
        </p:grpSpPr>
        <p:sp>
          <p:nvSpPr>
            <p:cNvPr id="26705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6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7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8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85" name="Oval 270"/>
          <p:cNvSpPr>
            <a:spLocks noChangeArrowheads="1"/>
          </p:cNvSpPr>
          <p:nvPr/>
        </p:nvSpPr>
        <p:spPr bwMode="auto">
          <a:xfrm>
            <a:off x="6096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6" name="Oval 271"/>
          <p:cNvSpPr>
            <a:spLocks noChangeArrowheads="1"/>
          </p:cNvSpPr>
          <p:nvPr/>
        </p:nvSpPr>
        <p:spPr bwMode="auto">
          <a:xfrm>
            <a:off x="6248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7" name="Oval 272"/>
          <p:cNvSpPr>
            <a:spLocks noChangeArrowheads="1"/>
          </p:cNvSpPr>
          <p:nvPr/>
        </p:nvSpPr>
        <p:spPr bwMode="auto">
          <a:xfrm>
            <a:off x="6400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8" name="Oval 273"/>
          <p:cNvSpPr>
            <a:spLocks noChangeArrowheads="1"/>
          </p:cNvSpPr>
          <p:nvPr/>
        </p:nvSpPr>
        <p:spPr bwMode="auto">
          <a:xfrm>
            <a:off x="6553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89" name="Oval 274"/>
          <p:cNvSpPr>
            <a:spLocks noChangeArrowheads="1"/>
          </p:cNvSpPr>
          <p:nvPr/>
        </p:nvSpPr>
        <p:spPr bwMode="auto">
          <a:xfrm>
            <a:off x="6172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0" name="Oval 275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1" name="Oval 276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2" name="Oval 277"/>
          <p:cNvSpPr>
            <a:spLocks noChangeArrowheads="1"/>
          </p:cNvSpPr>
          <p:nvPr/>
        </p:nvSpPr>
        <p:spPr bwMode="auto">
          <a:xfrm>
            <a:off x="6629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793" name="Group 278"/>
          <p:cNvGrpSpPr>
            <a:grpSpLocks/>
          </p:cNvGrpSpPr>
          <p:nvPr/>
        </p:nvGrpSpPr>
        <p:grpSpPr bwMode="auto">
          <a:xfrm flipH="1">
            <a:off x="6172200" y="3048000"/>
            <a:ext cx="304800" cy="304800"/>
            <a:chOff x="3696" y="1728"/>
            <a:chExt cx="192" cy="192"/>
          </a:xfrm>
        </p:grpSpPr>
        <p:sp>
          <p:nvSpPr>
            <p:cNvPr id="26701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2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3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4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794" name="Oval 283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5" name="Oval 284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6" name="Oval 28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7" name="Oval 286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8" name="Oval 287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799" name="Oval 288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00" name="Group 289"/>
          <p:cNvGrpSpPr>
            <a:grpSpLocks/>
          </p:cNvGrpSpPr>
          <p:nvPr/>
        </p:nvGrpSpPr>
        <p:grpSpPr bwMode="auto">
          <a:xfrm flipH="1">
            <a:off x="5638800" y="3276600"/>
            <a:ext cx="304800" cy="304800"/>
            <a:chOff x="3696" y="1728"/>
            <a:chExt cx="192" cy="192"/>
          </a:xfrm>
        </p:grpSpPr>
        <p:sp>
          <p:nvSpPr>
            <p:cNvPr id="26697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8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9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700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01" name="Oval 294"/>
          <p:cNvSpPr>
            <a:spLocks noChangeArrowheads="1"/>
          </p:cNvSpPr>
          <p:nvPr/>
        </p:nvSpPr>
        <p:spPr bwMode="auto">
          <a:xfrm>
            <a:off x="5715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2" name="Oval 295"/>
          <p:cNvSpPr>
            <a:spLocks noChangeArrowheads="1"/>
          </p:cNvSpPr>
          <p:nvPr/>
        </p:nvSpPr>
        <p:spPr bwMode="auto">
          <a:xfrm>
            <a:off x="5867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3" name="Oval 296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4" name="Oval 297"/>
          <p:cNvSpPr>
            <a:spLocks noChangeArrowheads="1"/>
          </p:cNvSpPr>
          <p:nvPr/>
        </p:nvSpPr>
        <p:spPr bwMode="auto">
          <a:xfrm>
            <a:off x="6172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5" name="Oval 298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6" name="Oval 299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07" name="Oval 300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08" name="Group 301"/>
          <p:cNvGrpSpPr>
            <a:grpSpLocks/>
          </p:cNvGrpSpPr>
          <p:nvPr/>
        </p:nvGrpSpPr>
        <p:grpSpPr bwMode="auto">
          <a:xfrm flipH="1">
            <a:off x="5791200" y="3429000"/>
            <a:ext cx="304800" cy="304800"/>
            <a:chOff x="3696" y="1728"/>
            <a:chExt cx="192" cy="192"/>
          </a:xfrm>
        </p:grpSpPr>
        <p:sp>
          <p:nvSpPr>
            <p:cNvPr id="26693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4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5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6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09" name="Oval 306"/>
          <p:cNvSpPr>
            <a:spLocks noChangeArrowheads="1"/>
          </p:cNvSpPr>
          <p:nvPr/>
        </p:nvSpPr>
        <p:spPr bwMode="auto">
          <a:xfrm>
            <a:off x="5867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0" name="Oval 307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1" name="Oval 308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2" name="Oval 309"/>
          <p:cNvSpPr>
            <a:spLocks noChangeArrowheads="1"/>
          </p:cNvSpPr>
          <p:nvPr/>
        </p:nvSpPr>
        <p:spPr bwMode="auto">
          <a:xfrm>
            <a:off x="6096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13" name="Group 310"/>
          <p:cNvGrpSpPr>
            <a:grpSpLocks/>
          </p:cNvGrpSpPr>
          <p:nvPr/>
        </p:nvGrpSpPr>
        <p:grpSpPr bwMode="auto">
          <a:xfrm flipH="1">
            <a:off x="5943600" y="3352800"/>
            <a:ext cx="304800" cy="304800"/>
            <a:chOff x="3696" y="1728"/>
            <a:chExt cx="192" cy="192"/>
          </a:xfrm>
        </p:grpSpPr>
        <p:sp>
          <p:nvSpPr>
            <p:cNvPr id="26689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0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1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92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14" name="Oval 315"/>
          <p:cNvSpPr>
            <a:spLocks noChangeArrowheads="1"/>
          </p:cNvSpPr>
          <p:nvPr/>
        </p:nvSpPr>
        <p:spPr bwMode="auto">
          <a:xfrm>
            <a:off x="6248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5" name="Oval 316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6" name="Oval 317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7" name="Oval 318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8" name="Oval 319"/>
          <p:cNvSpPr>
            <a:spLocks noChangeArrowheads="1"/>
          </p:cNvSpPr>
          <p:nvPr/>
        </p:nvSpPr>
        <p:spPr bwMode="auto">
          <a:xfrm>
            <a:off x="6324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19" name="Oval 320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0" name="Oval 321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1" name="Oval 322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22" name="Group 323"/>
          <p:cNvGrpSpPr>
            <a:grpSpLocks/>
          </p:cNvGrpSpPr>
          <p:nvPr/>
        </p:nvGrpSpPr>
        <p:grpSpPr bwMode="auto">
          <a:xfrm flipH="1">
            <a:off x="6324600" y="3505200"/>
            <a:ext cx="304800" cy="304800"/>
            <a:chOff x="3696" y="1728"/>
            <a:chExt cx="192" cy="192"/>
          </a:xfrm>
        </p:grpSpPr>
        <p:sp>
          <p:nvSpPr>
            <p:cNvPr id="26685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6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7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8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23" name="Oval 328"/>
          <p:cNvSpPr>
            <a:spLocks noChangeArrowheads="1"/>
          </p:cNvSpPr>
          <p:nvPr/>
        </p:nvSpPr>
        <p:spPr bwMode="auto">
          <a:xfrm>
            <a:off x="6400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4" name="Oval 329"/>
          <p:cNvSpPr>
            <a:spLocks noChangeArrowheads="1"/>
          </p:cNvSpPr>
          <p:nvPr/>
        </p:nvSpPr>
        <p:spPr bwMode="auto">
          <a:xfrm>
            <a:off x="6553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5" name="Oval 330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6" name="Oval 331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7" name="Oval 332"/>
          <p:cNvSpPr>
            <a:spLocks noChangeArrowheads="1"/>
          </p:cNvSpPr>
          <p:nvPr/>
        </p:nvSpPr>
        <p:spPr bwMode="auto">
          <a:xfrm>
            <a:off x="6477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8" name="Oval 333"/>
          <p:cNvSpPr>
            <a:spLocks noChangeArrowheads="1"/>
          </p:cNvSpPr>
          <p:nvPr/>
        </p:nvSpPr>
        <p:spPr bwMode="auto">
          <a:xfrm>
            <a:off x="6629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29" name="Oval 334"/>
          <p:cNvSpPr>
            <a:spLocks noChangeArrowheads="1"/>
          </p:cNvSpPr>
          <p:nvPr/>
        </p:nvSpPr>
        <p:spPr bwMode="auto">
          <a:xfrm>
            <a:off x="6781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0" name="Oval 335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31" name="Group 336"/>
          <p:cNvGrpSpPr>
            <a:grpSpLocks/>
          </p:cNvGrpSpPr>
          <p:nvPr/>
        </p:nvGrpSpPr>
        <p:grpSpPr bwMode="auto">
          <a:xfrm flipH="1">
            <a:off x="6477000" y="3657600"/>
            <a:ext cx="304800" cy="304800"/>
            <a:chOff x="3696" y="1728"/>
            <a:chExt cx="192" cy="192"/>
          </a:xfrm>
        </p:grpSpPr>
        <p:sp>
          <p:nvSpPr>
            <p:cNvPr id="26681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2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3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4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32" name="Oval 341"/>
          <p:cNvSpPr>
            <a:spLocks noChangeArrowheads="1"/>
          </p:cNvSpPr>
          <p:nvPr/>
        </p:nvSpPr>
        <p:spPr bwMode="auto">
          <a:xfrm>
            <a:off x="6553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3" name="Oval 342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4" name="Oval 343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5" name="Oval 344"/>
          <p:cNvSpPr>
            <a:spLocks noChangeArrowheads="1"/>
          </p:cNvSpPr>
          <p:nvPr/>
        </p:nvSpPr>
        <p:spPr bwMode="auto">
          <a:xfrm>
            <a:off x="7010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6" name="Oval 345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7" name="Oval 346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8" name="Oval 347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39" name="Oval 348"/>
          <p:cNvSpPr>
            <a:spLocks noChangeArrowheads="1"/>
          </p:cNvSpPr>
          <p:nvPr/>
        </p:nvSpPr>
        <p:spPr bwMode="auto">
          <a:xfrm>
            <a:off x="7086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40" name="Group 349"/>
          <p:cNvGrpSpPr>
            <a:grpSpLocks/>
          </p:cNvGrpSpPr>
          <p:nvPr/>
        </p:nvGrpSpPr>
        <p:grpSpPr bwMode="auto">
          <a:xfrm flipH="1">
            <a:off x="6629400" y="3581400"/>
            <a:ext cx="304800" cy="304800"/>
            <a:chOff x="3696" y="1728"/>
            <a:chExt cx="192" cy="192"/>
          </a:xfrm>
        </p:grpSpPr>
        <p:sp>
          <p:nvSpPr>
            <p:cNvPr id="26677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8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9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80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41" name="Oval 35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2" name="Oval 35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3" name="Oval 35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4" name="Oval 357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5" name="Oval 358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6" name="Oval 359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47" name="Group 360"/>
          <p:cNvGrpSpPr>
            <a:grpSpLocks/>
          </p:cNvGrpSpPr>
          <p:nvPr/>
        </p:nvGrpSpPr>
        <p:grpSpPr bwMode="auto">
          <a:xfrm flipH="1">
            <a:off x="6096000" y="3810000"/>
            <a:ext cx="304800" cy="304800"/>
            <a:chOff x="3696" y="1728"/>
            <a:chExt cx="192" cy="192"/>
          </a:xfrm>
        </p:grpSpPr>
        <p:sp>
          <p:nvSpPr>
            <p:cNvPr id="26673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4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5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6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48" name="Oval 365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49" name="Oval 366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0" name="Oval 367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1" name="Oval 368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2" name="Oval 369"/>
          <p:cNvSpPr>
            <a:spLocks noChangeArrowheads="1"/>
          </p:cNvSpPr>
          <p:nvPr/>
        </p:nvSpPr>
        <p:spPr bwMode="auto">
          <a:xfrm>
            <a:off x="6248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3" name="Oval 370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4" name="Oval 371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55" name="Group 372"/>
          <p:cNvGrpSpPr>
            <a:grpSpLocks/>
          </p:cNvGrpSpPr>
          <p:nvPr/>
        </p:nvGrpSpPr>
        <p:grpSpPr bwMode="auto">
          <a:xfrm flipH="1">
            <a:off x="6248400" y="3962400"/>
            <a:ext cx="304800" cy="304800"/>
            <a:chOff x="3696" y="1728"/>
            <a:chExt cx="192" cy="192"/>
          </a:xfrm>
        </p:grpSpPr>
        <p:sp>
          <p:nvSpPr>
            <p:cNvPr id="26669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0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1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72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56" name="Oval 377"/>
          <p:cNvSpPr>
            <a:spLocks noChangeArrowheads="1"/>
          </p:cNvSpPr>
          <p:nvPr/>
        </p:nvSpPr>
        <p:spPr bwMode="auto">
          <a:xfrm>
            <a:off x="6324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7" name="Oval 378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8" name="Oval 379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59" name="Oval 380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60" name="Group 381"/>
          <p:cNvGrpSpPr>
            <a:grpSpLocks/>
          </p:cNvGrpSpPr>
          <p:nvPr/>
        </p:nvGrpSpPr>
        <p:grpSpPr bwMode="auto">
          <a:xfrm flipH="1">
            <a:off x="6400800" y="3886200"/>
            <a:ext cx="304800" cy="304800"/>
            <a:chOff x="3696" y="1728"/>
            <a:chExt cx="192" cy="192"/>
          </a:xfrm>
        </p:grpSpPr>
        <p:sp>
          <p:nvSpPr>
            <p:cNvPr id="26665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6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7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8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61" name="Oval 386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2" name="Oval 387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3" name="Oval 388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4" name="Oval 389"/>
          <p:cNvSpPr>
            <a:spLocks noChangeArrowheads="1"/>
          </p:cNvSpPr>
          <p:nvPr/>
        </p:nvSpPr>
        <p:spPr bwMode="auto">
          <a:xfrm>
            <a:off x="5486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5" name="Oval 390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6" name="Oval 391"/>
          <p:cNvSpPr>
            <a:spLocks noChangeArrowheads="1"/>
          </p:cNvSpPr>
          <p:nvPr/>
        </p:nvSpPr>
        <p:spPr bwMode="auto">
          <a:xfrm>
            <a:off x="5791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7" name="Oval 392"/>
          <p:cNvSpPr>
            <a:spLocks noChangeArrowheads="1"/>
          </p:cNvSpPr>
          <p:nvPr/>
        </p:nvSpPr>
        <p:spPr bwMode="auto">
          <a:xfrm>
            <a:off x="5715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8" name="Oval 393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69" name="Oval 394"/>
          <p:cNvSpPr>
            <a:spLocks noChangeArrowheads="1"/>
          </p:cNvSpPr>
          <p:nvPr/>
        </p:nvSpPr>
        <p:spPr bwMode="auto">
          <a:xfrm>
            <a:off x="5791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0" name="Oval 395"/>
          <p:cNvSpPr>
            <a:spLocks noChangeArrowheads="1"/>
          </p:cNvSpPr>
          <p:nvPr/>
        </p:nvSpPr>
        <p:spPr bwMode="auto">
          <a:xfrm>
            <a:off x="5943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1" name="Oval 396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2" name="Oval 397"/>
          <p:cNvSpPr>
            <a:spLocks noChangeArrowheads="1"/>
          </p:cNvSpPr>
          <p:nvPr/>
        </p:nvSpPr>
        <p:spPr bwMode="auto">
          <a:xfrm>
            <a:off x="6019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73" name="Group 398"/>
          <p:cNvGrpSpPr>
            <a:grpSpLocks/>
          </p:cNvGrpSpPr>
          <p:nvPr/>
        </p:nvGrpSpPr>
        <p:grpSpPr bwMode="auto">
          <a:xfrm flipH="1">
            <a:off x="5562600" y="3200400"/>
            <a:ext cx="304800" cy="304800"/>
            <a:chOff x="3696" y="1728"/>
            <a:chExt cx="192" cy="192"/>
          </a:xfrm>
        </p:grpSpPr>
        <p:sp>
          <p:nvSpPr>
            <p:cNvPr id="26661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2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3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4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74" name="Oval 403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5" name="Oval 404"/>
          <p:cNvSpPr>
            <a:spLocks noChangeArrowheads="1"/>
          </p:cNvSpPr>
          <p:nvPr/>
        </p:nvSpPr>
        <p:spPr bwMode="auto">
          <a:xfrm>
            <a:off x="5562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6" name="Oval 405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7" name="Oval 406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8" name="Oval 407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79" name="Oval 408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0" name="Oval 409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1" name="Oval 410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2" name="Oval 411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3" name="Oval 412"/>
          <p:cNvSpPr>
            <a:spLocks noChangeArrowheads="1"/>
          </p:cNvSpPr>
          <p:nvPr/>
        </p:nvSpPr>
        <p:spPr bwMode="auto">
          <a:xfrm>
            <a:off x="5715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4" name="Oval 413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5" name="Oval 414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6" name="Oval 415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87" name="Group 416"/>
          <p:cNvGrpSpPr>
            <a:grpSpLocks/>
          </p:cNvGrpSpPr>
          <p:nvPr/>
        </p:nvGrpSpPr>
        <p:grpSpPr bwMode="auto">
          <a:xfrm flipH="1">
            <a:off x="5715000" y="3657600"/>
            <a:ext cx="304800" cy="304800"/>
            <a:chOff x="3696" y="1728"/>
            <a:chExt cx="192" cy="192"/>
          </a:xfrm>
        </p:grpSpPr>
        <p:sp>
          <p:nvSpPr>
            <p:cNvPr id="26657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8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9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60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88" name="Oval 421"/>
          <p:cNvSpPr>
            <a:spLocks noChangeArrowheads="1"/>
          </p:cNvSpPr>
          <p:nvPr/>
        </p:nvSpPr>
        <p:spPr bwMode="auto">
          <a:xfrm>
            <a:off x="5791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89" name="Oval 422"/>
          <p:cNvSpPr>
            <a:spLocks noChangeArrowheads="1"/>
          </p:cNvSpPr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0" name="Oval 423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1" name="Oval 424"/>
          <p:cNvSpPr>
            <a:spLocks noChangeArrowheads="1"/>
          </p:cNvSpPr>
          <p:nvPr/>
        </p:nvSpPr>
        <p:spPr bwMode="auto">
          <a:xfrm>
            <a:off x="6248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2" name="Oval 425"/>
          <p:cNvSpPr>
            <a:spLocks noChangeArrowheads="1"/>
          </p:cNvSpPr>
          <p:nvPr/>
        </p:nvSpPr>
        <p:spPr bwMode="auto">
          <a:xfrm>
            <a:off x="5867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3" name="Oval 426"/>
          <p:cNvSpPr>
            <a:spLocks noChangeArrowheads="1"/>
          </p:cNvSpPr>
          <p:nvPr/>
        </p:nvSpPr>
        <p:spPr bwMode="auto">
          <a:xfrm>
            <a:off x="6019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4" name="Oval 427"/>
          <p:cNvSpPr>
            <a:spLocks noChangeArrowheads="1"/>
          </p:cNvSpPr>
          <p:nvPr/>
        </p:nvSpPr>
        <p:spPr bwMode="auto">
          <a:xfrm>
            <a:off x="6172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5" name="Oval 428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896" name="Group 429"/>
          <p:cNvGrpSpPr>
            <a:grpSpLocks/>
          </p:cNvGrpSpPr>
          <p:nvPr/>
        </p:nvGrpSpPr>
        <p:grpSpPr bwMode="auto">
          <a:xfrm flipH="1">
            <a:off x="5867400" y="3810000"/>
            <a:ext cx="304800" cy="304800"/>
            <a:chOff x="3696" y="1728"/>
            <a:chExt cx="192" cy="192"/>
          </a:xfrm>
        </p:grpSpPr>
        <p:sp>
          <p:nvSpPr>
            <p:cNvPr id="26653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4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5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6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897" name="Oval 434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8" name="Oval 435"/>
          <p:cNvSpPr>
            <a:spLocks noChangeArrowheads="1"/>
          </p:cNvSpPr>
          <p:nvPr/>
        </p:nvSpPr>
        <p:spPr bwMode="auto">
          <a:xfrm>
            <a:off x="6096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899" name="Oval 436"/>
          <p:cNvSpPr>
            <a:spLocks noChangeArrowheads="1"/>
          </p:cNvSpPr>
          <p:nvPr/>
        </p:nvSpPr>
        <p:spPr bwMode="auto">
          <a:xfrm>
            <a:off x="6248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0" name="Oval 437"/>
          <p:cNvSpPr>
            <a:spLocks noChangeArrowheads="1"/>
          </p:cNvSpPr>
          <p:nvPr/>
        </p:nvSpPr>
        <p:spPr bwMode="auto">
          <a:xfrm>
            <a:off x="6400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1" name="Oval 438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2" name="Oval 439"/>
          <p:cNvSpPr>
            <a:spLocks noChangeArrowheads="1"/>
          </p:cNvSpPr>
          <p:nvPr/>
        </p:nvSpPr>
        <p:spPr bwMode="auto">
          <a:xfrm>
            <a:off x="6172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3" name="Oval 440"/>
          <p:cNvSpPr>
            <a:spLocks noChangeArrowheads="1"/>
          </p:cNvSpPr>
          <p:nvPr/>
        </p:nvSpPr>
        <p:spPr bwMode="auto">
          <a:xfrm>
            <a:off x="6324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4" name="Oval 441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05" name="Group 442"/>
          <p:cNvGrpSpPr>
            <a:grpSpLocks/>
          </p:cNvGrpSpPr>
          <p:nvPr/>
        </p:nvGrpSpPr>
        <p:grpSpPr bwMode="auto">
          <a:xfrm flipH="1">
            <a:off x="6019800" y="3733800"/>
            <a:ext cx="304800" cy="304800"/>
            <a:chOff x="3696" y="1728"/>
            <a:chExt cx="192" cy="192"/>
          </a:xfrm>
        </p:grpSpPr>
        <p:sp>
          <p:nvSpPr>
            <p:cNvPr id="26649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0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1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52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06" name="Oval 447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7" name="Oval 448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8" name="Oval 449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09" name="Oval 450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0" name="Oval 451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1" name="Oval 452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12" name="Group 453"/>
          <p:cNvGrpSpPr>
            <a:grpSpLocks/>
          </p:cNvGrpSpPr>
          <p:nvPr/>
        </p:nvGrpSpPr>
        <p:grpSpPr bwMode="auto">
          <a:xfrm flipH="1">
            <a:off x="5486400" y="3962400"/>
            <a:ext cx="304800" cy="304800"/>
            <a:chOff x="3696" y="1728"/>
            <a:chExt cx="192" cy="192"/>
          </a:xfrm>
        </p:grpSpPr>
        <p:sp>
          <p:nvSpPr>
            <p:cNvPr id="26645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6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7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8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13" name="Oval 458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4" name="Oval 459"/>
          <p:cNvSpPr>
            <a:spLocks noChangeArrowheads="1"/>
          </p:cNvSpPr>
          <p:nvPr/>
        </p:nvSpPr>
        <p:spPr bwMode="auto">
          <a:xfrm>
            <a:off x="5715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5" name="Oval 460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6" name="Oval 461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7" name="Oval 462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8" name="Oval 463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19" name="Oval 464"/>
          <p:cNvSpPr>
            <a:spLocks noChangeArrowheads="1"/>
          </p:cNvSpPr>
          <p:nvPr/>
        </p:nvSpPr>
        <p:spPr bwMode="auto">
          <a:xfrm>
            <a:off x="5943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20" name="Group 465"/>
          <p:cNvGrpSpPr>
            <a:grpSpLocks/>
          </p:cNvGrpSpPr>
          <p:nvPr/>
        </p:nvGrpSpPr>
        <p:grpSpPr bwMode="auto">
          <a:xfrm flipH="1">
            <a:off x="5638800" y="4114800"/>
            <a:ext cx="304800" cy="304800"/>
            <a:chOff x="3696" y="1728"/>
            <a:chExt cx="192" cy="192"/>
          </a:xfrm>
        </p:grpSpPr>
        <p:sp>
          <p:nvSpPr>
            <p:cNvPr id="26641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2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3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4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21" name="Oval 470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2" name="Oval 471"/>
          <p:cNvSpPr>
            <a:spLocks noChangeArrowheads="1"/>
          </p:cNvSpPr>
          <p:nvPr/>
        </p:nvSpPr>
        <p:spPr bwMode="auto">
          <a:xfrm>
            <a:off x="5867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3" name="Oval 472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4" name="Oval 473"/>
          <p:cNvSpPr>
            <a:spLocks noChangeArrowheads="1"/>
          </p:cNvSpPr>
          <p:nvPr/>
        </p:nvSpPr>
        <p:spPr bwMode="auto">
          <a:xfrm>
            <a:off x="5943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25" name="Group 474"/>
          <p:cNvGrpSpPr>
            <a:grpSpLocks/>
          </p:cNvGrpSpPr>
          <p:nvPr/>
        </p:nvGrpSpPr>
        <p:grpSpPr bwMode="auto">
          <a:xfrm flipH="1">
            <a:off x="5791200" y="4038600"/>
            <a:ext cx="304800" cy="304800"/>
            <a:chOff x="3696" y="1728"/>
            <a:chExt cx="192" cy="192"/>
          </a:xfrm>
        </p:grpSpPr>
        <p:sp>
          <p:nvSpPr>
            <p:cNvPr id="26637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8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9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40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26" name="Oval 479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7" name="Oval 480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8" name="Oval 481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29" name="Oval 482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0" name="Oval 483"/>
          <p:cNvSpPr>
            <a:spLocks noChangeArrowheads="1"/>
          </p:cNvSpPr>
          <p:nvPr/>
        </p:nvSpPr>
        <p:spPr bwMode="auto">
          <a:xfrm>
            <a:off x="6553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1" name="Oval 484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2" name="Oval 485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3" name="Oval 486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34" name="Group 487"/>
          <p:cNvGrpSpPr>
            <a:grpSpLocks/>
          </p:cNvGrpSpPr>
          <p:nvPr/>
        </p:nvGrpSpPr>
        <p:grpSpPr bwMode="auto">
          <a:xfrm flipH="1">
            <a:off x="6553200" y="3505200"/>
            <a:ext cx="304800" cy="304800"/>
            <a:chOff x="3696" y="1728"/>
            <a:chExt cx="192" cy="192"/>
          </a:xfrm>
        </p:grpSpPr>
        <p:sp>
          <p:nvSpPr>
            <p:cNvPr id="26633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4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5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6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35" name="Oval 492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6" name="Oval 493"/>
          <p:cNvSpPr>
            <a:spLocks noChangeArrowheads="1"/>
          </p:cNvSpPr>
          <p:nvPr/>
        </p:nvSpPr>
        <p:spPr bwMode="auto">
          <a:xfrm>
            <a:off x="6781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7" name="Oval 494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8" name="Oval 495"/>
          <p:cNvSpPr>
            <a:spLocks noChangeArrowheads="1"/>
          </p:cNvSpPr>
          <p:nvPr/>
        </p:nvSpPr>
        <p:spPr bwMode="auto">
          <a:xfrm>
            <a:off x="7086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39" name="Oval 496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0" name="Oval 497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1" name="Oval 498"/>
          <p:cNvSpPr>
            <a:spLocks noChangeArrowheads="1"/>
          </p:cNvSpPr>
          <p:nvPr/>
        </p:nvSpPr>
        <p:spPr bwMode="auto">
          <a:xfrm>
            <a:off x="7010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2" name="Oval 499"/>
          <p:cNvSpPr>
            <a:spLocks noChangeArrowheads="1"/>
          </p:cNvSpPr>
          <p:nvPr/>
        </p:nvSpPr>
        <p:spPr bwMode="auto">
          <a:xfrm>
            <a:off x="7162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43" name="Group 500"/>
          <p:cNvGrpSpPr>
            <a:grpSpLocks/>
          </p:cNvGrpSpPr>
          <p:nvPr/>
        </p:nvGrpSpPr>
        <p:grpSpPr bwMode="auto">
          <a:xfrm flipH="1">
            <a:off x="6705600" y="3657600"/>
            <a:ext cx="304800" cy="304800"/>
            <a:chOff x="3696" y="1728"/>
            <a:chExt cx="192" cy="192"/>
          </a:xfrm>
        </p:grpSpPr>
        <p:sp>
          <p:nvSpPr>
            <p:cNvPr id="26629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0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1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32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44" name="Oval 505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5" name="Oval 506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6" name="Oval 507"/>
          <p:cNvSpPr>
            <a:spLocks noChangeArrowheads="1"/>
          </p:cNvSpPr>
          <p:nvPr/>
        </p:nvSpPr>
        <p:spPr bwMode="auto">
          <a:xfrm>
            <a:off x="7086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7" name="Oval 508"/>
          <p:cNvSpPr>
            <a:spLocks noChangeArrowheads="1"/>
          </p:cNvSpPr>
          <p:nvPr/>
        </p:nvSpPr>
        <p:spPr bwMode="auto">
          <a:xfrm>
            <a:off x="7239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8" name="Oval 509"/>
          <p:cNvSpPr>
            <a:spLocks noChangeArrowheads="1"/>
          </p:cNvSpPr>
          <p:nvPr/>
        </p:nvSpPr>
        <p:spPr bwMode="auto">
          <a:xfrm>
            <a:off x="6858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49" name="Oval 510"/>
          <p:cNvSpPr>
            <a:spLocks noChangeArrowheads="1"/>
          </p:cNvSpPr>
          <p:nvPr/>
        </p:nvSpPr>
        <p:spPr bwMode="auto">
          <a:xfrm>
            <a:off x="7010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0" name="Oval 511"/>
          <p:cNvSpPr>
            <a:spLocks noChangeArrowheads="1"/>
          </p:cNvSpPr>
          <p:nvPr/>
        </p:nvSpPr>
        <p:spPr bwMode="auto">
          <a:xfrm>
            <a:off x="7162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1" name="Oval 512"/>
          <p:cNvSpPr>
            <a:spLocks noChangeArrowheads="1"/>
          </p:cNvSpPr>
          <p:nvPr/>
        </p:nvSpPr>
        <p:spPr bwMode="auto">
          <a:xfrm>
            <a:off x="7315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52" name="Group 513"/>
          <p:cNvGrpSpPr>
            <a:grpSpLocks/>
          </p:cNvGrpSpPr>
          <p:nvPr/>
        </p:nvGrpSpPr>
        <p:grpSpPr bwMode="auto">
          <a:xfrm flipH="1">
            <a:off x="6858000" y="3581400"/>
            <a:ext cx="304800" cy="304800"/>
            <a:chOff x="3696" y="1728"/>
            <a:chExt cx="192" cy="192"/>
          </a:xfrm>
        </p:grpSpPr>
        <p:sp>
          <p:nvSpPr>
            <p:cNvPr id="26625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6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7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8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53" name="Oval 518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4" name="Oval 519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5" name="Oval 520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6" name="Oval 521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7" name="Oval 522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58" name="Oval 523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59" name="Group 524"/>
          <p:cNvGrpSpPr>
            <a:grpSpLocks/>
          </p:cNvGrpSpPr>
          <p:nvPr/>
        </p:nvGrpSpPr>
        <p:grpSpPr bwMode="auto">
          <a:xfrm flipH="1">
            <a:off x="6324600" y="3810000"/>
            <a:ext cx="304800" cy="304800"/>
            <a:chOff x="3696" y="1728"/>
            <a:chExt cx="192" cy="192"/>
          </a:xfrm>
        </p:grpSpPr>
        <p:sp>
          <p:nvSpPr>
            <p:cNvPr id="26621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2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3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4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60" name="Oval 529"/>
          <p:cNvSpPr>
            <a:spLocks noChangeArrowheads="1"/>
          </p:cNvSpPr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1" name="Oval 530"/>
          <p:cNvSpPr>
            <a:spLocks noChangeArrowheads="1"/>
          </p:cNvSpPr>
          <p:nvPr/>
        </p:nvSpPr>
        <p:spPr bwMode="auto">
          <a:xfrm>
            <a:off x="6553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2" name="Oval 531"/>
          <p:cNvSpPr>
            <a:spLocks noChangeArrowheads="1"/>
          </p:cNvSpPr>
          <p:nvPr/>
        </p:nvSpPr>
        <p:spPr bwMode="auto">
          <a:xfrm>
            <a:off x="6705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3" name="Oval 532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4" name="Oval 533"/>
          <p:cNvSpPr>
            <a:spLocks noChangeArrowheads="1"/>
          </p:cNvSpPr>
          <p:nvPr/>
        </p:nvSpPr>
        <p:spPr bwMode="auto">
          <a:xfrm>
            <a:off x="6477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5" name="Oval 534"/>
          <p:cNvSpPr>
            <a:spLocks noChangeArrowheads="1"/>
          </p:cNvSpPr>
          <p:nvPr/>
        </p:nvSpPr>
        <p:spPr bwMode="auto">
          <a:xfrm>
            <a:off x="6629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6" name="Oval 535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67" name="Group 536"/>
          <p:cNvGrpSpPr>
            <a:grpSpLocks/>
          </p:cNvGrpSpPr>
          <p:nvPr/>
        </p:nvGrpSpPr>
        <p:grpSpPr bwMode="auto">
          <a:xfrm flipH="1">
            <a:off x="6477000" y="3962400"/>
            <a:ext cx="304800" cy="304800"/>
            <a:chOff x="3696" y="1728"/>
            <a:chExt cx="192" cy="192"/>
          </a:xfrm>
        </p:grpSpPr>
        <p:sp>
          <p:nvSpPr>
            <p:cNvPr id="26617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8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9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20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68" name="Oval 541"/>
          <p:cNvSpPr>
            <a:spLocks noChangeArrowheads="1"/>
          </p:cNvSpPr>
          <p:nvPr/>
        </p:nvSpPr>
        <p:spPr bwMode="auto">
          <a:xfrm>
            <a:off x="6553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69" name="Oval 542"/>
          <p:cNvSpPr>
            <a:spLocks noChangeArrowheads="1"/>
          </p:cNvSpPr>
          <p:nvPr/>
        </p:nvSpPr>
        <p:spPr bwMode="auto">
          <a:xfrm>
            <a:off x="6705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0" name="Oval 543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1" name="Oval 544"/>
          <p:cNvSpPr>
            <a:spLocks noChangeArrowheads="1"/>
          </p:cNvSpPr>
          <p:nvPr/>
        </p:nvSpPr>
        <p:spPr bwMode="auto">
          <a:xfrm>
            <a:off x="6781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72" name="Group 545"/>
          <p:cNvGrpSpPr>
            <a:grpSpLocks/>
          </p:cNvGrpSpPr>
          <p:nvPr/>
        </p:nvGrpSpPr>
        <p:grpSpPr bwMode="auto">
          <a:xfrm flipH="1">
            <a:off x="6629400" y="3886200"/>
            <a:ext cx="304800" cy="304800"/>
            <a:chOff x="3696" y="1728"/>
            <a:chExt cx="192" cy="192"/>
          </a:xfrm>
        </p:grpSpPr>
        <p:sp>
          <p:nvSpPr>
            <p:cNvPr id="26613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4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5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6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73" name="Oval 550"/>
          <p:cNvSpPr>
            <a:spLocks noChangeArrowheads="1"/>
          </p:cNvSpPr>
          <p:nvPr/>
        </p:nvSpPr>
        <p:spPr bwMode="auto">
          <a:xfrm>
            <a:off x="6934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4" name="Oval 551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5" name="Oval 552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6" name="Oval 553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7" name="Oval 554"/>
          <p:cNvSpPr>
            <a:spLocks noChangeArrowheads="1"/>
          </p:cNvSpPr>
          <p:nvPr/>
        </p:nvSpPr>
        <p:spPr bwMode="auto">
          <a:xfrm>
            <a:off x="7010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8" name="Oval 555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79" name="Oval 556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0" name="Oval 557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81" name="Group 558"/>
          <p:cNvGrpSpPr>
            <a:grpSpLocks/>
          </p:cNvGrpSpPr>
          <p:nvPr/>
        </p:nvGrpSpPr>
        <p:grpSpPr bwMode="auto">
          <a:xfrm flipH="1">
            <a:off x="7010400" y="4038600"/>
            <a:ext cx="304800" cy="304800"/>
            <a:chOff x="3696" y="1728"/>
            <a:chExt cx="192" cy="192"/>
          </a:xfrm>
        </p:grpSpPr>
        <p:sp>
          <p:nvSpPr>
            <p:cNvPr id="26609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0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1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12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82" name="Oval 563"/>
          <p:cNvSpPr>
            <a:spLocks noChangeArrowheads="1"/>
          </p:cNvSpPr>
          <p:nvPr/>
        </p:nvSpPr>
        <p:spPr bwMode="auto">
          <a:xfrm>
            <a:off x="7086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3" name="Oval 564"/>
          <p:cNvSpPr>
            <a:spLocks noChangeArrowheads="1"/>
          </p:cNvSpPr>
          <p:nvPr/>
        </p:nvSpPr>
        <p:spPr bwMode="auto">
          <a:xfrm>
            <a:off x="7239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4" name="Oval 565"/>
          <p:cNvSpPr>
            <a:spLocks noChangeArrowheads="1"/>
          </p:cNvSpPr>
          <p:nvPr/>
        </p:nvSpPr>
        <p:spPr bwMode="auto">
          <a:xfrm>
            <a:off x="7391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5" name="Oval 566"/>
          <p:cNvSpPr>
            <a:spLocks noChangeArrowheads="1"/>
          </p:cNvSpPr>
          <p:nvPr/>
        </p:nvSpPr>
        <p:spPr bwMode="auto">
          <a:xfrm>
            <a:off x="7543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6" name="Oval 567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7" name="Oval 568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8" name="Oval 569"/>
          <p:cNvSpPr>
            <a:spLocks noChangeArrowheads="1"/>
          </p:cNvSpPr>
          <p:nvPr/>
        </p:nvSpPr>
        <p:spPr bwMode="auto">
          <a:xfrm>
            <a:off x="7467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89" name="Oval 570"/>
          <p:cNvSpPr>
            <a:spLocks noChangeArrowheads="1"/>
          </p:cNvSpPr>
          <p:nvPr/>
        </p:nvSpPr>
        <p:spPr bwMode="auto">
          <a:xfrm>
            <a:off x="7620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90" name="Group 571"/>
          <p:cNvGrpSpPr>
            <a:grpSpLocks/>
          </p:cNvGrpSpPr>
          <p:nvPr/>
        </p:nvGrpSpPr>
        <p:grpSpPr bwMode="auto">
          <a:xfrm flipH="1">
            <a:off x="7162800" y="4191000"/>
            <a:ext cx="304800" cy="304800"/>
            <a:chOff x="3696" y="1728"/>
            <a:chExt cx="192" cy="192"/>
          </a:xfrm>
        </p:grpSpPr>
        <p:sp>
          <p:nvSpPr>
            <p:cNvPr id="26605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6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7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8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5991" name="Oval 576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2" name="Oval 577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3" name="Oval 578"/>
          <p:cNvSpPr>
            <a:spLocks noChangeArrowheads="1"/>
          </p:cNvSpPr>
          <p:nvPr/>
        </p:nvSpPr>
        <p:spPr bwMode="auto">
          <a:xfrm>
            <a:off x="7543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4" name="Oval 579"/>
          <p:cNvSpPr>
            <a:spLocks noChangeArrowheads="1"/>
          </p:cNvSpPr>
          <p:nvPr/>
        </p:nvSpPr>
        <p:spPr bwMode="auto">
          <a:xfrm>
            <a:off x="7696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5" name="Oval 580"/>
          <p:cNvSpPr>
            <a:spLocks noChangeArrowheads="1"/>
          </p:cNvSpPr>
          <p:nvPr/>
        </p:nvSpPr>
        <p:spPr bwMode="auto">
          <a:xfrm>
            <a:off x="7315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6" name="Oval 581"/>
          <p:cNvSpPr>
            <a:spLocks noChangeArrowheads="1"/>
          </p:cNvSpPr>
          <p:nvPr/>
        </p:nvSpPr>
        <p:spPr bwMode="auto">
          <a:xfrm>
            <a:off x="7467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7" name="Oval 582"/>
          <p:cNvSpPr>
            <a:spLocks noChangeArrowheads="1"/>
          </p:cNvSpPr>
          <p:nvPr/>
        </p:nvSpPr>
        <p:spPr bwMode="auto">
          <a:xfrm>
            <a:off x="7620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998" name="Oval 583"/>
          <p:cNvSpPr>
            <a:spLocks noChangeArrowheads="1"/>
          </p:cNvSpPr>
          <p:nvPr/>
        </p:nvSpPr>
        <p:spPr bwMode="auto">
          <a:xfrm>
            <a:off x="7772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5999" name="Group 584"/>
          <p:cNvGrpSpPr>
            <a:grpSpLocks/>
          </p:cNvGrpSpPr>
          <p:nvPr/>
        </p:nvGrpSpPr>
        <p:grpSpPr bwMode="auto">
          <a:xfrm flipH="1">
            <a:off x="7315200" y="4114800"/>
            <a:ext cx="304800" cy="304800"/>
            <a:chOff x="3696" y="1728"/>
            <a:chExt cx="192" cy="192"/>
          </a:xfrm>
        </p:grpSpPr>
        <p:sp>
          <p:nvSpPr>
            <p:cNvPr id="26601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2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3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4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00" name="Oval 589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1" name="Oval 590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2" name="Oval 591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3" name="Oval 592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4" name="Oval 593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5" name="Oval 594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06" name="Group 595"/>
          <p:cNvGrpSpPr>
            <a:grpSpLocks/>
          </p:cNvGrpSpPr>
          <p:nvPr/>
        </p:nvGrpSpPr>
        <p:grpSpPr bwMode="auto">
          <a:xfrm flipH="1">
            <a:off x="6781800" y="4343400"/>
            <a:ext cx="304800" cy="304800"/>
            <a:chOff x="3696" y="1728"/>
            <a:chExt cx="192" cy="192"/>
          </a:xfrm>
        </p:grpSpPr>
        <p:sp>
          <p:nvSpPr>
            <p:cNvPr id="26597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8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9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600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07" name="Oval 600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8" name="Oval 601"/>
          <p:cNvSpPr>
            <a:spLocks noChangeArrowheads="1"/>
          </p:cNvSpPr>
          <p:nvPr/>
        </p:nvSpPr>
        <p:spPr bwMode="auto">
          <a:xfrm>
            <a:off x="7010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09" name="Oval 602"/>
          <p:cNvSpPr>
            <a:spLocks noChangeArrowheads="1"/>
          </p:cNvSpPr>
          <p:nvPr/>
        </p:nvSpPr>
        <p:spPr bwMode="auto">
          <a:xfrm>
            <a:off x="7162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0" name="Oval 603"/>
          <p:cNvSpPr>
            <a:spLocks noChangeArrowheads="1"/>
          </p:cNvSpPr>
          <p:nvPr/>
        </p:nvSpPr>
        <p:spPr bwMode="auto">
          <a:xfrm>
            <a:off x="7315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1" name="Oval 604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2" name="Oval 605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3" name="Oval 606"/>
          <p:cNvSpPr>
            <a:spLocks noChangeArrowheads="1"/>
          </p:cNvSpPr>
          <p:nvPr/>
        </p:nvSpPr>
        <p:spPr bwMode="auto">
          <a:xfrm>
            <a:off x="7239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14" name="Group 607"/>
          <p:cNvGrpSpPr>
            <a:grpSpLocks/>
          </p:cNvGrpSpPr>
          <p:nvPr/>
        </p:nvGrpSpPr>
        <p:grpSpPr bwMode="auto">
          <a:xfrm flipH="1">
            <a:off x="6934200" y="4495800"/>
            <a:ext cx="304800" cy="304800"/>
            <a:chOff x="3696" y="1728"/>
            <a:chExt cx="192" cy="192"/>
          </a:xfrm>
        </p:grpSpPr>
        <p:sp>
          <p:nvSpPr>
            <p:cNvPr id="26593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4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5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6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15" name="Oval 612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6" name="Oval 613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7" name="Oval 614"/>
          <p:cNvSpPr>
            <a:spLocks noChangeArrowheads="1"/>
          </p:cNvSpPr>
          <p:nvPr/>
        </p:nvSpPr>
        <p:spPr bwMode="auto">
          <a:xfrm>
            <a:off x="7315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18" name="Oval 615"/>
          <p:cNvSpPr>
            <a:spLocks noChangeArrowheads="1"/>
          </p:cNvSpPr>
          <p:nvPr/>
        </p:nvSpPr>
        <p:spPr bwMode="auto">
          <a:xfrm>
            <a:off x="7239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19" name="Group 616"/>
          <p:cNvGrpSpPr>
            <a:grpSpLocks/>
          </p:cNvGrpSpPr>
          <p:nvPr/>
        </p:nvGrpSpPr>
        <p:grpSpPr bwMode="auto">
          <a:xfrm flipH="1">
            <a:off x="7086600" y="4419600"/>
            <a:ext cx="304800" cy="304800"/>
            <a:chOff x="3696" y="1728"/>
            <a:chExt cx="192" cy="192"/>
          </a:xfrm>
        </p:grpSpPr>
        <p:sp>
          <p:nvSpPr>
            <p:cNvPr id="26589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0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1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92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20" name="Oval 621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1" name="Oval 622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2" name="Oval 623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3" name="Oval 624"/>
          <p:cNvSpPr>
            <a:spLocks noChangeArrowheads="1"/>
          </p:cNvSpPr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4" name="Oval 625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5" name="Oval 626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6" name="Oval 627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7" name="Oval 628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8" name="Oval 629"/>
          <p:cNvSpPr>
            <a:spLocks noChangeArrowheads="1"/>
          </p:cNvSpPr>
          <p:nvPr/>
        </p:nvSpPr>
        <p:spPr bwMode="auto">
          <a:xfrm>
            <a:off x="6477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29" name="Oval 630"/>
          <p:cNvSpPr>
            <a:spLocks noChangeArrowheads="1"/>
          </p:cNvSpPr>
          <p:nvPr/>
        </p:nvSpPr>
        <p:spPr bwMode="auto">
          <a:xfrm>
            <a:off x="6629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0" name="Oval 631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1" name="Oval 632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32" name="Group 633"/>
          <p:cNvGrpSpPr>
            <a:grpSpLocks/>
          </p:cNvGrpSpPr>
          <p:nvPr/>
        </p:nvGrpSpPr>
        <p:grpSpPr bwMode="auto">
          <a:xfrm flipH="1">
            <a:off x="6248400" y="3733800"/>
            <a:ext cx="304800" cy="304800"/>
            <a:chOff x="3696" y="1728"/>
            <a:chExt cx="192" cy="192"/>
          </a:xfrm>
        </p:grpSpPr>
        <p:sp>
          <p:nvSpPr>
            <p:cNvPr id="26585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6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7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8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33" name="Oval 638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4" name="Oval 639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5" name="Oval 640"/>
          <p:cNvSpPr>
            <a:spLocks noChangeArrowheads="1"/>
          </p:cNvSpPr>
          <p:nvPr/>
        </p:nvSpPr>
        <p:spPr bwMode="auto">
          <a:xfrm>
            <a:off x="6172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6" name="Oval 641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7" name="Oval 642"/>
          <p:cNvSpPr>
            <a:spLocks noChangeArrowheads="1"/>
          </p:cNvSpPr>
          <p:nvPr/>
        </p:nvSpPr>
        <p:spPr bwMode="auto">
          <a:xfrm>
            <a:off x="6172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8" name="Oval 643"/>
          <p:cNvSpPr>
            <a:spLocks noChangeArrowheads="1"/>
          </p:cNvSpPr>
          <p:nvPr/>
        </p:nvSpPr>
        <p:spPr bwMode="auto">
          <a:xfrm>
            <a:off x="6324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39" name="Oval 644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0" name="Oval 645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1" name="Oval 646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2" name="Oval 647"/>
          <p:cNvSpPr>
            <a:spLocks noChangeArrowheads="1"/>
          </p:cNvSpPr>
          <p:nvPr/>
        </p:nvSpPr>
        <p:spPr bwMode="auto">
          <a:xfrm>
            <a:off x="6400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3" name="Oval 648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4" name="Oval 649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5" name="Oval 650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46" name="Group 651"/>
          <p:cNvGrpSpPr>
            <a:grpSpLocks/>
          </p:cNvGrpSpPr>
          <p:nvPr/>
        </p:nvGrpSpPr>
        <p:grpSpPr bwMode="auto">
          <a:xfrm flipH="1">
            <a:off x="6400800" y="4191000"/>
            <a:ext cx="304800" cy="304800"/>
            <a:chOff x="3696" y="1728"/>
            <a:chExt cx="192" cy="192"/>
          </a:xfrm>
        </p:grpSpPr>
        <p:sp>
          <p:nvSpPr>
            <p:cNvPr id="26581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2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3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4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47" name="Oval 656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8" name="Oval 657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49" name="Oval 658"/>
          <p:cNvSpPr>
            <a:spLocks noChangeArrowheads="1"/>
          </p:cNvSpPr>
          <p:nvPr/>
        </p:nvSpPr>
        <p:spPr bwMode="auto">
          <a:xfrm>
            <a:off x="6781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0" name="Oval 659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1" name="Oval 660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2" name="Oval 661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3" name="Oval 662"/>
          <p:cNvSpPr>
            <a:spLocks noChangeArrowheads="1"/>
          </p:cNvSpPr>
          <p:nvPr/>
        </p:nvSpPr>
        <p:spPr bwMode="auto">
          <a:xfrm>
            <a:off x="6858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4" name="Oval 663"/>
          <p:cNvSpPr>
            <a:spLocks noChangeArrowheads="1"/>
          </p:cNvSpPr>
          <p:nvPr/>
        </p:nvSpPr>
        <p:spPr bwMode="auto">
          <a:xfrm>
            <a:off x="7010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55" name="Group 664"/>
          <p:cNvGrpSpPr>
            <a:grpSpLocks/>
          </p:cNvGrpSpPr>
          <p:nvPr/>
        </p:nvGrpSpPr>
        <p:grpSpPr bwMode="auto">
          <a:xfrm flipH="1">
            <a:off x="6553200" y="4343400"/>
            <a:ext cx="304800" cy="304800"/>
            <a:chOff x="3696" y="1728"/>
            <a:chExt cx="192" cy="192"/>
          </a:xfrm>
        </p:grpSpPr>
        <p:sp>
          <p:nvSpPr>
            <p:cNvPr id="26577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8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9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80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56" name="Oval 66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7" name="Oval 670"/>
          <p:cNvSpPr>
            <a:spLocks noChangeArrowheads="1"/>
          </p:cNvSpPr>
          <p:nvPr/>
        </p:nvSpPr>
        <p:spPr bwMode="auto">
          <a:xfrm>
            <a:off x="6781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8" name="Oval 671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59" name="Oval 672"/>
          <p:cNvSpPr>
            <a:spLocks noChangeArrowheads="1"/>
          </p:cNvSpPr>
          <p:nvPr/>
        </p:nvSpPr>
        <p:spPr bwMode="auto">
          <a:xfrm>
            <a:off x="7086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0" name="Oval 673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1" name="Oval 674"/>
          <p:cNvSpPr>
            <a:spLocks noChangeArrowheads="1"/>
          </p:cNvSpPr>
          <p:nvPr/>
        </p:nvSpPr>
        <p:spPr bwMode="auto">
          <a:xfrm>
            <a:off x="6858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2" name="Oval 675"/>
          <p:cNvSpPr>
            <a:spLocks noChangeArrowheads="1"/>
          </p:cNvSpPr>
          <p:nvPr/>
        </p:nvSpPr>
        <p:spPr bwMode="auto">
          <a:xfrm>
            <a:off x="7010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3" name="Oval 676"/>
          <p:cNvSpPr>
            <a:spLocks noChangeArrowheads="1"/>
          </p:cNvSpPr>
          <p:nvPr/>
        </p:nvSpPr>
        <p:spPr bwMode="auto">
          <a:xfrm>
            <a:off x="7162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64" name="Group 677"/>
          <p:cNvGrpSpPr>
            <a:grpSpLocks/>
          </p:cNvGrpSpPr>
          <p:nvPr/>
        </p:nvGrpSpPr>
        <p:grpSpPr bwMode="auto">
          <a:xfrm flipH="1">
            <a:off x="6705600" y="4267200"/>
            <a:ext cx="304800" cy="304800"/>
            <a:chOff x="3696" y="1728"/>
            <a:chExt cx="192" cy="192"/>
          </a:xfrm>
        </p:grpSpPr>
        <p:sp>
          <p:nvSpPr>
            <p:cNvPr id="26573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4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5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6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65" name="Oval 682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6" name="Oval 683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7" name="Oval 684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8" name="Oval 685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69" name="Oval 686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0" name="Oval 687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71" name="Group 688"/>
          <p:cNvGrpSpPr>
            <a:grpSpLocks/>
          </p:cNvGrpSpPr>
          <p:nvPr/>
        </p:nvGrpSpPr>
        <p:grpSpPr bwMode="auto">
          <a:xfrm flipH="1">
            <a:off x="6172200" y="4495800"/>
            <a:ext cx="304800" cy="304800"/>
            <a:chOff x="3696" y="1728"/>
            <a:chExt cx="192" cy="192"/>
          </a:xfrm>
        </p:grpSpPr>
        <p:sp>
          <p:nvSpPr>
            <p:cNvPr id="26569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0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1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72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72" name="Oval 693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3" name="Oval 694"/>
          <p:cNvSpPr>
            <a:spLocks noChangeArrowheads="1"/>
          </p:cNvSpPr>
          <p:nvPr/>
        </p:nvSpPr>
        <p:spPr bwMode="auto">
          <a:xfrm>
            <a:off x="640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4" name="Oval 695"/>
          <p:cNvSpPr>
            <a:spLocks noChangeArrowheads="1"/>
          </p:cNvSpPr>
          <p:nvPr/>
        </p:nvSpPr>
        <p:spPr bwMode="auto">
          <a:xfrm>
            <a:off x="6553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5" name="Oval 696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6" name="Oval 697"/>
          <p:cNvSpPr>
            <a:spLocks noChangeArrowheads="1"/>
          </p:cNvSpPr>
          <p:nvPr/>
        </p:nvSpPr>
        <p:spPr bwMode="auto">
          <a:xfrm>
            <a:off x="6324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7" name="Oval 698"/>
          <p:cNvSpPr>
            <a:spLocks noChangeArrowheads="1"/>
          </p:cNvSpPr>
          <p:nvPr/>
        </p:nvSpPr>
        <p:spPr bwMode="auto">
          <a:xfrm>
            <a:off x="6477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78" name="Oval 699"/>
          <p:cNvSpPr>
            <a:spLocks noChangeArrowheads="1"/>
          </p:cNvSpPr>
          <p:nvPr/>
        </p:nvSpPr>
        <p:spPr bwMode="auto">
          <a:xfrm>
            <a:off x="6629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79" name="Group 700"/>
          <p:cNvGrpSpPr>
            <a:grpSpLocks/>
          </p:cNvGrpSpPr>
          <p:nvPr/>
        </p:nvGrpSpPr>
        <p:grpSpPr bwMode="auto">
          <a:xfrm flipH="1">
            <a:off x="6324600" y="4648200"/>
            <a:ext cx="304800" cy="304800"/>
            <a:chOff x="3696" y="1728"/>
            <a:chExt cx="192" cy="192"/>
          </a:xfrm>
        </p:grpSpPr>
        <p:sp>
          <p:nvSpPr>
            <p:cNvPr id="26565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6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7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8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080" name="Oval 705"/>
          <p:cNvSpPr>
            <a:spLocks noChangeArrowheads="1"/>
          </p:cNvSpPr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81" name="Oval 706"/>
          <p:cNvSpPr>
            <a:spLocks noChangeArrowheads="1"/>
          </p:cNvSpPr>
          <p:nvPr/>
        </p:nvSpPr>
        <p:spPr bwMode="auto">
          <a:xfrm>
            <a:off x="6553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82" name="Oval 707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083" name="Oval 708"/>
          <p:cNvSpPr>
            <a:spLocks noChangeArrowheads="1"/>
          </p:cNvSpPr>
          <p:nvPr/>
        </p:nvSpPr>
        <p:spPr bwMode="auto">
          <a:xfrm>
            <a:off x="6629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084" name="Group 709"/>
          <p:cNvGrpSpPr>
            <a:grpSpLocks/>
          </p:cNvGrpSpPr>
          <p:nvPr/>
        </p:nvGrpSpPr>
        <p:grpSpPr bwMode="auto">
          <a:xfrm flipH="1">
            <a:off x="6477000" y="4572000"/>
            <a:ext cx="304800" cy="304800"/>
            <a:chOff x="3696" y="1728"/>
            <a:chExt cx="192" cy="192"/>
          </a:xfrm>
        </p:grpSpPr>
        <p:sp>
          <p:nvSpPr>
            <p:cNvPr id="26561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2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3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4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85" name="Group 714"/>
          <p:cNvGrpSpPr>
            <a:grpSpLocks/>
          </p:cNvGrpSpPr>
          <p:nvPr/>
        </p:nvGrpSpPr>
        <p:grpSpPr bwMode="auto">
          <a:xfrm>
            <a:off x="3962400" y="3657600"/>
            <a:ext cx="533400" cy="533400"/>
            <a:chOff x="1104" y="1632"/>
            <a:chExt cx="336" cy="336"/>
          </a:xfrm>
        </p:grpSpPr>
        <p:sp>
          <p:nvSpPr>
            <p:cNvPr id="26557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8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9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60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86" name="Group 719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6553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4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5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6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87" name="Group 724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6549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0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1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52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88" name="Group 729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6545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6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7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8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89" name="Group 734"/>
          <p:cNvGrpSpPr>
            <a:grpSpLocks/>
          </p:cNvGrpSpPr>
          <p:nvPr/>
        </p:nvGrpSpPr>
        <p:grpSpPr bwMode="auto">
          <a:xfrm>
            <a:off x="3810000" y="3886200"/>
            <a:ext cx="533400" cy="533400"/>
            <a:chOff x="1104" y="1632"/>
            <a:chExt cx="336" cy="336"/>
          </a:xfrm>
        </p:grpSpPr>
        <p:sp>
          <p:nvSpPr>
            <p:cNvPr id="26541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2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3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4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0" name="Group 739"/>
          <p:cNvGrpSpPr>
            <a:grpSpLocks/>
          </p:cNvGrpSpPr>
          <p:nvPr/>
        </p:nvGrpSpPr>
        <p:grpSpPr bwMode="auto">
          <a:xfrm rot="-5400000">
            <a:off x="3962400" y="4038600"/>
            <a:ext cx="533400" cy="533400"/>
            <a:chOff x="1104" y="1632"/>
            <a:chExt cx="336" cy="336"/>
          </a:xfrm>
        </p:grpSpPr>
        <p:sp>
          <p:nvSpPr>
            <p:cNvPr id="26537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8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9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40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1" name="Group 74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6533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4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5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6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2" name="Group 749"/>
          <p:cNvGrpSpPr>
            <a:grpSpLocks/>
          </p:cNvGrpSpPr>
          <p:nvPr/>
        </p:nvGrpSpPr>
        <p:grpSpPr bwMode="auto">
          <a:xfrm>
            <a:off x="4114800" y="3810000"/>
            <a:ext cx="533400" cy="533400"/>
            <a:chOff x="1104" y="1632"/>
            <a:chExt cx="336" cy="336"/>
          </a:xfrm>
        </p:grpSpPr>
        <p:sp>
          <p:nvSpPr>
            <p:cNvPr id="26529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0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1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32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3" name="Group 754"/>
          <p:cNvGrpSpPr>
            <a:grpSpLocks/>
          </p:cNvGrpSpPr>
          <p:nvPr/>
        </p:nvGrpSpPr>
        <p:grpSpPr bwMode="auto">
          <a:xfrm rot="-5400000">
            <a:off x="4267200" y="3962400"/>
            <a:ext cx="533400" cy="533400"/>
            <a:chOff x="1104" y="1632"/>
            <a:chExt cx="336" cy="336"/>
          </a:xfrm>
        </p:grpSpPr>
        <p:sp>
          <p:nvSpPr>
            <p:cNvPr id="26525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6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7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8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4" name="Group 75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6521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2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3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4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5" name="Group 764"/>
          <p:cNvGrpSpPr>
            <a:grpSpLocks/>
          </p:cNvGrpSpPr>
          <p:nvPr/>
        </p:nvGrpSpPr>
        <p:grpSpPr bwMode="auto">
          <a:xfrm>
            <a:off x="3962400" y="4038600"/>
            <a:ext cx="533400" cy="533400"/>
            <a:chOff x="1104" y="1632"/>
            <a:chExt cx="336" cy="336"/>
          </a:xfrm>
        </p:grpSpPr>
        <p:sp>
          <p:nvSpPr>
            <p:cNvPr id="26517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8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9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20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6" name="Group 769"/>
          <p:cNvGrpSpPr>
            <a:grpSpLocks/>
          </p:cNvGrpSpPr>
          <p:nvPr/>
        </p:nvGrpSpPr>
        <p:grpSpPr bwMode="auto">
          <a:xfrm rot="-5400000">
            <a:off x="4114800" y="4191000"/>
            <a:ext cx="533400" cy="533400"/>
            <a:chOff x="1104" y="1632"/>
            <a:chExt cx="336" cy="336"/>
          </a:xfrm>
        </p:grpSpPr>
        <p:sp>
          <p:nvSpPr>
            <p:cNvPr id="26513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4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5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6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7" name="Group 77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6509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0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1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12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8" name="Group 779"/>
          <p:cNvGrpSpPr>
            <a:grpSpLocks/>
          </p:cNvGrpSpPr>
          <p:nvPr/>
        </p:nvGrpSpPr>
        <p:grpSpPr bwMode="auto">
          <a:xfrm>
            <a:off x="4267200" y="3962400"/>
            <a:ext cx="533400" cy="533400"/>
            <a:chOff x="1104" y="1632"/>
            <a:chExt cx="336" cy="336"/>
          </a:xfrm>
        </p:grpSpPr>
        <p:sp>
          <p:nvSpPr>
            <p:cNvPr id="26505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6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7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8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099" name="Group 784"/>
          <p:cNvGrpSpPr>
            <a:grpSpLocks/>
          </p:cNvGrpSpPr>
          <p:nvPr/>
        </p:nvGrpSpPr>
        <p:grpSpPr bwMode="auto">
          <a:xfrm rot="-5400000">
            <a:off x="4419600" y="4114800"/>
            <a:ext cx="533400" cy="533400"/>
            <a:chOff x="1104" y="1632"/>
            <a:chExt cx="336" cy="336"/>
          </a:xfrm>
        </p:grpSpPr>
        <p:sp>
          <p:nvSpPr>
            <p:cNvPr id="26501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2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3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4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0" name="Group 78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6497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8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9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500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1" name="Group 794"/>
          <p:cNvGrpSpPr>
            <a:grpSpLocks/>
          </p:cNvGrpSpPr>
          <p:nvPr/>
        </p:nvGrpSpPr>
        <p:grpSpPr bwMode="auto">
          <a:xfrm>
            <a:off x="4114800" y="4191000"/>
            <a:ext cx="533400" cy="533400"/>
            <a:chOff x="1104" y="1632"/>
            <a:chExt cx="336" cy="336"/>
          </a:xfrm>
        </p:grpSpPr>
        <p:sp>
          <p:nvSpPr>
            <p:cNvPr id="26493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4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5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6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2" name="Group 799"/>
          <p:cNvGrpSpPr>
            <a:grpSpLocks/>
          </p:cNvGrpSpPr>
          <p:nvPr/>
        </p:nvGrpSpPr>
        <p:grpSpPr bwMode="auto">
          <a:xfrm rot="-5400000">
            <a:off x="4267200" y="4343400"/>
            <a:ext cx="533400" cy="533400"/>
            <a:chOff x="1104" y="1632"/>
            <a:chExt cx="336" cy="336"/>
          </a:xfrm>
        </p:grpSpPr>
        <p:sp>
          <p:nvSpPr>
            <p:cNvPr id="26489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0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1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92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3" name="Group 80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6485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6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7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8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4" name="Group 809"/>
          <p:cNvGrpSpPr>
            <a:grpSpLocks/>
          </p:cNvGrpSpPr>
          <p:nvPr/>
        </p:nvGrpSpPr>
        <p:grpSpPr bwMode="auto">
          <a:xfrm>
            <a:off x="4419600" y="4114800"/>
            <a:ext cx="533400" cy="533400"/>
            <a:chOff x="1104" y="1632"/>
            <a:chExt cx="336" cy="336"/>
          </a:xfrm>
        </p:grpSpPr>
        <p:sp>
          <p:nvSpPr>
            <p:cNvPr id="26481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2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3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4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5" name="Group 814"/>
          <p:cNvGrpSpPr>
            <a:grpSpLocks/>
          </p:cNvGrpSpPr>
          <p:nvPr/>
        </p:nvGrpSpPr>
        <p:grpSpPr bwMode="auto">
          <a:xfrm rot="-5400000">
            <a:off x="4572000" y="4267200"/>
            <a:ext cx="533400" cy="533400"/>
            <a:chOff x="1104" y="1632"/>
            <a:chExt cx="336" cy="336"/>
          </a:xfrm>
        </p:grpSpPr>
        <p:sp>
          <p:nvSpPr>
            <p:cNvPr id="26477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8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9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80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6" name="Group 81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6473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4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5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6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7" name="Group 824"/>
          <p:cNvGrpSpPr>
            <a:grpSpLocks/>
          </p:cNvGrpSpPr>
          <p:nvPr/>
        </p:nvGrpSpPr>
        <p:grpSpPr bwMode="auto">
          <a:xfrm>
            <a:off x="4267200" y="4343400"/>
            <a:ext cx="533400" cy="533400"/>
            <a:chOff x="1104" y="1632"/>
            <a:chExt cx="336" cy="336"/>
          </a:xfrm>
        </p:grpSpPr>
        <p:sp>
          <p:nvSpPr>
            <p:cNvPr id="26469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0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1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72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8" name="Group 829"/>
          <p:cNvGrpSpPr>
            <a:grpSpLocks/>
          </p:cNvGrpSpPr>
          <p:nvPr/>
        </p:nvGrpSpPr>
        <p:grpSpPr bwMode="auto">
          <a:xfrm rot="-5400000">
            <a:off x="4419600" y="4495800"/>
            <a:ext cx="533400" cy="533400"/>
            <a:chOff x="1104" y="1632"/>
            <a:chExt cx="336" cy="336"/>
          </a:xfrm>
        </p:grpSpPr>
        <p:sp>
          <p:nvSpPr>
            <p:cNvPr id="26465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6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7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8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09" name="Group 83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6461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2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3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4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0" name="Group 83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6457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8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9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60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1" name="Group 84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6453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4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5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6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2" name="Group 84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6449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0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1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52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3" name="Group 854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6445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6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7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8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4" name="Group 859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6441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2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3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4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5" name="Group 864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6437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8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9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40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6" name="Group 869"/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104" y="1632"/>
            <a:chExt cx="336" cy="336"/>
          </a:xfrm>
        </p:grpSpPr>
        <p:sp>
          <p:nvSpPr>
            <p:cNvPr id="26433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4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5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6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7" name="Group 874"/>
          <p:cNvGrpSpPr>
            <a:grpSpLocks/>
          </p:cNvGrpSpPr>
          <p:nvPr/>
        </p:nvGrpSpPr>
        <p:grpSpPr bwMode="auto">
          <a:xfrm rot="-5400000">
            <a:off x="4724400" y="4419600"/>
            <a:ext cx="533400" cy="533400"/>
            <a:chOff x="1104" y="1632"/>
            <a:chExt cx="336" cy="336"/>
          </a:xfrm>
        </p:grpSpPr>
        <p:sp>
          <p:nvSpPr>
            <p:cNvPr id="26429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0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1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32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8" name="Group 879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6425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6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7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8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19" name="Group 884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6421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2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3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4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0" name="Group 889"/>
          <p:cNvGrpSpPr>
            <a:grpSpLocks/>
          </p:cNvGrpSpPr>
          <p:nvPr/>
        </p:nvGrpSpPr>
        <p:grpSpPr bwMode="auto">
          <a:xfrm>
            <a:off x="4419600" y="4495800"/>
            <a:ext cx="533400" cy="533400"/>
            <a:chOff x="1104" y="1632"/>
            <a:chExt cx="336" cy="336"/>
          </a:xfrm>
        </p:grpSpPr>
        <p:sp>
          <p:nvSpPr>
            <p:cNvPr id="26417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8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9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20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1" name="Group 894"/>
          <p:cNvGrpSpPr>
            <a:grpSpLocks/>
          </p:cNvGrpSpPr>
          <p:nvPr/>
        </p:nvGrpSpPr>
        <p:grpSpPr bwMode="auto">
          <a:xfrm rot="-5400000">
            <a:off x="4572000" y="4648200"/>
            <a:ext cx="533400" cy="533400"/>
            <a:chOff x="1104" y="1632"/>
            <a:chExt cx="336" cy="336"/>
          </a:xfrm>
        </p:grpSpPr>
        <p:sp>
          <p:nvSpPr>
            <p:cNvPr id="26413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4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5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6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2" name="Group 89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6409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0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1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12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3" name="Group 90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104" y="1632"/>
            <a:chExt cx="336" cy="336"/>
          </a:xfrm>
        </p:grpSpPr>
        <p:sp>
          <p:nvSpPr>
            <p:cNvPr id="26405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6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7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8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4" name="Group 909"/>
          <p:cNvGrpSpPr>
            <a:grpSpLocks/>
          </p:cNvGrpSpPr>
          <p:nvPr/>
        </p:nvGrpSpPr>
        <p:grpSpPr bwMode="auto">
          <a:xfrm rot="-5400000">
            <a:off x="4876800" y="4572000"/>
            <a:ext cx="533400" cy="533400"/>
            <a:chOff x="1104" y="1632"/>
            <a:chExt cx="336" cy="336"/>
          </a:xfrm>
        </p:grpSpPr>
        <p:sp>
          <p:nvSpPr>
            <p:cNvPr id="26401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2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3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4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5" name="Group 91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6397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8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9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400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6" name="Group 919"/>
          <p:cNvGrpSpPr>
            <a:grpSpLocks/>
          </p:cNvGrpSpPr>
          <p:nvPr/>
        </p:nvGrpSpPr>
        <p:grpSpPr bwMode="auto">
          <a:xfrm>
            <a:off x="4572000" y="4648200"/>
            <a:ext cx="533400" cy="533400"/>
            <a:chOff x="1104" y="1632"/>
            <a:chExt cx="336" cy="336"/>
          </a:xfrm>
        </p:grpSpPr>
        <p:sp>
          <p:nvSpPr>
            <p:cNvPr id="26393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4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5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6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7" name="Group 924"/>
          <p:cNvGrpSpPr>
            <a:grpSpLocks/>
          </p:cNvGrpSpPr>
          <p:nvPr/>
        </p:nvGrpSpPr>
        <p:grpSpPr bwMode="auto">
          <a:xfrm rot="-5400000">
            <a:off x="4800600" y="3505200"/>
            <a:ext cx="533400" cy="533400"/>
            <a:chOff x="1104" y="1632"/>
            <a:chExt cx="336" cy="336"/>
          </a:xfrm>
        </p:grpSpPr>
        <p:sp>
          <p:nvSpPr>
            <p:cNvPr id="26389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0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1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92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8" name="Group 92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6385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6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7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8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29" name="Group 934"/>
          <p:cNvGrpSpPr>
            <a:grpSpLocks/>
          </p:cNvGrpSpPr>
          <p:nvPr/>
        </p:nvGrpSpPr>
        <p:grpSpPr bwMode="auto">
          <a:xfrm>
            <a:off x="4876800" y="4572000"/>
            <a:ext cx="533400" cy="533400"/>
            <a:chOff x="1104" y="1632"/>
            <a:chExt cx="336" cy="336"/>
          </a:xfrm>
        </p:grpSpPr>
        <p:sp>
          <p:nvSpPr>
            <p:cNvPr id="26381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2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3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4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30" name="Group 939"/>
          <p:cNvGrpSpPr>
            <a:grpSpLocks/>
          </p:cNvGrpSpPr>
          <p:nvPr/>
        </p:nvGrpSpPr>
        <p:grpSpPr bwMode="auto">
          <a:xfrm>
            <a:off x="4724400" y="4800600"/>
            <a:ext cx="533400" cy="533400"/>
            <a:chOff x="1104" y="1632"/>
            <a:chExt cx="336" cy="336"/>
          </a:xfrm>
        </p:grpSpPr>
        <p:sp>
          <p:nvSpPr>
            <p:cNvPr id="26377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8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9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80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131" name="Oval 944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2" name="Oval 945"/>
          <p:cNvSpPr>
            <a:spLocks noChangeArrowheads="1"/>
          </p:cNvSpPr>
          <p:nvPr/>
        </p:nvSpPr>
        <p:spPr bwMode="auto">
          <a:xfrm>
            <a:off x="6324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3" name="Oval 946"/>
          <p:cNvSpPr>
            <a:spLocks noChangeArrowheads="1"/>
          </p:cNvSpPr>
          <p:nvPr/>
        </p:nvSpPr>
        <p:spPr bwMode="auto">
          <a:xfrm>
            <a:off x="6248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4" name="Oval 947"/>
          <p:cNvSpPr>
            <a:spLocks noChangeArrowheads="1"/>
          </p:cNvSpPr>
          <p:nvPr/>
        </p:nvSpPr>
        <p:spPr bwMode="auto">
          <a:xfrm>
            <a:off x="6324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5" name="Oval 948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6" name="Oval 949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7" name="Oval 950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38" name="Oval 951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6139" name="Group 952"/>
          <p:cNvGrpSpPr>
            <a:grpSpLocks/>
          </p:cNvGrpSpPr>
          <p:nvPr/>
        </p:nvGrpSpPr>
        <p:grpSpPr bwMode="auto">
          <a:xfrm>
            <a:off x="4724400" y="3657600"/>
            <a:ext cx="533400" cy="533400"/>
            <a:chOff x="1104" y="1632"/>
            <a:chExt cx="336" cy="336"/>
          </a:xfrm>
        </p:grpSpPr>
        <p:sp>
          <p:nvSpPr>
            <p:cNvPr id="26373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4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5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6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0" name="Group 957"/>
          <p:cNvGrpSpPr>
            <a:grpSpLocks/>
          </p:cNvGrpSpPr>
          <p:nvPr/>
        </p:nvGrpSpPr>
        <p:grpSpPr bwMode="auto">
          <a:xfrm rot="-5400000">
            <a:off x="4953000" y="3657600"/>
            <a:ext cx="533400" cy="533400"/>
            <a:chOff x="1104" y="1632"/>
            <a:chExt cx="336" cy="336"/>
          </a:xfrm>
        </p:grpSpPr>
        <p:sp>
          <p:nvSpPr>
            <p:cNvPr id="26369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0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1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72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1" name="Group 962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6365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6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7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8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2" name="Group 967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6361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2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3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4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3" name="Group 972"/>
          <p:cNvGrpSpPr>
            <a:grpSpLocks/>
          </p:cNvGrpSpPr>
          <p:nvPr/>
        </p:nvGrpSpPr>
        <p:grpSpPr bwMode="auto">
          <a:xfrm>
            <a:off x="4724400" y="3886200"/>
            <a:ext cx="533400" cy="533400"/>
            <a:chOff x="1104" y="1632"/>
            <a:chExt cx="336" cy="336"/>
          </a:xfrm>
        </p:grpSpPr>
        <p:sp>
          <p:nvSpPr>
            <p:cNvPr id="26357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8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9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60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4" name="Group 977"/>
          <p:cNvGrpSpPr>
            <a:grpSpLocks/>
          </p:cNvGrpSpPr>
          <p:nvPr/>
        </p:nvGrpSpPr>
        <p:grpSpPr bwMode="auto">
          <a:xfrm rot="-5400000">
            <a:off x="4724400" y="4038600"/>
            <a:ext cx="533400" cy="533400"/>
            <a:chOff x="1104" y="1632"/>
            <a:chExt cx="336" cy="336"/>
          </a:xfrm>
        </p:grpSpPr>
        <p:sp>
          <p:nvSpPr>
            <p:cNvPr id="26353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4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5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6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5" name="Group 98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6349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0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1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52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6" name="Group 987"/>
          <p:cNvGrpSpPr>
            <a:grpSpLocks/>
          </p:cNvGrpSpPr>
          <p:nvPr/>
        </p:nvGrpSpPr>
        <p:grpSpPr bwMode="auto">
          <a:xfrm>
            <a:off x="4876800" y="3810000"/>
            <a:ext cx="533400" cy="533400"/>
            <a:chOff x="1104" y="1632"/>
            <a:chExt cx="336" cy="336"/>
          </a:xfrm>
        </p:grpSpPr>
        <p:sp>
          <p:nvSpPr>
            <p:cNvPr id="26345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6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7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8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7" name="Group 992"/>
          <p:cNvGrpSpPr>
            <a:grpSpLocks/>
          </p:cNvGrpSpPr>
          <p:nvPr/>
        </p:nvGrpSpPr>
        <p:grpSpPr bwMode="auto">
          <a:xfrm rot="-5400000">
            <a:off x="5029200" y="3962400"/>
            <a:ext cx="533400" cy="533400"/>
            <a:chOff x="1104" y="1632"/>
            <a:chExt cx="336" cy="336"/>
          </a:xfrm>
        </p:grpSpPr>
        <p:sp>
          <p:nvSpPr>
            <p:cNvPr id="26341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2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3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4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8" name="Group 99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6337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8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9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40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49" name="Group 1002"/>
          <p:cNvGrpSpPr>
            <a:grpSpLocks/>
          </p:cNvGrpSpPr>
          <p:nvPr/>
        </p:nvGrpSpPr>
        <p:grpSpPr bwMode="auto">
          <a:xfrm>
            <a:off x="4724400" y="4038600"/>
            <a:ext cx="533400" cy="533400"/>
            <a:chOff x="1104" y="1632"/>
            <a:chExt cx="336" cy="336"/>
          </a:xfrm>
        </p:grpSpPr>
        <p:sp>
          <p:nvSpPr>
            <p:cNvPr id="26333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4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5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6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0" name="Group 1007"/>
          <p:cNvGrpSpPr>
            <a:grpSpLocks/>
          </p:cNvGrpSpPr>
          <p:nvPr/>
        </p:nvGrpSpPr>
        <p:grpSpPr bwMode="auto">
          <a:xfrm rot="-5400000">
            <a:off x="4876800" y="4191000"/>
            <a:ext cx="533400" cy="533400"/>
            <a:chOff x="1104" y="1632"/>
            <a:chExt cx="336" cy="336"/>
          </a:xfrm>
        </p:grpSpPr>
        <p:sp>
          <p:nvSpPr>
            <p:cNvPr id="26329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0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1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32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1" name="Group 101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6325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6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7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8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2" name="Group 1017"/>
          <p:cNvGrpSpPr>
            <a:grpSpLocks/>
          </p:cNvGrpSpPr>
          <p:nvPr/>
        </p:nvGrpSpPr>
        <p:grpSpPr bwMode="auto">
          <a:xfrm>
            <a:off x="5029200" y="3962400"/>
            <a:ext cx="533400" cy="533400"/>
            <a:chOff x="1104" y="1632"/>
            <a:chExt cx="336" cy="336"/>
          </a:xfrm>
        </p:grpSpPr>
        <p:sp>
          <p:nvSpPr>
            <p:cNvPr id="26321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2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3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4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3" name="Group 1022"/>
          <p:cNvGrpSpPr>
            <a:grpSpLocks/>
          </p:cNvGrpSpPr>
          <p:nvPr/>
        </p:nvGrpSpPr>
        <p:grpSpPr bwMode="auto">
          <a:xfrm rot="-5400000">
            <a:off x="5181600" y="4114800"/>
            <a:ext cx="533400" cy="533400"/>
            <a:chOff x="1104" y="1632"/>
            <a:chExt cx="336" cy="336"/>
          </a:xfrm>
        </p:grpSpPr>
        <p:sp>
          <p:nvSpPr>
            <p:cNvPr id="26317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8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9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20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4" name="Group 102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6313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4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5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6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5" name="Group 1032"/>
          <p:cNvGrpSpPr>
            <a:grpSpLocks/>
          </p:cNvGrpSpPr>
          <p:nvPr/>
        </p:nvGrpSpPr>
        <p:grpSpPr bwMode="auto">
          <a:xfrm>
            <a:off x="4876800" y="4191000"/>
            <a:ext cx="533400" cy="533400"/>
            <a:chOff x="1104" y="1632"/>
            <a:chExt cx="336" cy="336"/>
          </a:xfrm>
        </p:grpSpPr>
        <p:sp>
          <p:nvSpPr>
            <p:cNvPr id="26309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0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1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12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6" name="Group 1037"/>
          <p:cNvGrpSpPr>
            <a:grpSpLocks/>
          </p:cNvGrpSpPr>
          <p:nvPr/>
        </p:nvGrpSpPr>
        <p:grpSpPr bwMode="auto">
          <a:xfrm rot="-5400000">
            <a:off x="4876800" y="4343400"/>
            <a:ext cx="533400" cy="533400"/>
            <a:chOff x="1104" y="1632"/>
            <a:chExt cx="336" cy="336"/>
          </a:xfrm>
        </p:grpSpPr>
        <p:sp>
          <p:nvSpPr>
            <p:cNvPr id="26305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6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7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8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7" name="Group 104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6301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2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3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4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8" name="Group 1047"/>
          <p:cNvGrpSpPr>
            <a:grpSpLocks/>
          </p:cNvGrpSpPr>
          <p:nvPr/>
        </p:nvGrpSpPr>
        <p:grpSpPr bwMode="auto">
          <a:xfrm>
            <a:off x="5181600" y="4114800"/>
            <a:ext cx="533400" cy="533400"/>
            <a:chOff x="1104" y="1632"/>
            <a:chExt cx="336" cy="336"/>
          </a:xfrm>
        </p:grpSpPr>
        <p:sp>
          <p:nvSpPr>
            <p:cNvPr id="26297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8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9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300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59" name="Group 1052"/>
          <p:cNvGrpSpPr>
            <a:grpSpLocks/>
          </p:cNvGrpSpPr>
          <p:nvPr/>
        </p:nvGrpSpPr>
        <p:grpSpPr bwMode="auto">
          <a:xfrm rot="-5400000">
            <a:off x="5334000" y="4267200"/>
            <a:ext cx="533400" cy="533400"/>
            <a:chOff x="1104" y="1632"/>
            <a:chExt cx="336" cy="336"/>
          </a:xfrm>
        </p:grpSpPr>
        <p:sp>
          <p:nvSpPr>
            <p:cNvPr id="26293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4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5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6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0" name="Group 105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6289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0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1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92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1" name="Group 1062"/>
          <p:cNvGrpSpPr>
            <a:grpSpLocks/>
          </p:cNvGrpSpPr>
          <p:nvPr/>
        </p:nvGrpSpPr>
        <p:grpSpPr bwMode="auto">
          <a:xfrm>
            <a:off x="4876800" y="4343400"/>
            <a:ext cx="533400" cy="533400"/>
            <a:chOff x="1104" y="1632"/>
            <a:chExt cx="336" cy="336"/>
          </a:xfrm>
        </p:grpSpPr>
        <p:sp>
          <p:nvSpPr>
            <p:cNvPr id="26285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6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7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8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2" name="Group 1067"/>
          <p:cNvGrpSpPr>
            <a:grpSpLocks/>
          </p:cNvGrpSpPr>
          <p:nvPr/>
        </p:nvGrpSpPr>
        <p:grpSpPr bwMode="auto">
          <a:xfrm rot="-5400000">
            <a:off x="5181600" y="4495800"/>
            <a:ext cx="533400" cy="533400"/>
            <a:chOff x="1104" y="1632"/>
            <a:chExt cx="336" cy="336"/>
          </a:xfrm>
        </p:grpSpPr>
        <p:sp>
          <p:nvSpPr>
            <p:cNvPr id="26281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2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3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4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3" name="Group 107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6277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8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9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80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4" name="Group 107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6273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4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5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6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5" name="Group 1082"/>
          <p:cNvGrpSpPr>
            <a:grpSpLocks/>
          </p:cNvGrpSpPr>
          <p:nvPr/>
        </p:nvGrpSpPr>
        <p:grpSpPr bwMode="auto">
          <a:xfrm rot="-5400000">
            <a:off x="5486400" y="4419600"/>
            <a:ext cx="533400" cy="533400"/>
            <a:chOff x="1104" y="1632"/>
            <a:chExt cx="336" cy="336"/>
          </a:xfrm>
        </p:grpSpPr>
        <p:sp>
          <p:nvSpPr>
            <p:cNvPr id="26269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0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1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72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6" name="Group 108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6265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6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7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8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7" name="Group 1092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6261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2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3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4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8" name="Group 1097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6257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8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9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60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69" name="Group 1102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6253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4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5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6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0" name="Group 1107"/>
          <p:cNvGrpSpPr>
            <a:grpSpLocks/>
          </p:cNvGrpSpPr>
          <p:nvPr/>
        </p:nvGrpSpPr>
        <p:grpSpPr bwMode="auto">
          <a:xfrm>
            <a:off x="5334000" y="4267200"/>
            <a:ext cx="533400" cy="533400"/>
            <a:chOff x="1104" y="1632"/>
            <a:chExt cx="336" cy="336"/>
          </a:xfrm>
        </p:grpSpPr>
        <p:sp>
          <p:nvSpPr>
            <p:cNvPr id="26249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0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1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52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1" name="Group 1112"/>
          <p:cNvGrpSpPr>
            <a:grpSpLocks/>
          </p:cNvGrpSpPr>
          <p:nvPr/>
        </p:nvGrpSpPr>
        <p:grpSpPr bwMode="auto">
          <a:xfrm rot="-5400000">
            <a:off x="5562600" y="4267200"/>
            <a:ext cx="533400" cy="533400"/>
            <a:chOff x="1104" y="1632"/>
            <a:chExt cx="336" cy="336"/>
          </a:xfrm>
        </p:grpSpPr>
        <p:sp>
          <p:nvSpPr>
            <p:cNvPr id="26245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6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7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8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2" name="Group 1117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6241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2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3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4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3" name="Group 1122"/>
          <p:cNvGrpSpPr>
            <a:grpSpLocks/>
          </p:cNvGrpSpPr>
          <p:nvPr/>
        </p:nvGrpSpPr>
        <p:grpSpPr bwMode="auto">
          <a:xfrm rot="-5400000">
            <a:off x="5638800" y="4572000"/>
            <a:ext cx="533400" cy="533400"/>
            <a:chOff x="1104" y="1632"/>
            <a:chExt cx="336" cy="336"/>
          </a:xfrm>
        </p:grpSpPr>
        <p:sp>
          <p:nvSpPr>
            <p:cNvPr id="26237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8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9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40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4" name="Group 1127"/>
          <p:cNvGrpSpPr>
            <a:grpSpLocks/>
          </p:cNvGrpSpPr>
          <p:nvPr/>
        </p:nvGrpSpPr>
        <p:grpSpPr bwMode="auto">
          <a:xfrm>
            <a:off x="5181600" y="4495800"/>
            <a:ext cx="533400" cy="533400"/>
            <a:chOff x="1104" y="1632"/>
            <a:chExt cx="336" cy="336"/>
          </a:xfrm>
        </p:grpSpPr>
        <p:sp>
          <p:nvSpPr>
            <p:cNvPr id="26233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4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5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6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5" name="Group 1132"/>
          <p:cNvGrpSpPr>
            <a:grpSpLocks/>
          </p:cNvGrpSpPr>
          <p:nvPr/>
        </p:nvGrpSpPr>
        <p:grpSpPr bwMode="auto">
          <a:xfrm rot="-5400000">
            <a:off x="5334000" y="4648200"/>
            <a:ext cx="533400" cy="533400"/>
            <a:chOff x="1104" y="1632"/>
            <a:chExt cx="336" cy="336"/>
          </a:xfrm>
        </p:grpSpPr>
        <p:sp>
          <p:nvSpPr>
            <p:cNvPr id="26229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0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1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32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6" name="Group 113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6225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6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7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8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7" name="Group 1142"/>
          <p:cNvGrpSpPr>
            <a:grpSpLocks/>
          </p:cNvGrpSpPr>
          <p:nvPr/>
        </p:nvGrpSpPr>
        <p:grpSpPr bwMode="auto">
          <a:xfrm>
            <a:off x="5486400" y="4419600"/>
            <a:ext cx="533400" cy="533400"/>
            <a:chOff x="1104" y="1632"/>
            <a:chExt cx="336" cy="336"/>
          </a:xfrm>
        </p:grpSpPr>
        <p:sp>
          <p:nvSpPr>
            <p:cNvPr id="26221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2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3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4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8" name="Group 1147"/>
          <p:cNvGrpSpPr>
            <a:grpSpLocks/>
          </p:cNvGrpSpPr>
          <p:nvPr/>
        </p:nvGrpSpPr>
        <p:grpSpPr bwMode="auto">
          <a:xfrm rot="-5400000">
            <a:off x="5638800" y="4419600"/>
            <a:ext cx="533400" cy="533400"/>
            <a:chOff x="1104" y="1632"/>
            <a:chExt cx="336" cy="336"/>
          </a:xfrm>
        </p:grpSpPr>
        <p:sp>
          <p:nvSpPr>
            <p:cNvPr id="26217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8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9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20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79" name="Group 115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6213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4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5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6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0" name="Group 1157"/>
          <p:cNvGrpSpPr>
            <a:grpSpLocks/>
          </p:cNvGrpSpPr>
          <p:nvPr/>
        </p:nvGrpSpPr>
        <p:grpSpPr bwMode="auto">
          <a:xfrm>
            <a:off x="5334000" y="4648200"/>
            <a:ext cx="533400" cy="533400"/>
            <a:chOff x="1104" y="1632"/>
            <a:chExt cx="336" cy="336"/>
          </a:xfrm>
        </p:grpSpPr>
        <p:sp>
          <p:nvSpPr>
            <p:cNvPr id="26209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0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1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12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1" name="Group 1162"/>
          <p:cNvGrpSpPr>
            <a:grpSpLocks/>
          </p:cNvGrpSpPr>
          <p:nvPr/>
        </p:nvGrpSpPr>
        <p:grpSpPr bwMode="auto">
          <a:xfrm rot="-5400000">
            <a:off x="5486400" y="4800600"/>
            <a:ext cx="533400" cy="533400"/>
            <a:chOff x="1104" y="1632"/>
            <a:chExt cx="336" cy="336"/>
          </a:xfrm>
        </p:grpSpPr>
        <p:sp>
          <p:nvSpPr>
            <p:cNvPr id="26205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6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7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8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2" name="Group 116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6201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2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3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4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3" name="Group 1172"/>
          <p:cNvGrpSpPr>
            <a:grpSpLocks/>
          </p:cNvGrpSpPr>
          <p:nvPr/>
        </p:nvGrpSpPr>
        <p:grpSpPr bwMode="auto">
          <a:xfrm>
            <a:off x="5638800" y="4572000"/>
            <a:ext cx="533400" cy="533400"/>
            <a:chOff x="1104" y="1632"/>
            <a:chExt cx="336" cy="336"/>
          </a:xfrm>
        </p:grpSpPr>
        <p:sp>
          <p:nvSpPr>
            <p:cNvPr id="26197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8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9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200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4" name="Group 1177"/>
          <p:cNvGrpSpPr>
            <a:grpSpLocks/>
          </p:cNvGrpSpPr>
          <p:nvPr/>
        </p:nvGrpSpPr>
        <p:grpSpPr bwMode="auto">
          <a:xfrm>
            <a:off x="5486400" y="4800600"/>
            <a:ext cx="533400" cy="533400"/>
            <a:chOff x="1104" y="1632"/>
            <a:chExt cx="336" cy="336"/>
          </a:xfrm>
        </p:grpSpPr>
        <p:sp>
          <p:nvSpPr>
            <p:cNvPr id="26193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4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5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6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6185" name="Group 1182"/>
          <p:cNvGrpSpPr>
            <a:grpSpLocks/>
          </p:cNvGrpSpPr>
          <p:nvPr/>
        </p:nvGrpSpPr>
        <p:grpSpPr bwMode="auto">
          <a:xfrm flipH="1">
            <a:off x="4800600" y="3276600"/>
            <a:ext cx="533400" cy="533400"/>
            <a:chOff x="1104" y="1632"/>
            <a:chExt cx="336" cy="336"/>
          </a:xfrm>
        </p:grpSpPr>
        <p:sp>
          <p:nvSpPr>
            <p:cNvPr id="26189" name="AutoShape 11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0" name="AutoShape 11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1" name="AutoShape 11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192" name="AutoShape 11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6186" name="Freeform 1187"/>
          <p:cNvSpPr>
            <a:spLocks/>
          </p:cNvSpPr>
          <p:nvPr/>
        </p:nvSpPr>
        <p:spPr bwMode="auto">
          <a:xfrm>
            <a:off x="3810001" y="1981201"/>
            <a:ext cx="2557463" cy="3605213"/>
          </a:xfrm>
          <a:custGeom>
            <a:avLst/>
            <a:gdLst>
              <a:gd name="T0" fmla="*/ 2147483647 w 1611"/>
              <a:gd name="T1" fmla="*/ 0 h 2271"/>
              <a:gd name="T2" fmla="*/ 2147483647 w 1611"/>
              <a:gd name="T3" fmla="*/ 2147483647 h 2271"/>
              <a:gd name="T4" fmla="*/ 2147483647 w 1611"/>
              <a:gd name="T5" fmla="*/ 2147483647 h 2271"/>
              <a:gd name="T6" fmla="*/ 2147483647 w 1611"/>
              <a:gd name="T7" fmla="*/ 2147483647 h 2271"/>
              <a:gd name="T8" fmla="*/ 2147483647 w 1611"/>
              <a:gd name="T9" fmla="*/ 2147483647 h 2271"/>
              <a:gd name="T10" fmla="*/ 2147483647 w 1611"/>
              <a:gd name="T11" fmla="*/ 2147483647 h 2271"/>
              <a:gd name="T12" fmla="*/ 2147483647 w 1611"/>
              <a:gd name="T13" fmla="*/ 2147483647 h 2271"/>
              <a:gd name="T14" fmla="*/ 2147483647 w 1611"/>
              <a:gd name="T15" fmla="*/ 2147483647 h 2271"/>
              <a:gd name="T16" fmla="*/ 2147483647 w 1611"/>
              <a:gd name="T17" fmla="*/ 2147483647 h 2271"/>
              <a:gd name="T18" fmla="*/ 2147483647 w 1611"/>
              <a:gd name="T19" fmla="*/ 2147483647 h 2271"/>
              <a:gd name="T20" fmla="*/ 0 w 1611"/>
              <a:gd name="T21" fmla="*/ 2147483647 h 22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1"/>
              <a:gd name="T34" fmla="*/ 0 h 2271"/>
              <a:gd name="T35" fmla="*/ 1611 w 1611"/>
              <a:gd name="T36" fmla="*/ 2271 h 22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1" h="2271">
                <a:moveTo>
                  <a:pt x="1200" y="0"/>
                </a:moveTo>
                <a:cubicBezTo>
                  <a:pt x="1076" y="332"/>
                  <a:pt x="979" y="735"/>
                  <a:pt x="960" y="912"/>
                </a:cubicBezTo>
                <a:cubicBezTo>
                  <a:pt x="941" y="1089"/>
                  <a:pt x="1075" y="999"/>
                  <a:pt x="1089" y="1062"/>
                </a:cubicBezTo>
                <a:cubicBezTo>
                  <a:pt x="1103" y="1125"/>
                  <a:pt x="1020" y="1247"/>
                  <a:pt x="1043" y="1292"/>
                </a:cubicBezTo>
                <a:cubicBezTo>
                  <a:pt x="1066" y="1337"/>
                  <a:pt x="1186" y="1308"/>
                  <a:pt x="1227" y="1332"/>
                </a:cubicBezTo>
                <a:cubicBezTo>
                  <a:pt x="1268" y="1356"/>
                  <a:pt x="1253" y="1418"/>
                  <a:pt x="1290" y="1436"/>
                </a:cubicBezTo>
                <a:cubicBezTo>
                  <a:pt x="1327" y="1454"/>
                  <a:pt x="1417" y="1415"/>
                  <a:pt x="1452" y="1442"/>
                </a:cubicBezTo>
                <a:cubicBezTo>
                  <a:pt x="1487" y="1469"/>
                  <a:pt x="1499" y="1528"/>
                  <a:pt x="1503" y="1597"/>
                </a:cubicBezTo>
                <a:cubicBezTo>
                  <a:pt x="1507" y="1666"/>
                  <a:pt x="1498" y="1753"/>
                  <a:pt x="1475" y="1857"/>
                </a:cubicBezTo>
                <a:cubicBezTo>
                  <a:pt x="1452" y="1961"/>
                  <a:pt x="1611" y="2169"/>
                  <a:pt x="1365" y="2220"/>
                </a:cubicBezTo>
                <a:cubicBezTo>
                  <a:pt x="1119" y="2271"/>
                  <a:pt x="284" y="2174"/>
                  <a:pt x="0" y="2162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87" name="Text Box 1188"/>
          <p:cNvSpPr txBox="1">
            <a:spLocks noChangeArrowheads="1"/>
          </p:cNvSpPr>
          <p:nvPr/>
        </p:nvSpPr>
        <p:spPr bwMode="auto">
          <a:xfrm>
            <a:off x="8823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188" name="Text Box 1189"/>
          <p:cNvSpPr txBox="1">
            <a:spLocks noChangeArrowheads="1"/>
          </p:cNvSpPr>
          <p:nvPr/>
        </p:nvSpPr>
        <p:spPr bwMode="auto">
          <a:xfrm>
            <a:off x="3794125" y="6208713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SOBREENTRENAMIENTO!!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27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27406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latin typeface="Carlito"/>
                <a:cs typeface="Carlito"/>
              </a:rPr>
              <a:t>Contenido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140" y="6600380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322" y="995883"/>
            <a:ext cx="8421878" cy="327269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900" indent="-457834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Introducción.</a:t>
            </a:r>
          </a:p>
          <a:p>
            <a:pPr marL="469900" indent="-457834">
              <a:spcBef>
                <a:spcPts val="860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Adquisición, Procesamiento y Etiquetado de Datos.</a:t>
            </a:r>
          </a:p>
          <a:p>
            <a:pPr marL="469900" indent="-457834">
              <a:spcBef>
                <a:spcPts val="860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y Selección de Características</a:t>
            </a:r>
          </a:p>
          <a:p>
            <a:pPr marL="469900" indent="-457834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Supervisado </a:t>
            </a:r>
          </a:p>
          <a:p>
            <a:pPr marL="469900" indent="-457834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NO Supervisado </a:t>
            </a:r>
          </a:p>
          <a:p>
            <a:pPr marL="469900" indent="-457834">
              <a:spcBef>
                <a:spcPts val="860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s-CO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Técnicas Modernas de Aprendizaje de Máquinas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685800"/>
            <a:ext cx="9829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latin typeface="Ancizar Sans Black"/>
              </a:rPr>
              <a:t>APRENDIZAJE DE MÁQUINAS</a:t>
            </a:r>
            <a:br>
              <a:rPr lang="en-US" sz="4800" b="1" dirty="0">
                <a:latin typeface="Ancizar Sans Black"/>
              </a:rPr>
            </a:br>
            <a:r>
              <a:rPr lang="es-ES" sz="4800" b="1" dirty="0">
                <a:latin typeface="Ancizar Sans Black"/>
              </a:rPr>
              <a:t>Introducción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8740" y="6600380"/>
            <a:ext cx="1663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400" spc="-5" dirty="0">
                <a:latin typeface="Carlito"/>
                <a:cs typeface="Carlito"/>
              </a:rPr>
              <a:t>5</a:t>
            </a:fld>
            <a:endParaRPr sz="1400" dirty="0">
              <a:latin typeface="Carlito"/>
              <a:cs typeface="Carlito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09800" y="3048000"/>
            <a:ext cx="7696200" cy="229293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sz="4000" b="1" dirty="0">
                <a:latin typeface="Ancizar Sans Black"/>
              </a:rPr>
              <a:t>JOHN W. BRANCH</a:t>
            </a:r>
            <a:endParaRPr lang="es-ES" sz="4000" dirty="0">
              <a:latin typeface="Ancizar Sans Black"/>
            </a:endParaRPr>
          </a:p>
          <a:p>
            <a:pPr algn="ctr"/>
            <a:r>
              <a:rPr lang="es-ES" sz="2000" b="1" dirty="0">
                <a:latin typeface="Ancizar Sans Black"/>
              </a:rPr>
              <a:t>Profesor Titular </a:t>
            </a:r>
          </a:p>
          <a:p>
            <a:pPr algn="ctr"/>
            <a:r>
              <a:rPr lang="es-ES" sz="2000" b="1" dirty="0">
                <a:latin typeface="Ancizar Sans Black"/>
              </a:rPr>
              <a:t>Departamento de Ciencias de la Computación y de la Decisión</a:t>
            </a:r>
          </a:p>
          <a:p>
            <a:pPr algn="ctr"/>
            <a:r>
              <a:rPr lang="es-ES" sz="2000" b="1" dirty="0">
                <a:latin typeface="Ancizar Sans Black"/>
              </a:rPr>
              <a:t>Director del Grupo de I+D en Inteligencia Artificial – GIDIA</a:t>
            </a:r>
          </a:p>
          <a:p>
            <a:pPr algn="ctr"/>
            <a:r>
              <a:rPr lang="es-ES" sz="2000" b="1" dirty="0">
                <a:latin typeface="Ancizar Sans Black"/>
                <a:hlinkClick r:id="rId3"/>
              </a:rPr>
              <a:t>jwbranch@unal.edu.co</a:t>
            </a:r>
            <a:endParaRPr lang="es-ES" sz="2000" b="1" dirty="0">
              <a:latin typeface="Ancizar Sans Black"/>
            </a:endParaRPr>
          </a:p>
          <a:p>
            <a:pPr marL="635" algn="ctr"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547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27406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latin typeface="Carlito"/>
                <a:cs typeface="Carlito"/>
              </a:rPr>
              <a:t>Contenido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140" y="6600380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322" y="995883"/>
            <a:ext cx="7355078" cy="402417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aprendizaje de máquinas.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spcBef>
                <a:spcPts val="765"/>
              </a:spcBef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s-E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clásicas del aprendizaje de máquinas.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aprendizaje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Supervisado</a:t>
            </a:r>
            <a:r>
              <a:rPr lang="es-E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3535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Supervisado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clásica para el desarrollo de aplicaciones de aprendizaje de máquinas.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Tecnológicas.</a:t>
            </a: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Aplicaciones.</a:t>
            </a:r>
          </a:p>
        </p:txBody>
      </p:sp>
    </p:spTree>
    <p:extLst>
      <p:ext uri="{BB962C8B-B14F-4D97-AF65-F5344CB8AC3E}">
        <p14:creationId xmlns:p14="http://schemas.microsoft.com/office/powerpoint/2010/main" val="414357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168401"/>
            <a:ext cx="28930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Carlito"/>
                <a:cs typeface="Carlito"/>
              </a:rPr>
              <a:t>Motivación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473" y="1143000"/>
            <a:ext cx="165354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634" y="5739819"/>
            <a:ext cx="11383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https://www.ted.com/talks/fei_fei_li_how_we_re_teaching_computers_to_understand_pictures?language=es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0679" y="1655826"/>
            <a:ext cx="6585966" cy="397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544" y="1677887"/>
            <a:ext cx="121920" cy="1266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544" y="2365035"/>
            <a:ext cx="121920" cy="1266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958" y="3035724"/>
            <a:ext cx="121920" cy="1266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" y="1127449"/>
            <a:ext cx="5127625" cy="4348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20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RESPONDA</a:t>
            </a:r>
            <a:r>
              <a:rPr sz="20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r>
              <a:rPr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PREGUNTAS: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2045" indent="201930" algn="just">
              <a:lnSpc>
                <a:spcPct val="110000"/>
              </a:lnSpc>
            </a:pPr>
            <a:endParaRPr lang="es-CO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22045" indent="201930" algn="just">
              <a:lnSpc>
                <a:spcPct val="11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¿Cuántos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requieren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visión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</a:t>
            </a:r>
            <a:r>
              <a:rPr lang="es-MX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23035" indent="201930" algn="just">
              <a:lnSpc>
                <a:spcPct val="110000"/>
              </a:lnSpc>
              <a:spcBef>
                <a:spcPts val="136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 posible decir que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sobrepasaron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humana?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98195" indent="201930" algn="just">
              <a:lnSpc>
                <a:spcPct val="110000"/>
              </a:lnSpc>
              <a:spcBef>
                <a:spcPts val="136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evidencian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Reconocimiento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Patrones?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4140" y="6600380"/>
            <a:ext cx="1155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CO" sz="1400" spc="-5" dirty="0">
                <a:latin typeface="Carlito"/>
                <a:cs typeface="Carlito"/>
              </a:rPr>
              <a:t>4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168401"/>
            <a:ext cx="99796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000" b="1" spc="-10" dirty="0"/>
              <a:t>Aprendizaje de Máquinas y Predicción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110" y="1229741"/>
            <a:ext cx="152400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510" y="1149284"/>
            <a:ext cx="5589690" cy="54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r>
              <a:rPr lang="es-CO" sz="1600" spc="-5" dirty="0">
                <a:latin typeface="Carlito"/>
                <a:cs typeface="Carlito"/>
              </a:rPr>
              <a:t>El problema central del aprendizaje de máquinas es la </a:t>
            </a:r>
            <a:r>
              <a:rPr lang="es-CO" sz="1600" b="1" i="1" spc="-5" dirty="0">
                <a:latin typeface="Carlito"/>
                <a:cs typeface="Carlito"/>
              </a:rPr>
              <a:t>predicción</a:t>
            </a:r>
            <a:r>
              <a:rPr lang="es-CO" sz="1600" spc="-5" dirty="0">
                <a:latin typeface="Carlito"/>
                <a:cs typeface="Carlito"/>
              </a:rPr>
              <a:t>, es decir, aplicar sobre datos nuevos un algoritmo que ha sido entrenado sobre un conjunto de datos históricos.</a:t>
            </a: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endParaRPr lang="es-CO" sz="1600" spc="-5" dirty="0">
              <a:latin typeface="Carlito"/>
              <a:cs typeface="Carlito"/>
            </a:endParaRP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r>
              <a:rPr lang="es-CO" sz="1600" spc="-5" dirty="0">
                <a:latin typeface="Carlito"/>
                <a:cs typeface="Carlito"/>
              </a:rPr>
              <a:t>Aunque suene como predecir el futuro, el término </a:t>
            </a:r>
            <a:r>
              <a:rPr lang="es-CO" sz="1600" i="1" u="sng" spc="-5" dirty="0">
                <a:latin typeface="Carlito"/>
                <a:cs typeface="Carlito"/>
              </a:rPr>
              <a:t>predicción</a:t>
            </a:r>
            <a:r>
              <a:rPr lang="es-CO" sz="1600" spc="-5" dirty="0">
                <a:latin typeface="Carlito"/>
                <a:cs typeface="Carlito"/>
              </a:rPr>
              <a:t> generalmente se usa para el procesamiento de datos nuevos </a:t>
            </a:r>
            <a:r>
              <a:rPr lang="es-CO" sz="1600" i="1" spc="-5" dirty="0" err="1">
                <a:latin typeface="Carlito"/>
                <a:cs typeface="Carlito"/>
              </a:rPr>
              <a:t>in-situ</a:t>
            </a:r>
            <a:r>
              <a:rPr lang="es-CO" sz="1600" spc="-5" dirty="0">
                <a:latin typeface="Carlito"/>
                <a:cs typeface="Carlito"/>
              </a:rPr>
              <a:t>.  Cuando los datos tienen un componente temporal se utiliza el término </a:t>
            </a:r>
            <a:r>
              <a:rPr lang="es-CO" sz="1600" i="1" u="sng" spc="-5" dirty="0">
                <a:latin typeface="Carlito"/>
                <a:cs typeface="Carlito"/>
              </a:rPr>
              <a:t>pronóstico</a:t>
            </a:r>
            <a:r>
              <a:rPr lang="es-CO" sz="1600" i="1" spc="-5" dirty="0">
                <a:latin typeface="Carlito"/>
                <a:cs typeface="Carlito"/>
              </a:rPr>
              <a:t>.</a:t>
            </a: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endParaRPr lang="es-CO" sz="1600" i="1" spc="-5" dirty="0">
              <a:latin typeface="Carlito"/>
              <a:cs typeface="Carlito"/>
            </a:endParaRP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r>
              <a:rPr lang="es-CO" sz="1600" spc="-5" dirty="0">
                <a:latin typeface="Carlito"/>
                <a:cs typeface="Carlito"/>
              </a:rPr>
              <a:t>En este orden de ideas, cuando se habla de predicción se puede hacer referencia a: </a:t>
            </a: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endParaRPr lang="es-CO" sz="1600" spc="-5" dirty="0">
              <a:latin typeface="Carlito"/>
              <a:cs typeface="Carlito"/>
            </a:endParaRPr>
          </a:p>
          <a:p>
            <a:pPr marL="395605" marR="5080" indent="-285750" algn="just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s-CO" sz="1600" b="1" i="1" spc="-5" dirty="0">
                <a:latin typeface="Carlito"/>
                <a:cs typeface="Carlito"/>
              </a:rPr>
              <a:t>Clasificación</a:t>
            </a:r>
            <a:r>
              <a:rPr lang="es-CO" sz="1600" spc="-5" dirty="0">
                <a:latin typeface="Carlito"/>
                <a:cs typeface="Carlito"/>
              </a:rPr>
              <a:t> para obtener una etiqueta o clase conocida.</a:t>
            </a:r>
          </a:p>
          <a:p>
            <a:pPr marL="395605" marR="5080" indent="-285750" algn="just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s-CO" sz="1600" b="1" i="1" spc="-5" dirty="0">
                <a:latin typeface="Carlito"/>
                <a:cs typeface="Carlito"/>
              </a:rPr>
              <a:t>Regresión</a:t>
            </a:r>
            <a:r>
              <a:rPr lang="es-CO" sz="1600" spc="-5" dirty="0">
                <a:latin typeface="Carlito"/>
                <a:cs typeface="Carlito"/>
              </a:rPr>
              <a:t> para obtener un valor numérico.</a:t>
            </a:r>
          </a:p>
          <a:p>
            <a:pPr marL="109855" marR="5080" algn="just">
              <a:lnSpc>
                <a:spcPct val="120000"/>
              </a:lnSpc>
              <a:spcBef>
                <a:spcPts val="100"/>
              </a:spcBef>
            </a:pPr>
            <a:endParaRPr lang="es-CO" sz="1600" spc="-5" dirty="0">
              <a:latin typeface="Carlito"/>
              <a:cs typeface="Carlito"/>
            </a:endParaRPr>
          </a:p>
          <a:p>
            <a:pPr marL="395605" marR="5080" indent="-285750" algn="just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s-CO" sz="1600" b="1" i="1" spc="-5" dirty="0">
                <a:latin typeface="Carlito"/>
                <a:cs typeface="Carlito"/>
              </a:rPr>
              <a:t>Agrupamiento</a:t>
            </a:r>
            <a:r>
              <a:rPr lang="es-CO" sz="1600" spc="-5" dirty="0">
                <a:latin typeface="Carlito"/>
                <a:cs typeface="Carlito"/>
              </a:rPr>
              <a:t> para descubrir etiquetas o patrones nuevos a partir de datos no etiquetados a partir de medidas de asociación.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28740" y="6600380"/>
            <a:ext cx="1663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400" spc="-5" dirty="0">
                <a:latin typeface="Carlito"/>
                <a:cs typeface="Carlito"/>
              </a:rPr>
              <a:t>8</a:t>
            </a:fld>
            <a:endParaRPr sz="1400">
              <a:latin typeface="Carlito"/>
              <a:cs typeface="Carlit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23F256-FCA8-4A4C-B79C-4B6B97DE7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 t="7522" r="12277" b="17791"/>
          <a:stretch/>
        </p:blipFill>
        <p:spPr>
          <a:xfrm>
            <a:off x="6336323" y="1372235"/>
            <a:ext cx="5542073" cy="4357631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FA1F9132-0A4D-4E15-B2CF-DC6D0E0C5E03}"/>
              </a:ext>
            </a:extLst>
          </p:cNvPr>
          <p:cNvSpPr/>
          <p:nvPr/>
        </p:nvSpPr>
        <p:spPr>
          <a:xfrm>
            <a:off x="430110" y="2438400"/>
            <a:ext cx="152400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794AAC9-0757-469C-BC43-BF30882D250B}"/>
              </a:ext>
            </a:extLst>
          </p:cNvPr>
          <p:cNvSpPr txBox="1"/>
          <p:nvPr/>
        </p:nvSpPr>
        <p:spPr>
          <a:xfrm>
            <a:off x="6781800" y="5771935"/>
            <a:ext cx="4419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lang="es-MX"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https://medium.com/@srnghn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19DC05C-9051-4045-AC7F-1C44126D1EA6}"/>
              </a:ext>
            </a:extLst>
          </p:cNvPr>
          <p:cNvSpPr/>
          <p:nvPr/>
        </p:nvSpPr>
        <p:spPr>
          <a:xfrm>
            <a:off x="430110" y="3962400"/>
            <a:ext cx="152400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32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04" y="6172200"/>
            <a:ext cx="85752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Tomada </a:t>
            </a:r>
            <a:r>
              <a:rPr sz="1200" b="1" dirty="0">
                <a:latin typeface="Carlito"/>
                <a:cs typeface="Carlito"/>
              </a:rPr>
              <a:t>de:</a:t>
            </a:r>
            <a:r>
              <a:rPr sz="1200" b="1" spc="3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https://www.predictiveanalyticsworld.com/patimes/wp-content/uploads/2018/01/machinelearning-IMAGE.png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0723" y="4606740"/>
            <a:ext cx="5391277" cy="1334770"/>
            <a:chOff x="7007352" y="4591050"/>
            <a:chExt cx="5089525" cy="1334770"/>
          </a:xfrm>
        </p:grpSpPr>
        <p:sp>
          <p:nvSpPr>
            <p:cNvPr id="4" name="object 4"/>
            <p:cNvSpPr/>
            <p:nvPr/>
          </p:nvSpPr>
          <p:spPr>
            <a:xfrm>
              <a:off x="7010400" y="4594097"/>
              <a:ext cx="5083810" cy="1328420"/>
            </a:xfrm>
            <a:custGeom>
              <a:avLst/>
              <a:gdLst/>
              <a:ahLst/>
              <a:cxnLst/>
              <a:rect l="l" t="t" r="r" b="b"/>
              <a:pathLst>
                <a:path w="5083809" h="1328420">
                  <a:moveTo>
                    <a:pt x="4861941" y="0"/>
                  </a:moveTo>
                  <a:lnTo>
                    <a:pt x="221360" y="0"/>
                  </a:lnTo>
                  <a:lnTo>
                    <a:pt x="176735" y="4495"/>
                  </a:lnTo>
                  <a:lnTo>
                    <a:pt x="135177" y="17389"/>
                  </a:lnTo>
                  <a:lnTo>
                    <a:pt x="97575" y="37792"/>
                  </a:lnTo>
                  <a:lnTo>
                    <a:pt x="64817" y="64817"/>
                  </a:lnTo>
                  <a:lnTo>
                    <a:pt x="37792" y="97575"/>
                  </a:lnTo>
                  <a:lnTo>
                    <a:pt x="17389" y="135177"/>
                  </a:lnTo>
                  <a:lnTo>
                    <a:pt x="4495" y="176735"/>
                  </a:lnTo>
                  <a:lnTo>
                    <a:pt x="0" y="221360"/>
                  </a:lnTo>
                  <a:lnTo>
                    <a:pt x="0" y="1106805"/>
                  </a:lnTo>
                  <a:lnTo>
                    <a:pt x="4495" y="1151415"/>
                  </a:lnTo>
                  <a:lnTo>
                    <a:pt x="17389" y="1192966"/>
                  </a:lnTo>
                  <a:lnTo>
                    <a:pt x="37792" y="1230568"/>
                  </a:lnTo>
                  <a:lnTo>
                    <a:pt x="64817" y="1263329"/>
                  </a:lnTo>
                  <a:lnTo>
                    <a:pt x="97575" y="1290359"/>
                  </a:lnTo>
                  <a:lnTo>
                    <a:pt x="135177" y="1310769"/>
                  </a:lnTo>
                  <a:lnTo>
                    <a:pt x="176735" y="1323668"/>
                  </a:lnTo>
                  <a:lnTo>
                    <a:pt x="221360" y="1328165"/>
                  </a:lnTo>
                  <a:lnTo>
                    <a:pt x="4861941" y="1328165"/>
                  </a:lnTo>
                  <a:lnTo>
                    <a:pt x="4906566" y="1323668"/>
                  </a:lnTo>
                  <a:lnTo>
                    <a:pt x="4948124" y="1310769"/>
                  </a:lnTo>
                  <a:lnTo>
                    <a:pt x="4985726" y="1290359"/>
                  </a:lnTo>
                  <a:lnTo>
                    <a:pt x="5018484" y="1263329"/>
                  </a:lnTo>
                  <a:lnTo>
                    <a:pt x="5045509" y="1230568"/>
                  </a:lnTo>
                  <a:lnTo>
                    <a:pt x="5065912" y="1192966"/>
                  </a:lnTo>
                  <a:lnTo>
                    <a:pt x="5078806" y="1151415"/>
                  </a:lnTo>
                  <a:lnTo>
                    <a:pt x="5083302" y="1106805"/>
                  </a:lnTo>
                  <a:lnTo>
                    <a:pt x="5083302" y="221360"/>
                  </a:lnTo>
                  <a:lnTo>
                    <a:pt x="5078806" y="176735"/>
                  </a:lnTo>
                  <a:lnTo>
                    <a:pt x="5065912" y="135177"/>
                  </a:lnTo>
                  <a:lnTo>
                    <a:pt x="5045509" y="97575"/>
                  </a:lnTo>
                  <a:lnTo>
                    <a:pt x="5018484" y="64817"/>
                  </a:lnTo>
                  <a:lnTo>
                    <a:pt x="4985726" y="37792"/>
                  </a:lnTo>
                  <a:lnTo>
                    <a:pt x="4948124" y="17389"/>
                  </a:lnTo>
                  <a:lnTo>
                    <a:pt x="4906566" y="4495"/>
                  </a:lnTo>
                  <a:lnTo>
                    <a:pt x="4861941" y="0"/>
                  </a:lnTo>
                  <a:close/>
                </a:path>
              </a:pathLst>
            </a:custGeom>
            <a:solidFill>
              <a:srgbClr val="F8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400" y="4594097"/>
              <a:ext cx="5083810" cy="1328420"/>
            </a:xfrm>
            <a:custGeom>
              <a:avLst/>
              <a:gdLst/>
              <a:ahLst/>
              <a:cxnLst/>
              <a:rect l="l" t="t" r="r" b="b"/>
              <a:pathLst>
                <a:path w="5083809" h="1328420">
                  <a:moveTo>
                    <a:pt x="0" y="221360"/>
                  </a:moveTo>
                  <a:lnTo>
                    <a:pt x="4495" y="176735"/>
                  </a:lnTo>
                  <a:lnTo>
                    <a:pt x="17389" y="135177"/>
                  </a:lnTo>
                  <a:lnTo>
                    <a:pt x="37792" y="97575"/>
                  </a:lnTo>
                  <a:lnTo>
                    <a:pt x="64817" y="64817"/>
                  </a:lnTo>
                  <a:lnTo>
                    <a:pt x="97575" y="37792"/>
                  </a:lnTo>
                  <a:lnTo>
                    <a:pt x="135177" y="17389"/>
                  </a:lnTo>
                  <a:lnTo>
                    <a:pt x="176735" y="4495"/>
                  </a:lnTo>
                  <a:lnTo>
                    <a:pt x="221360" y="0"/>
                  </a:lnTo>
                  <a:lnTo>
                    <a:pt x="4861941" y="0"/>
                  </a:lnTo>
                  <a:lnTo>
                    <a:pt x="4906566" y="4495"/>
                  </a:lnTo>
                  <a:lnTo>
                    <a:pt x="4948124" y="17389"/>
                  </a:lnTo>
                  <a:lnTo>
                    <a:pt x="4985726" y="37792"/>
                  </a:lnTo>
                  <a:lnTo>
                    <a:pt x="5018484" y="64817"/>
                  </a:lnTo>
                  <a:lnTo>
                    <a:pt x="5045509" y="97575"/>
                  </a:lnTo>
                  <a:lnTo>
                    <a:pt x="5065912" y="135177"/>
                  </a:lnTo>
                  <a:lnTo>
                    <a:pt x="5078806" y="176735"/>
                  </a:lnTo>
                  <a:lnTo>
                    <a:pt x="5083302" y="221360"/>
                  </a:lnTo>
                  <a:lnTo>
                    <a:pt x="5083302" y="1106805"/>
                  </a:lnTo>
                  <a:lnTo>
                    <a:pt x="5078806" y="1151415"/>
                  </a:lnTo>
                  <a:lnTo>
                    <a:pt x="5065912" y="1192966"/>
                  </a:lnTo>
                  <a:lnTo>
                    <a:pt x="5045509" y="1230568"/>
                  </a:lnTo>
                  <a:lnTo>
                    <a:pt x="5018484" y="1263329"/>
                  </a:lnTo>
                  <a:lnTo>
                    <a:pt x="4985726" y="1290359"/>
                  </a:lnTo>
                  <a:lnTo>
                    <a:pt x="4948124" y="1310769"/>
                  </a:lnTo>
                  <a:lnTo>
                    <a:pt x="4906566" y="1323668"/>
                  </a:lnTo>
                  <a:lnTo>
                    <a:pt x="4861941" y="1328165"/>
                  </a:lnTo>
                  <a:lnTo>
                    <a:pt x="221360" y="1328165"/>
                  </a:lnTo>
                  <a:lnTo>
                    <a:pt x="176735" y="1323668"/>
                  </a:lnTo>
                  <a:lnTo>
                    <a:pt x="135177" y="1310769"/>
                  </a:lnTo>
                  <a:lnTo>
                    <a:pt x="97575" y="1290359"/>
                  </a:lnTo>
                  <a:lnTo>
                    <a:pt x="64817" y="1263329"/>
                  </a:lnTo>
                  <a:lnTo>
                    <a:pt x="37792" y="1230568"/>
                  </a:lnTo>
                  <a:lnTo>
                    <a:pt x="17389" y="1192966"/>
                  </a:lnTo>
                  <a:lnTo>
                    <a:pt x="4495" y="1151415"/>
                  </a:lnTo>
                  <a:lnTo>
                    <a:pt x="0" y="1106805"/>
                  </a:lnTo>
                  <a:lnTo>
                    <a:pt x="0" y="221360"/>
                  </a:lnTo>
                  <a:close/>
                </a:path>
              </a:pathLst>
            </a:custGeom>
            <a:ln w="6096">
              <a:solidFill>
                <a:srgbClr val="6425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11085" y="4696967"/>
            <a:ext cx="52824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Los </a:t>
            </a:r>
            <a:r>
              <a:rPr sz="1800" spc="-10" dirty="0">
                <a:solidFill>
                  <a:srgbClr val="642531"/>
                </a:solidFill>
                <a:latin typeface="Carlito"/>
                <a:cs typeface="Carlito"/>
              </a:rPr>
              <a:t>problemas 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de </a:t>
            </a:r>
            <a:r>
              <a:rPr sz="1800" spc="-5" dirty="0" err="1">
                <a:solidFill>
                  <a:srgbClr val="642531"/>
                </a:solidFill>
                <a:latin typeface="Carlito"/>
                <a:cs typeface="Carlito"/>
              </a:rPr>
              <a:t>aprendizaje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 </a:t>
            </a:r>
            <a:r>
              <a:rPr lang="es-CO" sz="1800" spc="-10" dirty="0">
                <a:solidFill>
                  <a:srgbClr val="642531"/>
                </a:solidFill>
                <a:latin typeface="Carlito"/>
                <a:cs typeface="Carlito"/>
              </a:rPr>
              <a:t>de máquina</a:t>
            </a:r>
            <a:r>
              <a:rPr sz="1800" spc="-10" dirty="0">
                <a:solidFill>
                  <a:srgbClr val="64253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se  dividen, de </a:t>
            </a:r>
            <a:r>
              <a:rPr sz="1800" spc="-10" dirty="0">
                <a:solidFill>
                  <a:srgbClr val="642531"/>
                </a:solidFill>
                <a:latin typeface="Carlito"/>
                <a:cs typeface="Carlito"/>
              </a:rPr>
              <a:t>manera </a:t>
            </a:r>
            <a:r>
              <a:rPr sz="1800" dirty="0">
                <a:solidFill>
                  <a:srgbClr val="642531"/>
                </a:solidFill>
                <a:latin typeface="Carlito"/>
                <a:cs typeface="Carlito"/>
              </a:rPr>
              <a:t>muy </a:t>
            </a:r>
            <a:r>
              <a:rPr sz="1800" spc="-10" dirty="0">
                <a:solidFill>
                  <a:srgbClr val="642531"/>
                </a:solidFill>
                <a:latin typeface="Carlito"/>
                <a:cs typeface="Carlito"/>
              </a:rPr>
              <a:t>general, </a:t>
            </a:r>
            <a:r>
              <a:rPr sz="1800" dirty="0">
                <a:solidFill>
                  <a:srgbClr val="642531"/>
                </a:solidFill>
                <a:latin typeface="Carlito"/>
                <a:cs typeface="Carlito"/>
              </a:rPr>
              <a:t>en </a:t>
            </a:r>
            <a:r>
              <a:rPr sz="1800" spc="-10" dirty="0">
                <a:solidFill>
                  <a:srgbClr val="642531"/>
                </a:solidFill>
                <a:latin typeface="Carlito"/>
                <a:cs typeface="Carlito"/>
              </a:rPr>
              <a:t>tres  categorías: 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aprendizaje supervisado, aprendizaje  </a:t>
            </a:r>
            <a:r>
              <a:rPr sz="1800" dirty="0">
                <a:solidFill>
                  <a:srgbClr val="642531"/>
                </a:solidFill>
                <a:latin typeface="Carlito"/>
                <a:cs typeface="Carlito"/>
              </a:rPr>
              <a:t>NO 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supervisado </a:t>
            </a:r>
            <a:r>
              <a:rPr sz="1800" dirty="0">
                <a:solidFill>
                  <a:srgbClr val="642531"/>
                </a:solidFill>
                <a:latin typeface="Carlito"/>
                <a:cs typeface="Carlito"/>
              </a:rPr>
              <a:t>y </a:t>
            </a:r>
            <a:r>
              <a:rPr sz="1800" spc="-5" dirty="0">
                <a:solidFill>
                  <a:srgbClr val="642531"/>
                </a:solidFill>
                <a:latin typeface="Carlito"/>
                <a:cs typeface="Carlito"/>
              </a:rPr>
              <a:t>aprendizaje por</a:t>
            </a:r>
            <a:r>
              <a:rPr sz="1800" spc="15" dirty="0">
                <a:solidFill>
                  <a:srgbClr val="64253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642531"/>
                </a:solidFill>
                <a:latin typeface="Carlito"/>
                <a:cs typeface="Carlito"/>
              </a:rPr>
              <a:t>refuerzo.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5" y="184404"/>
            <a:ext cx="8558784" cy="579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8740" y="6600380"/>
            <a:ext cx="1663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400" spc="-5" dirty="0">
                <a:latin typeface="Carlito"/>
                <a:cs typeface="Carlito"/>
              </a:rPr>
              <a:t>9</a:t>
            </a:fld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1380</Words>
  <Application>Microsoft Office PowerPoint</Application>
  <PresentationFormat>Panorámica</PresentationFormat>
  <Paragraphs>323</Paragraphs>
  <Slides>39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50" baseType="lpstr">
      <vt:lpstr>Ancizar Sans</vt:lpstr>
      <vt:lpstr>Ancizar Sans Black</vt:lpstr>
      <vt:lpstr>Arial</vt:lpstr>
      <vt:lpstr>Calibri</vt:lpstr>
      <vt:lpstr>Calibri Light</vt:lpstr>
      <vt:lpstr>Carlito</vt:lpstr>
      <vt:lpstr>Times New Roman</vt:lpstr>
      <vt:lpstr>Trebuchet MS</vt:lpstr>
      <vt:lpstr>Wingdings</vt:lpstr>
      <vt:lpstr>Office Theme</vt:lpstr>
      <vt:lpstr>Diseño personalizado</vt:lpstr>
      <vt:lpstr>Presentación de PowerPoint</vt:lpstr>
      <vt:lpstr>APRENDIZAJE DE MÁQUINAS</vt:lpstr>
      <vt:lpstr>Descripción del Curso El curso introduce los conceptos fundamentales y los métodos más utilizados en el campo del aprendizaje de máquinas enfocados desde las perspectivas de la naturaleza del problema que se requiere resolver, esto es, aprendizaje supervisado orientado a los problemas de clasificación y regresión para aplicaciones de predicción o pronóstico. Aprendizaje no supervisado orientado a tareas de agrupar o etiquetar un conjunto de datos, También se incluyen la aproximación general de técnicas modernas de aprendizaje tales como el aprendizaje por refuerzo y aprendizaje profundo.</vt:lpstr>
      <vt:lpstr>Contenido</vt:lpstr>
      <vt:lpstr>APRENDIZAJE DE MÁQUINAS Introducción</vt:lpstr>
      <vt:lpstr>Contenido</vt:lpstr>
      <vt:lpstr>Motivación</vt:lpstr>
      <vt:lpstr>Aprendizaje de Máquinas y Predicción</vt:lpstr>
      <vt:lpstr>Presentación de PowerPoint</vt:lpstr>
      <vt:lpstr>Presentación de PowerPoint</vt:lpstr>
      <vt:lpstr>Tipos de Aprendizaje</vt:lpstr>
      <vt:lpstr>Presentación de PowerPoint</vt:lpstr>
      <vt:lpstr>Presentación de PowerPoint</vt:lpstr>
      <vt:lpstr>Metodología Clásica para el Desarrollo</vt:lpstr>
      <vt:lpstr>Metodología iterativa: CRISP-DM</vt:lpstr>
      <vt:lpstr>Partición del Conjunto de Datos</vt:lpstr>
      <vt:lpstr>Herramientas Tecnológicas</vt:lpstr>
      <vt:lpstr>Herramientas Tecnológicas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Mera Banguero</dc:creator>
  <cp:lastModifiedBy>ASUS</cp:lastModifiedBy>
  <cp:revision>41</cp:revision>
  <dcterms:created xsi:type="dcterms:W3CDTF">2020-04-28T14:51:51Z</dcterms:created>
  <dcterms:modified xsi:type="dcterms:W3CDTF">2020-05-07T01:09:53Z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2020-04-28T00:00:00Z</vt:filetime>
  </property>
</Properties>
</file>