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B6F4-62C2-4041-A621-66C52B68005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41EC-81DE-4B57-8DB5-B0E020755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bolab.com/solver/integral-calculator" TargetMode="External"/><Relationship Id="rId2" Type="http://schemas.openxmlformats.org/officeDocument/2006/relationships/hyperlink" Target="https://www.integral-calcul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lframalpha.com/input/?i=integrate+t*exp(i*w*k*t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VX3j8pSazw" TargetMode="External"/><Relationship Id="rId2" Type="http://schemas.openxmlformats.org/officeDocument/2006/relationships/hyperlink" Target="https://youtu.be/5uDxKJ4zZ3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s/l2tsykynuh99o3e/2TF-L1.pdf?dl=0" TargetMode="External"/><Relationship Id="rId4" Type="http://schemas.openxmlformats.org/officeDocument/2006/relationships/hyperlink" Target="http://lpsa.swarthmore.edu/Fourier/Series/ExF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14" y="365125"/>
            <a:ext cx="10515600" cy="4351338"/>
          </a:xfrm>
        </p:spPr>
        <p:txBody>
          <a:bodyPr/>
          <a:lstStyle/>
          <a:p>
            <a:r>
              <a:rPr lang="en-US" dirty="0" smtClean="0"/>
              <a:t>New fundamental frequency of a sum of sinusoids</a:t>
            </a:r>
          </a:p>
          <a:p>
            <a:r>
              <a:rPr lang="en-GB" dirty="0"/>
              <a:t>https://www.youtube.com/watch?v=F_pdpbu8bgA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95" y="1797932"/>
            <a:ext cx="5267793" cy="44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integration, differentiation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https://www.integral-calculator.com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www.symbolab.com/solver/integral-calculator</a:t>
            </a:r>
            <a:endParaRPr lang="en-GB" dirty="0" smtClean="0"/>
          </a:p>
          <a:p>
            <a:r>
              <a:rPr lang="en-GB">
                <a:hlinkClick r:id="rId4"/>
              </a:rPr>
              <a:t>https://www.wolframalpha.com/input/?</a:t>
            </a:r>
            <a:r>
              <a:rPr lang="en-GB">
                <a:hlinkClick r:id="rId4"/>
              </a:rPr>
              <a:t>i=integrate+t*exp(i*w*k*t</a:t>
            </a:r>
            <a:r>
              <a:rPr lang="en-GB" smtClean="0">
                <a:hlinkClick r:id="rId4"/>
              </a:rPr>
              <a:t>)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relevant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Some </a:t>
            </a:r>
            <a:r>
              <a:rPr lang="en-US" sz="1800" dirty="0" smtClean="0"/>
              <a:t>more </a:t>
            </a:r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://youtu.be/5uDxKJ4zZ3Y</a:t>
            </a:r>
            <a:endParaRPr lang="en-US" sz="1800" dirty="0"/>
          </a:p>
          <a:p>
            <a:r>
              <a:rPr lang="en-US" sz="1800" u="sng" dirty="0" smtClean="0">
                <a:hlinkClick r:id="rId3"/>
              </a:rPr>
              <a:t>https</a:t>
            </a:r>
            <a:r>
              <a:rPr lang="en-US" sz="1800" u="sng" dirty="0">
                <a:hlinkClick r:id="rId3"/>
              </a:rPr>
              <a:t>://youtu.be/ZVX3j8pSazw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r>
              <a:rPr lang="en-US" sz="1800" u="sng" dirty="0">
                <a:hlinkClick r:id="rId4"/>
              </a:rPr>
              <a:t>http://lpsa.swarthmore.edu/Fourier/Series/ExFS.html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r>
              <a:rPr lang="en-US" sz="1800" dirty="0" err="1"/>
              <a:t>Pg</a:t>
            </a:r>
            <a:r>
              <a:rPr lang="en-US" sz="1800" dirty="0"/>
              <a:t> 25 in slide</a:t>
            </a:r>
          </a:p>
          <a:p>
            <a:r>
              <a:rPr lang="en-US" sz="1800" u="sng" dirty="0">
                <a:hlinkClick r:id="rId5"/>
              </a:rPr>
              <a:t>https://</a:t>
            </a:r>
            <a:r>
              <a:rPr lang="en-US" sz="1800" u="sng" dirty="0" smtClean="0">
                <a:hlinkClick r:id="rId5"/>
              </a:rPr>
              <a:t>www.dropbox.com/s/l2tsykynuh99o3e/2TF-L1.pdf?dl=0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69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References</vt:lpstr>
      <vt:lpstr>PowerPoint Presentation</vt:lpstr>
      <vt:lpstr>How to do integration, differentiation</vt:lpstr>
      <vt:lpstr>Some relevant Videos</vt:lpstr>
    </vt:vector>
  </TitlesOfParts>
  <Company>NTU,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aseschng</dc:creator>
  <cp:lastModifiedBy>Windows User</cp:lastModifiedBy>
  <cp:revision>3</cp:revision>
  <dcterms:created xsi:type="dcterms:W3CDTF">2018-11-01T08:17:44Z</dcterms:created>
  <dcterms:modified xsi:type="dcterms:W3CDTF">2018-11-08T14:35:01Z</dcterms:modified>
</cp:coreProperties>
</file>