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2" autoAdjust="0"/>
  </p:normalViewPr>
  <p:slideViewPr>
    <p:cSldViewPr snapToGrid="0">
      <p:cViewPr varScale="1">
        <p:scale>
          <a:sx n="45" d="100"/>
          <a:sy n="45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EE22-7C0C-4973-B4B8-EA4832FCFD51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31FD-DE3E-45F4-8EA0-3BB3E0A57D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28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231FD-DE3E-45F4-8EA0-3BB3E0A57D0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01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231FD-DE3E-45F4-8EA0-3BB3E0A57D0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63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231FD-DE3E-45F4-8EA0-3BB3E0A57D0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89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231FD-DE3E-45F4-8EA0-3BB3E0A57D0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035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harmonic can be represented</a:t>
            </a:r>
            <a:r>
              <a:rPr lang="en-US" baseline="0" dirty="0" smtClean="0"/>
              <a:t> in exponential form =  |magnitude| e ^ (k*Fundamental Angular Frequency + Phase)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231FD-DE3E-45F4-8EA0-3BB3E0A57D0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95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6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0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5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15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44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45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36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29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2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BBA9-6D09-4B2F-8FA3-27327548A882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7572-2012-4789-9D21-6B467E21DA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82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Q1i)What is Fourier Analysis?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12" y="1616367"/>
            <a:ext cx="11543072" cy="4836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b="1" dirty="0" smtClean="0"/>
              <a:t>decompose original signal into sinusoids</a:t>
            </a:r>
            <a:r>
              <a:rPr lang="en-US" dirty="0" smtClean="0"/>
              <a:t>(complex exponentials with k harmonics of Fundamental Angular Frequency </a:t>
            </a:r>
            <a:r>
              <a:rPr lang="el-GR" dirty="0" smtClean="0"/>
              <a:t>Ω</a:t>
            </a:r>
            <a:r>
              <a:rPr lang="en-US" dirty="0" smtClean="0"/>
              <a:t>).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55698" y="3004331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Signal </a:t>
            </a:r>
            <a:endParaRPr lang="en-SG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97" y="3478292"/>
            <a:ext cx="3549289" cy="16295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451" y="3085018"/>
            <a:ext cx="3617119" cy="2763242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5018139" y="4017167"/>
            <a:ext cx="1511709" cy="109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SG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8" y="2797021"/>
            <a:ext cx="4371102" cy="33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12" y="131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Decomposed Signal x(t) of k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harmonic sinusoids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9" y="1701839"/>
            <a:ext cx="6030455" cy="46068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933768" y="2035047"/>
            <a:ext cx="2052484" cy="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997678" y="2267205"/>
            <a:ext cx="2069690" cy="28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6252" y="1879993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 component of Original Signal, K = 0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86252" y="2341914"/>
                <a:ext cx="3721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Harmonic where k = 1,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= 1*20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252" y="2341914"/>
                <a:ext cx="37210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11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5314" y="1103000"/>
                <a:ext cx="5061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Fundamental Angular Frequency</a:t>
                </a:r>
              </a:p>
              <a:p>
                <a:r>
                  <a:rPr lang="en-US" dirty="0" smtClean="0"/>
                  <a:t>of Signal X(t),</a:t>
                </a:r>
                <a:r>
                  <a:rPr lang="el-GR" dirty="0" smtClean="0"/>
                  <a:t> Ω</a:t>
                </a:r>
                <a:r>
                  <a:rPr lang="en-US" dirty="0" smtClean="0"/>
                  <a:t> = 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/period of original signal = 20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SG" dirty="0" smtClean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14" y="1103000"/>
                <a:ext cx="50612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84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 flipV="1">
            <a:off x="5997679" y="2497586"/>
            <a:ext cx="1988572" cy="5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86251" y="2825842"/>
                <a:ext cx="3770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Harmonic where k = 2,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= 2*20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251" y="2825842"/>
                <a:ext cx="377090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92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527457" y="311851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12509" y="4041847"/>
                <a:ext cx="4146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 Harmonic where k = 10,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= 10*20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09" y="4041847"/>
                <a:ext cx="414600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24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19" idx="1"/>
          </p:cNvCxnSpPr>
          <p:nvPr/>
        </p:nvCxnSpPr>
        <p:spPr>
          <a:xfrm flipH="1" flipV="1">
            <a:off x="6041923" y="3886793"/>
            <a:ext cx="1870586" cy="33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27457" y="442685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14299" y="5366224"/>
                <a:ext cx="4380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 Harmonic where k = 100,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= 100*20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299" y="5366224"/>
                <a:ext cx="43800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369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3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Q1ii)What is Fourier Synthesis?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1825625"/>
            <a:ext cx="112358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b="1" dirty="0" smtClean="0"/>
              <a:t>reconstructs original signal with sum of sinusoids</a:t>
            </a:r>
            <a:r>
              <a:rPr lang="en-US" dirty="0" smtClean="0"/>
              <a:t>(complex exponentials with k harmonics of Fundamental Angular Frequency </a:t>
            </a:r>
            <a:r>
              <a:rPr lang="el-GR" dirty="0" smtClean="0"/>
              <a:t>Ω</a:t>
            </a:r>
            <a:r>
              <a:rPr lang="en-US" dirty="0" smtClean="0"/>
              <a:t>).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3" y="2806656"/>
            <a:ext cx="4337332" cy="33134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175532" y="3921302"/>
            <a:ext cx="1511709" cy="109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454" y="3824878"/>
            <a:ext cx="3549289" cy="1629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9135" y="332060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Signal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2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91" y="225917"/>
            <a:ext cx="4284871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 of k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harmonic</a:t>
            </a:r>
            <a:br>
              <a:rPr lang="en-US" sz="3600" dirty="0" smtClean="0"/>
            </a:br>
            <a:r>
              <a:rPr lang="en-US" sz="3600" dirty="0" smtClean="0"/>
              <a:t>of sinusoids</a:t>
            </a:r>
            <a:endParaRPr lang="en-S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2" y="1968059"/>
            <a:ext cx="4170045" cy="1914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816" y="1660852"/>
            <a:ext cx="170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Signal 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777" y="674354"/>
            <a:ext cx="3322163" cy="2590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2012" y="225917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K=0 to 10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9863524" y="225917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K=0 to 20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288" y="634801"/>
            <a:ext cx="3322163" cy="266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838" y="3935317"/>
            <a:ext cx="3261613" cy="25673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93798" y="3513276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K=0 to 100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01335" y="4052258"/>
            <a:ext cx="570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amount of harmonic are </a:t>
            </a:r>
            <a:r>
              <a:rPr lang="en-US" dirty="0" smtClean="0"/>
              <a:t>increases, </a:t>
            </a:r>
            <a:r>
              <a:rPr lang="en-US" dirty="0"/>
              <a:t>the reconstruction of the original signal is more accurate.</a:t>
            </a:r>
          </a:p>
          <a:p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01335" y="5059075"/>
            <a:ext cx="6122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Visualization of sum of </a:t>
            </a:r>
            <a:r>
              <a:rPr lang="en-US" dirty="0" smtClean="0"/>
              <a:t>sinusoids: </a:t>
            </a:r>
          </a:p>
          <a:p>
            <a:r>
              <a:rPr lang="en-US" dirty="0" smtClean="0"/>
              <a:t>Reference</a:t>
            </a:r>
            <a:r>
              <a:rPr lang="en-US" dirty="0"/>
              <a:t>: https://www.youtube.com/watch?v=nuzA75DpSuw</a:t>
            </a:r>
          </a:p>
          <a:p>
            <a:r>
              <a:rPr lang="en-US" dirty="0"/>
              <a:t>Time : 35:30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5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1b) Magnitude and Phase representation Time VS Frequency</a:t>
            </a:r>
            <a:endParaRPr lang="en-SG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2406" y="1963533"/>
            <a:ext cx="4711685" cy="3544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98" y="2071909"/>
            <a:ext cx="4564934" cy="3522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7748" y="262521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Harmonic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1987" y="3220065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 Harmonic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4520380" y="2514600"/>
            <a:ext cx="927368" cy="2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 flipV="1">
            <a:off x="4520380" y="2662239"/>
            <a:ext cx="931607" cy="74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1832" y="1477057"/>
            <a:ext cx="566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harmonic(Dc component) + 1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Harmonic</a:t>
            </a:r>
            <a:endParaRPr lang="en-SG" sz="2400" dirty="0"/>
          </a:p>
        </p:txBody>
      </p:sp>
      <p:sp>
        <p:nvSpPr>
          <p:cNvPr id="3" name="Rectangle 2"/>
          <p:cNvSpPr/>
          <p:nvPr/>
        </p:nvSpPr>
        <p:spPr>
          <a:xfrm>
            <a:off x="7737681" y="2245360"/>
            <a:ext cx="304800" cy="2834640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9622339" y="2245360"/>
            <a:ext cx="304800" cy="2834640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6847490" y="2245360"/>
            <a:ext cx="890191" cy="564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 flipV="1">
            <a:off x="6937330" y="2245360"/>
            <a:ext cx="2685009" cy="115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898" y="5760621"/>
            <a:ext cx="11409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harmonic can be represented in exponential form =  |magnitude| e ^ (k*Fundamental Angular Frequency + Phase)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20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Magnitude and Phase representation Time VS Frequency</a:t>
            </a:r>
            <a:endParaRPr lang="en-SG" sz="32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73014" y="1491585"/>
            <a:ext cx="1099385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harmonic(Dc component) + 1</a:t>
            </a:r>
            <a:r>
              <a:rPr lang="en-US" baseline="30000" dirty="0" smtClean="0"/>
              <a:t>st</a:t>
            </a:r>
            <a:r>
              <a:rPr lang="en-US" dirty="0" smtClean="0"/>
              <a:t> Harmonic + 2</a:t>
            </a:r>
            <a:r>
              <a:rPr lang="en-US" baseline="30000" dirty="0" smtClean="0"/>
              <a:t>nd</a:t>
            </a:r>
            <a:r>
              <a:rPr lang="en-US" dirty="0" smtClean="0"/>
              <a:t> Harmonic + 3</a:t>
            </a:r>
            <a:r>
              <a:rPr lang="en-US" baseline="30000" dirty="0" smtClean="0"/>
              <a:t>rd</a:t>
            </a:r>
            <a:r>
              <a:rPr lang="en-US" dirty="0" smtClean="0"/>
              <a:t> Harmonic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46" y="2022131"/>
            <a:ext cx="4802112" cy="382799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4" y="2528967"/>
            <a:ext cx="4123392" cy="320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7748" y="262521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Harmonic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1987" y="3220065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 Harmonic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871" y="393612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baseline="30000" dirty="0" smtClean="0">
                <a:solidFill>
                  <a:srgbClr val="00B0F0"/>
                </a:solidFill>
              </a:rPr>
              <a:t>nd</a:t>
            </a:r>
            <a:r>
              <a:rPr lang="en-US" dirty="0" smtClean="0">
                <a:solidFill>
                  <a:srgbClr val="00B0F0"/>
                </a:solidFill>
              </a:rPr>
              <a:t>  Harmonic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6871" y="4571157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  <a:r>
              <a:rPr lang="en-US" baseline="30000" dirty="0" smtClean="0">
                <a:solidFill>
                  <a:srgbClr val="7030A0"/>
                </a:solidFill>
              </a:rPr>
              <a:t>rd</a:t>
            </a:r>
            <a:r>
              <a:rPr lang="en-US" dirty="0" smtClean="0">
                <a:solidFill>
                  <a:srgbClr val="7030A0"/>
                </a:solidFill>
              </a:rPr>
              <a:t>  Harmonic</a:t>
            </a:r>
            <a:endParaRPr lang="en-SG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4107426" y="2809879"/>
            <a:ext cx="1340322" cy="10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 flipV="1">
            <a:off x="4159045" y="3060290"/>
            <a:ext cx="1292942" cy="34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 flipV="1">
            <a:off x="4159045" y="3148781"/>
            <a:ext cx="1247826" cy="9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1"/>
          </p:cNvCxnSpPr>
          <p:nvPr/>
        </p:nvCxnSpPr>
        <p:spPr>
          <a:xfrm flipH="1" flipV="1">
            <a:off x="4159045" y="3303639"/>
            <a:ext cx="1247826" cy="145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90641" y="2217466"/>
            <a:ext cx="207439" cy="3248613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8305466" y="2217465"/>
            <a:ext cx="207439" cy="3248613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9368928" y="2217465"/>
            <a:ext cx="207439" cy="3248613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10389624" y="2209435"/>
            <a:ext cx="207439" cy="3248613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391329" y="5981075"/>
            <a:ext cx="11409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harmonic can be represented in exponential form =  |magnitude| e ^ </a:t>
            </a:r>
            <a:r>
              <a:rPr lang="en-US" dirty="0" smtClean="0"/>
              <a:t>(k*Fundamental </a:t>
            </a:r>
            <a:r>
              <a:rPr lang="en-US" dirty="0"/>
              <a:t>Angular Frequency + Phase)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90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299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Q1i)What is Fourier Analysis?</vt:lpstr>
      <vt:lpstr>Decomposed Signal x(t) of kth harmonic sinusoids</vt:lpstr>
      <vt:lpstr>Q1ii)What is Fourier Synthesis?</vt:lpstr>
      <vt:lpstr>Sum of kth harmonic of sinusoids</vt:lpstr>
      <vt:lpstr>1b) Magnitude and Phase representation Time VS Frequency</vt:lpstr>
      <vt:lpstr>Magnitude and Phase representation Time VS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yao kang</dc:creator>
  <cp:lastModifiedBy>aseschng</cp:lastModifiedBy>
  <cp:revision>22</cp:revision>
  <dcterms:created xsi:type="dcterms:W3CDTF">2018-10-29T14:23:15Z</dcterms:created>
  <dcterms:modified xsi:type="dcterms:W3CDTF">2018-11-01T08:19:14Z</dcterms:modified>
</cp:coreProperties>
</file>