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1" r:id="rId5"/>
    <p:sldId id="262" r:id="rId6"/>
    <p:sldId id="264" r:id="rId7"/>
    <p:sldId id="265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6B4B-1D3E-4C2B-BE1D-46B76C016A79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A838-2DBD-45B8-816F-6623DCD8B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A838-2DBD-45B8-816F-6623DCD8B8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7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6F4-DAD5-4DB0-9509-DFFDE1D92531}" type="datetime1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D38-EDE7-40DF-94D8-1B304B78A10E}" type="datetime1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163C-52E0-4A36-AA49-06F6F39A2A2C}" type="datetime1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53C-77FD-438D-9EF6-2DA83C2B2E1B}" type="datetime1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244C-6853-48FB-89F5-56DFC2C879DA}" type="datetime1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C71A-24B4-45AC-9304-11BB27C6281E}" type="datetime1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66EC-2A12-4C34-B5B0-1CE9B80416D8}" type="datetime1">
              <a:rPr lang="en-GB" smtClean="0"/>
              <a:t>28/10/2018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123F-1100-4DBE-A771-22CE3B0DB82D}" type="datetime1">
              <a:rPr lang="en-GB" smtClean="0"/>
              <a:t>28/10/2018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DDF2-17A8-4BA5-87E1-23E97980C7BA}" type="datetime1">
              <a:rPr lang="en-GB" smtClean="0"/>
              <a:t>28/10/2018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DCB0-7B6D-47B0-9105-A41D97D031CC}" type="datetime1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75F-C3A5-407E-AAD8-38D9FB574E39}" type="datetime1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5EC0-8A35-4FD2-A7DF-C06A5A65C388}" type="datetime1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ectureonline.com/search/fourier" TargetMode="External"/><Relationship Id="rId2" Type="http://schemas.openxmlformats.org/officeDocument/2006/relationships/hyperlink" Target="https://www.youtube.com/watch?v=28oKg7GMbvI&amp;list=PLX2gX-ftPVXVScC8Hz8nmcZTAMXTlu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318799"/>
            <a:ext cx="9144000" cy="2387600"/>
          </a:xfrm>
        </p:spPr>
        <p:txBody>
          <a:bodyPr/>
          <a:lstStyle/>
          <a:p>
            <a:r>
              <a:rPr lang="en-US" dirty="0" smtClean="0"/>
              <a:t>What is Fourier Transform?</a:t>
            </a:r>
            <a:br>
              <a:rPr lang="en-US" dirty="0" smtClean="0"/>
            </a:br>
            <a:r>
              <a:rPr lang="en-US" dirty="0" smtClean="0"/>
              <a:t>An intuitive interpretation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Chng </a:t>
            </a:r>
            <a:r>
              <a:rPr lang="en-US" dirty="0" err="1" smtClean="0"/>
              <a:t>Eng</a:t>
            </a:r>
            <a:r>
              <a:rPr lang="en-US" dirty="0" smtClean="0"/>
              <a:t> Siong</a:t>
            </a:r>
          </a:p>
          <a:p>
            <a:endParaRPr lang="en-US" dirty="0"/>
          </a:p>
          <a:p>
            <a:r>
              <a:rPr lang="en-US" dirty="0" smtClean="0"/>
              <a:t>NTU</a:t>
            </a:r>
          </a:p>
          <a:p>
            <a:endParaRPr lang="en-US" dirty="0"/>
          </a:p>
          <a:p>
            <a:r>
              <a:rPr lang="en-US" dirty="0" smtClean="0"/>
              <a:t>Oct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1325563"/>
          </a:xfrm>
        </p:spPr>
        <p:txBody>
          <a:bodyPr/>
          <a:lstStyle/>
          <a:p>
            <a:r>
              <a:rPr lang="en-US" dirty="0" smtClean="0"/>
              <a:t>Fourier Transform: </a:t>
            </a:r>
            <a:br>
              <a:rPr lang="en-US" dirty="0" smtClean="0"/>
            </a:br>
            <a:r>
              <a:rPr lang="en-US" sz="3600" dirty="0" smtClean="0"/>
              <a:t>Questions we wish to answer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84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1)   What </a:t>
                </a:r>
                <a:r>
                  <a:rPr lang="en-US" sz="2000" dirty="0"/>
                  <a:t>does Fourier Transform do</a:t>
                </a:r>
                <a:r>
                  <a:rPr lang="en-US" sz="2000" dirty="0" smtClean="0"/>
                  <a:t>?</a:t>
                </a:r>
              </a:p>
              <a:p>
                <a:pPr marL="914400" lvl="1" indent="-457200">
                  <a:buAutoNum type="alphaLcParenR"/>
                </a:pPr>
                <a:r>
                  <a:rPr lang="en-US" sz="1600" dirty="0" smtClean="0"/>
                  <a:t>Analysis and Synthesis equation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 smtClean="0"/>
                  <a:t>2)    What is time and frequency representation? Of a signal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3)    How many types of Fourier Transform? Fourier Series, Fourier Transform for CT and DT signals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4)    Examples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4a) What is the Fourier Series representation of 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=10+3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+4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4b) What is the Fourier Transform of a periodic Square,</a:t>
                </a:r>
              </a:p>
              <a:p>
                <a:pPr marL="914400" lvl="2" indent="0">
                  <a:buNone/>
                </a:pPr>
                <a:endParaRPr lang="en-US" sz="1400" dirty="0" smtClean="0"/>
              </a:p>
              <a:p>
                <a:pPr marL="457200" indent="-457200">
                  <a:buAutoNum type="arabicParenR" startAt="5"/>
                </a:pPr>
                <a:r>
                  <a:rPr lang="en-US" sz="2000" dirty="0" smtClean="0"/>
                  <a:t>How to calculate the Fourier coefficients</a:t>
                </a:r>
              </a:p>
              <a:p>
                <a:pPr marL="457200" indent="-457200">
                  <a:buAutoNum type="arabicParenR" startAt="5"/>
                </a:pPr>
                <a:r>
                  <a:rPr lang="en-US" sz="2000" dirty="0" smtClean="0"/>
                  <a:t>Table of common FS and FT</a:t>
                </a:r>
              </a:p>
              <a:p>
                <a:pPr lvl="1"/>
                <a:endParaRPr lang="en-US" sz="1600" dirty="0" smtClean="0"/>
              </a:p>
              <a:p>
                <a:pPr lvl="1"/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844"/>
                <a:ext cx="10515600" cy="4351338"/>
              </a:xfrm>
              <a:blipFill>
                <a:blip r:embed="rId2"/>
                <a:stretch>
                  <a:fillRect l="-638" t="-1543" b="-21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0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268143"/>
            <a:ext cx="408016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Types of Fourier Transform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5073" y="399899"/>
            <a:ext cx="7686927" cy="63215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8276" y="4602024"/>
            <a:ext cx="2276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 </a:t>
            </a:r>
          </a:p>
          <a:p>
            <a:r>
              <a:rPr lang="en-US" dirty="0" smtClean="0"/>
              <a:t>CT = continuous Time,</a:t>
            </a:r>
          </a:p>
          <a:p>
            <a:r>
              <a:rPr lang="en-US" dirty="0" smtClean="0"/>
              <a:t>DT = discrete Time</a:t>
            </a:r>
          </a:p>
          <a:p>
            <a:r>
              <a:rPr lang="en-US" dirty="0" smtClean="0"/>
              <a:t>FT = Fourier transform</a:t>
            </a:r>
          </a:p>
          <a:p>
            <a:r>
              <a:rPr lang="en-US" dirty="0" smtClean="0"/>
              <a:t>FS = Fourier Series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1009"/>
              </p:ext>
            </p:extLst>
          </p:nvPr>
        </p:nvGraphicFramePr>
        <p:xfrm>
          <a:off x="34636" y="1896195"/>
          <a:ext cx="49144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95">
                  <a:extLst>
                    <a:ext uri="{9D8B030D-6E8A-4147-A177-3AD203B41FA5}">
                      <a16:colId xmlns:a16="http://schemas.microsoft.com/office/drawing/2014/main" val="3459655670"/>
                    </a:ext>
                  </a:extLst>
                </a:gridCol>
                <a:gridCol w="1779733">
                  <a:extLst>
                    <a:ext uri="{9D8B030D-6E8A-4147-A177-3AD203B41FA5}">
                      <a16:colId xmlns:a16="http://schemas.microsoft.com/office/drawing/2014/main" val="4216359048"/>
                    </a:ext>
                  </a:extLst>
                </a:gridCol>
                <a:gridCol w="2469095">
                  <a:extLst>
                    <a:ext uri="{9D8B030D-6E8A-4147-A177-3AD203B41FA5}">
                      <a16:colId xmlns:a16="http://schemas.microsoft.com/office/drawing/2014/main" val="1477152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Signal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Fourier Transform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2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CT+aperiodic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CT+periodic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CTFS, CTFT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5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DT+aperiodic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DT+periodic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DTFS,</a:t>
                      </a:r>
                      <a:r>
                        <a:rPr lang="en-US" baseline="0" dirty="0" smtClean="0"/>
                        <a:t> DTFT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810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1208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54127" y="2085975"/>
            <a:ext cx="85898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CTFT </a:t>
            </a:r>
            <a:b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CTFS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63727" y="5805435"/>
            <a:ext cx="4987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19045" y="1083610"/>
            <a:ext cx="858982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CTFT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4636" y="3743215"/>
            <a:ext cx="858982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DTFT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85973" y="5441414"/>
            <a:ext cx="858982" cy="7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DTFT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DTFS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04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3A) </a:t>
            </a:r>
            <a:r>
              <a:rPr lang="en-US" smtClean="0"/>
              <a:t>Various CTFS</a:t>
            </a:r>
            <a:br>
              <a:rPr lang="en-US" smtClean="0"/>
            </a:br>
            <a:r>
              <a:rPr lang="en-US" smtClean="0"/>
              <a:t>Continuous </a:t>
            </a:r>
            <a:r>
              <a:rPr lang="en-US" dirty="0" smtClean="0"/>
              <a:t>Time Fourier Series Representations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0327" y="6414655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Pg</a:t>
            </a:r>
            <a:r>
              <a:rPr lang="en-US" dirty="0" smtClean="0"/>
              <a:t> 158, 4</a:t>
            </a:r>
            <a:r>
              <a:rPr lang="en-US" baseline="30000" dirty="0" smtClean="0"/>
              <a:t>th</a:t>
            </a:r>
            <a:r>
              <a:rPr lang="en-US" dirty="0" smtClean="0"/>
              <a:t> edition, “Signals System and Transform” by Philips and Parr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325563"/>
            <a:ext cx="8751754" cy="45548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1"/>
            <a:ext cx="11250256" cy="1027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4a) </a:t>
            </a:r>
            <a:r>
              <a:rPr lang="en-US" sz="3600" dirty="0" smtClean="0"/>
              <a:t>Introduction to CTFS – example from sum of sinusoids</a:t>
            </a:r>
            <a:br>
              <a:rPr lang="en-US" sz="3600" dirty="0" smtClean="0"/>
            </a:br>
            <a:r>
              <a:rPr lang="en-US" sz="3600" dirty="0" smtClean="0"/>
              <a:t>Example: Philips and Parr : </a:t>
            </a:r>
            <a:r>
              <a:rPr lang="en-US" sz="3600" dirty="0" err="1" smtClean="0"/>
              <a:t>pg</a:t>
            </a:r>
            <a:r>
              <a:rPr lang="en-US" sz="3600" dirty="0" smtClean="0"/>
              <a:t> 156</a:t>
            </a: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6908"/>
            <a:ext cx="6980457" cy="537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23" y="1713532"/>
            <a:ext cx="3676190" cy="18761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79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2" y="0"/>
            <a:ext cx="10515600" cy="1325563"/>
          </a:xfrm>
        </p:spPr>
        <p:txBody>
          <a:bodyPr/>
          <a:lstStyle/>
          <a:p>
            <a:r>
              <a:rPr lang="en-US" dirty="0" smtClean="0"/>
              <a:t>4a) My </a:t>
            </a:r>
            <a:r>
              <a:rPr lang="en-US" dirty="0" err="1" smtClean="0"/>
              <a:t>Matlab</a:t>
            </a:r>
            <a:r>
              <a:rPr lang="en-US" dirty="0" smtClean="0"/>
              <a:t> Code </a:t>
            </a:r>
            <a:r>
              <a:rPr lang="en-US" dirty="0" err="1" smtClean="0"/>
              <a:t>Expt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1820"/>
            <a:ext cx="610937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7567" y="3241410"/>
            <a:ext cx="474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fundamental frequency F0  = 1/T0  = </a:t>
            </a:r>
            <a:r>
              <a:rPr lang="en-US" dirty="0" smtClean="0"/>
              <a:t>10 </a:t>
            </a:r>
            <a:r>
              <a:rPr lang="en-US" dirty="0" smtClean="0"/>
              <a:t>Hz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71054" y="6096000"/>
            <a:ext cx="63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- https://github.com/aseschng/DSP-Matlab-Fourier-Series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93" y="200128"/>
            <a:ext cx="3743812" cy="3025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26" y="3702364"/>
            <a:ext cx="3447779" cy="28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71169"/>
            <a:ext cx="3359727" cy="4880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Complex exponential representation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7436" y="1371169"/>
            <a:ext cx="3359727" cy="488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Combined </a:t>
            </a:r>
            <a:r>
              <a:rPr lang="en-US" dirty="0" err="1" smtClean="0"/>
              <a:t>trigo</a:t>
            </a:r>
            <a:r>
              <a:rPr lang="en-US" dirty="0" smtClean="0"/>
              <a:t> Fourier Series representation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7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3422" y="0"/>
            <a:ext cx="10515600" cy="1325563"/>
          </a:xfrm>
        </p:spPr>
        <p:txBody>
          <a:bodyPr/>
          <a:lstStyle/>
          <a:p>
            <a:r>
              <a:rPr lang="en-US" dirty="0" smtClean="0"/>
              <a:t>4a) My </a:t>
            </a:r>
            <a:r>
              <a:rPr lang="en-US" dirty="0" err="1" smtClean="0"/>
              <a:t>Matlab</a:t>
            </a:r>
            <a:r>
              <a:rPr lang="en-US" dirty="0" smtClean="0"/>
              <a:t> Code </a:t>
            </a:r>
            <a:r>
              <a:rPr lang="en-US" dirty="0" err="1" smtClean="0"/>
              <a:t>Expt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1859253"/>
            <a:ext cx="5199713" cy="4292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904859"/>
            <a:ext cx="5245823" cy="43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9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07583"/>
            <a:ext cx="10134600" cy="635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6) Common </a:t>
            </a:r>
            <a:r>
              <a:rPr lang="en-US" dirty="0"/>
              <a:t>FS of periodic CT signals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Pg</a:t>
            </a:r>
            <a:r>
              <a:rPr lang="en-US" dirty="0" smtClean="0"/>
              <a:t> 168, Philips and Parr</a:t>
            </a:r>
            <a:br>
              <a:rPr lang="en-US" dirty="0" smtClean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55" y="2105879"/>
            <a:ext cx="5592000" cy="34380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6109" y="1690688"/>
            <a:ext cx="13855" cy="444687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4" y="1800225"/>
            <a:ext cx="5501945" cy="305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800225"/>
            <a:ext cx="5877641" cy="44869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2"/>
            <a:ext cx="10515600" cy="1325563"/>
          </a:xfrm>
        </p:spPr>
        <p:txBody>
          <a:bodyPr/>
          <a:lstStyle/>
          <a:p>
            <a:r>
              <a:rPr lang="en-US" dirty="0" smtClean="0"/>
              <a:t>7) Some great references</a:t>
            </a:r>
            <a:br>
              <a:rPr lang="en-US" dirty="0" smtClean="0"/>
            </a:br>
            <a:r>
              <a:rPr lang="en-US" dirty="0" smtClean="0"/>
              <a:t>Worked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2909"/>
            <a:ext cx="10515600" cy="264405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u="sng" dirty="0" smtClean="0">
                <a:hlinkClick r:id="rId2"/>
              </a:rPr>
              <a:t>Michael van </a:t>
            </a:r>
            <a:r>
              <a:rPr lang="en-US" u="sng" dirty="0" err="1" smtClean="0">
                <a:hlinkClick r:id="rId2"/>
              </a:rPr>
              <a:t>Biezen</a:t>
            </a:r>
            <a:r>
              <a:rPr lang="en-US" u="sng" dirty="0" smtClean="0">
                <a:hlinkClick r:id="rId2"/>
              </a:rPr>
              <a:t> – </a:t>
            </a:r>
            <a:r>
              <a:rPr lang="en-US" u="sng" dirty="0" err="1" smtClean="0">
                <a:hlinkClick r:id="rId2"/>
              </a:rPr>
              <a:t>youtube</a:t>
            </a:r>
            <a:endParaRPr lang="en-US" u="sng" dirty="0" smtClean="0">
              <a:hlinkClick r:id="rId2"/>
            </a:endParaRPr>
          </a:p>
          <a:p>
            <a:pPr marL="0" indent="0">
              <a:buNone/>
            </a:pPr>
            <a:r>
              <a:rPr lang="en-US" dirty="0"/>
              <a:t>Electrical Engineering: </a:t>
            </a:r>
            <a:r>
              <a:rPr lang="en-US" dirty="0" err="1"/>
              <a:t>Ch</a:t>
            </a:r>
            <a:r>
              <a:rPr lang="en-US" dirty="0"/>
              <a:t> 18: Fourier Series (1 of 35) What is a Fourier Series?</a:t>
            </a:r>
          </a:p>
          <a:p>
            <a:pPr marL="514350" indent="-514350">
              <a:buAutoNum type="arabicParenR"/>
            </a:pPr>
            <a:endParaRPr lang="en-GB" u="sng" dirty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www.youtube.com/watch?v=28oKg7GMbvI&amp;list=PLX2gX-ftPVXVScC8Hz8nmcZTAMXTluTIn</a:t>
            </a:r>
            <a:endParaRPr lang="en-GB" dirty="0" smtClean="0"/>
          </a:p>
          <a:p>
            <a:pPr marL="0" indent="0">
              <a:buNone/>
            </a:pPr>
            <a:endParaRPr lang="en-GB" dirty="0" smtClean="0">
              <a:hlinkClick r:id="rId3"/>
            </a:endParaRP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://www.ilectureonline.com/search/fourier</a:t>
            </a:r>
            <a:r>
              <a:rPr lang="en-GB" dirty="0" smtClean="0">
                <a:hlinkClick r:id="rId3"/>
              </a:rPr>
              <a:t>#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80" y="96982"/>
            <a:ext cx="4120520" cy="37321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223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What is Fourier Transform? An intuitive interpretation</vt:lpstr>
      <vt:lpstr>Fourier Transform:  Questions we wish to answer</vt:lpstr>
      <vt:lpstr>3) Types of Fourier Transform</vt:lpstr>
      <vt:lpstr>3A) Various CTFS Continuous Time Fourier Series Representations</vt:lpstr>
      <vt:lpstr>4a) Introduction to CTFS – example from sum of sinusoids Example: Philips and Parr : pg 156</vt:lpstr>
      <vt:lpstr>4a) My Matlab Code Expt</vt:lpstr>
      <vt:lpstr>4a) My Matlab Code Expt</vt:lpstr>
      <vt:lpstr>  6) Common FS of periodic CT signals  Pg 168, Philips and Parr </vt:lpstr>
      <vt:lpstr>7) Some great references Worked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Fourier Transform</dc:title>
  <dc:creator>Windows User</dc:creator>
  <cp:lastModifiedBy>Windows User</cp:lastModifiedBy>
  <cp:revision>55</cp:revision>
  <dcterms:created xsi:type="dcterms:W3CDTF">2018-10-16T01:04:18Z</dcterms:created>
  <dcterms:modified xsi:type="dcterms:W3CDTF">2018-10-28T06:49:55Z</dcterms:modified>
</cp:coreProperties>
</file>