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4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5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4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B193-DB81-4E09-BEF4-825FB5F11C31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ectureonline.com/search/fourier" TargetMode="External"/><Relationship Id="rId2" Type="http://schemas.openxmlformats.org/officeDocument/2006/relationships/hyperlink" Target="https://www.youtube.com/watch?v=28oKg7GMbvI&amp;list=PLX2gX-ftPVXVScC8Hz8nmcZTAMXTluT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Fourier Transform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8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wish to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1) What is time and frequency representation? Of a signal</a:t>
            </a:r>
          </a:p>
          <a:p>
            <a:pPr marL="0" indent="0">
              <a:buNone/>
            </a:pPr>
            <a:r>
              <a:rPr lang="en-US" dirty="0" smtClean="0"/>
              <a:t>2) What does Fourier Transform do?</a:t>
            </a:r>
          </a:p>
          <a:p>
            <a:pPr marL="0" indent="0">
              <a:buNone/>
            </a:pPr>
            <a:r>
              <a:rPr lang="en-US" dirty="0" smtClean="0"/>
              <a:t>3) How many types of Fourier Transform?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4) What is the representation of </a:t>
            </a:r>
          </a:p>
          <a:p>
            <a:pPr lvl="1"/>
            <a:r>
              <a:rPr lang="en-US" dirty="0" smtClean="0"/>
              <a:t>y1(t) = </a:t>
            </a:r>
            <a:r>
              <a:rPr lang="en-US" dirty="0" err="1" smtClean="0"/>
              <a:t>Acos</a:t>
            </a:r>
            <a:r>
              <a:rPr lang="en-US" dirty="0" smtClean="0"/>
              <a:t>(2\</a:t>
            </a:r>
            <a:r>
              <a:rPr lang="en-US" dirty="0" err="1" smtClean="0"/>
              <a:t>piFt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y1a(t) = </a:t>
            </a:r>
            <a:r>
              <a:rPr lang="en-US" dirty="0" err="1" smtClean="0"/>
              <a:t>Acos</a:t>
            </a:r>
            <a:r>
              <a:rPr lang="en-US" dirty="0" smtClean="0"/>
              <a:t>(2\</a:t>
            </a:r>
            <a:r>
              <a:rPr lang="en-US" dirty="0" err="1" smtClean="0"/>
              <a:t>piFt</a:t>
            </a:r>
            <a:r>
              <a:rPr lang="en-US" dirty="0" smtClean="0"/>
              <a:t> + theta1) </a:t>
            </a:r>
          </a:p>
          <a:p>
            <a:pPr lvl="1"/>
            <a:r>
              <a:rPr lang="en-US" dirty="0" smtClean="0"/>
              <a:t>y2(t) = </a:t>
            </a:r>
            <a:r>
              <a:rPr lang="en-US" dirty="0" err="1" smtClean="0"/>
              <a:t>Asin</a:t>
            </a:r>
            <a:r>
              <a:rPr lang="en-US" dirty="0" smtClean="0"/>
              <a:t>(2\</a:t>
            </a:r>
            <a:r>
              <a:rPr lang="en-US" dirty="0" err="1" smtClean="0"/>
              <a:t>piFt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y2a(t) = </a:t>
            </a:r>
            <a:r>
              <a:rPr lang="en-US" dirty="0" err="1" smtClean="0"/>
              <a:t>Asin</a:t>
            </a:r>
            <a:r>
              <a:rPr lang="en-US" dirty="0" smtClean="0"/>
              <a:t>(2\</a:t>
            </a:r>
            <a:r>
              <a:rPr lang="en-US" dirty="0" err="1" smtClean="0"/>
              <a:t>piFt</a:t>
            </a:r>
            <a:r>
              <a:rPr lang="en-US" dirty="0" smtClean="0"/>
              <a:t> + theta2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5) What is the Fourier Transform of a periodic Square,</a:t>
            </a:r>
          </a:p>
          <a:p>
            <a:pPr lvl="2"/>
            <a:r>
              <a:rPr lang="en-US" dirty="0" err="1" smtClean="0"/>
              <a:t>Letr</a:t>
            </a:r>
            <a:r>
              <a:rPr lang="en-US" dirty="0" smtClean="0"/>
              <a:t> visualize the </a:t>
            </a:r>
            <a:r>
              <a:rPr lang="en-US" dirty="0" err="1" smtClean="0"/>
              <a:t>perioic</a:t>
            </a:r>
            <a:r>
              <a:rPr lang="en-US" dirty="0" smtClean="0"/>
              <a:t> square as more terms are added.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6) How to calculate the Fourier </a:t>
            </a:r>
            <a:r>
              <a:rPr lang="en-US" dirty="0" smtClean="0"/>
              <a:t>coefficients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Table of common FS and FT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80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0"/>
            <a:ext cx="10515600" cy="1325563"/>
          </a:xfrm>
        </p:spPr>
        <p:txBody>
          <a:bodyPr/>
          <a:lstStyle/>
          <a:p>
            <a:r>
              <a:rPr lang="en-US" dirty="0" smtClean="0"/>
              <a:t>Various CT FS representations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0327" y="6414655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Pg</a:t>
            </a:r>
            <a:r>
              <a:rPr lang="en-US" dirty="0" smtClean="0"/>
              <a:t> 158, 4</a:t>
            </a:r>
            <a:r>
              <a:rPr lang="en-US" baseline="30000" dirty="0" smtClean="0"/>
              <a:t>th</a:t>
            </a:r>
            <a:r>
              <a:rPr lang="en-US" dirty="0" smtClean="0"/>
              <a:t> edition, “Signals System and Transform” by Philips and Parr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1690688"/>
            <a:ext cx="8751754" cy="45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1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1"/>
            <a:ext cx="11250256" cy="10279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CTFS – example from sum of sinusoids</a:t>
            </a:r>
            <a:br>
              <a:rPr lang="en-US" dirty="0" smtClean="0"/>
            </a:br>
            <a:r>
              <a:rPr lang="en-US" dirty="0" smtClean="0"/>
              <a:t>Example: Philips and Parr : </a:t>
            </a:r>
            <a:r>
              <a:rPr lang="en-US" dirty="0" err="1" smtClean="0"/>
              <a:t>pg</a:t>
            </a:r>
            <a:r>
              <a:rPr lang="en-US" dirty="0" smtClean="0"/>
              <a:t> 156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6908"/>
            <a:ext cx="6980457" cy="5375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23" y="1713532"/>
            <a:ext cx="3676190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9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great </a:t>
            </a:r>
            <a:r>
              <a:rPr lang="en-US" dirty="0" smtClean="0"/>
              <a:t>references</a:t>
            </a:r>
            <a:br>
              <a:rPr lang="en-US" dirty="0" smtClean="0"/>
            </a:br>
            <a:r>
              <a:rPr lang="en-US" dirty="0" smtClean="0"/>
              <a:t>Worked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2909"/>
            <a:ext cx="10515600" cy="264405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u="sng" dirty="0" smtClean="0">
                <a:hlinkClick r:id="rId2"/>
              </a:rPr>
              <a:t>Michael van </a:t>
            </a:r>
            <a:r>
              <a:rPr lang="en-US" u="sng" dirty="0" err="1" smtClean="0">
                <a:hlinkClick r:id="rId2"/>
              </a:rPr>
              <a:t>Biezen</a:t>
            </a:r>
            <a:r>
              <a:rPr lang="en-US" u="sng" dirty="0" smtClean="0">
                <a:hlinkClick r:id="rId2"/>
              </a:rPr>
              <a:t> – </a:t>
            </a:r>
            <a:r>
              <a:rPr lang="en-US" u="sng" dirty="0" err="1" smtClean="0">
                <a:hlinkClick r:id="rId2"/>
              </a:rPr>
              <a:t>youtube</a:t>
            </a:r>
            <a:endParaRPr lang="en-US" u="sng" dirty="0" smtClean="0">
              <a:hlinkClick r:id="rId2"/>
            </a:endParaRPr>
          </a:p>
          <a:p>
            <a:pPr marL="0" indent="0">
              <a:buNone/>
            </a:pPr>
            <a:r>
              <a:rPr lang="en-US" dirty="0"/>
              <a:t>Electrical Engineering: </a:t>
            </a:r>
            <a:r>
              <a:rPr lang="en-US" dirty="0" err="1"/>
              <a:t>Ch</a:t>
            </a:r>
            <a:r>
              <a:rPr lang="en-US" dirty="0"/>
              <a:t> 18: Fourier Series (1 of 35) What is a Fourier Series?</a:t>
            </a:r>
          </a:p>
          <a:p>
            <a:pPr marL="514350" indent="-514350">
              <a:buAutoNum type="arabicParenR"/>
            </a:pPr>
            <a:endParaRPr lang="en-GB" u="sng" dirty="0">
              <a:hlinkClick r:id="rId2"/>
            </a:endParaRPr>
          </a:p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www.youtube.com/watch?v=28oKg7GMbvI&amp;list=PLX2gX-ftPVXVScC8Hz8nmcZTAMXTluTIn</a:t>
            </a:r>
            <a:endParaRPr lang="en-GB" dirty="0" smtClean="0"/>
          </a:p>
          <a:p>
            <a:pPr marL="0" indent="0">
              <a:buNone/>
            </a:pPr>
            <a:endParaRPr lang="en-GB" dirty="0" smtClean="0">
              <a:hlinkClick r:id="rId3"/>
            </a:endParaRP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://www.ilectureonline.com/search/fourier</a:t>
            </a:r>
            <a:r>
              <a:rPr lang="en-GB" dirty="0" smtClean="0">
                <a:hlinkClick r:id="rId3"/>
              </a:rPr>
              <a:t>#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80" y="96982"/>
            <a:ext cx="4120520" cy="37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07583"/>
            <a:ext cx="10134600" cy="6353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Common FS of periodic CT signals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Pg</a:t>
            </a:r>
            <a:r>
              <a:rPr lang="en-US" dirty="0" smtClean="0"/>
              <a:t> 168, Philips and Parr</a:t>
            </a:r>
            <a:br>
              <a:rPr lang="en-US" dirty="0" smtClean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55" y="2105879"/>
            <a:ext cx="5592000" cy="343809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76109" y="1690688"/>
            <a:ext cx="13855" cy="444687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4" y="1800225"/>
            <a:ext cx="5501945" cy="305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800225"/>
            <a:ext cx="5877641" cy="44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163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is Fourier Transform</vt:lpstr>
      <vt:lpstr>Questions we wish to answer</vt:lpstr>
      <vt:lpstr>Various CT FS representations</vt:lpstr>
      <vt:lpstr>Introduction to CTFS – example from sum of sinusoids Example: Philips and Parr : pg 156</vt:lpstr>
      <vt:lpstr>Some great references Worked Example:</vt:lpstr>
      <vt:lpstr>  Common FS of periodic CT signals  Pg 168, Philips and Parr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Fourier Transform</dc:title>
  <dc:creator>Windows User</dc:creator>
  <cp:lastModifiedBy>Windows User</cp:lastModifiedBy>
  <cp:revision>25</cp:revision>
  <dcterms:created xsi:type="dcterms:W3CDTF">2018-10-16T01:04:18Z</dcterms:created>
  <dcterms:modified xsi:type="dcterms:W3CDTF">2018-10-23T00:34:27Z</dcterms:modified>
</cp:coreProperties>
</file>