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79" r:id="rId6"/>
    <p:sldId id="261" r:id="rId7"/>
    <p:sldId id="271" r:id="rId8"/>
    <p:sldId id="270" r:id="rId9"/>
    <p:sldId id="265" r:id="rId10"/>
    <p:sldId id="266" r:id="rId11"/>
    <p:sldId id="276" r:id="rId12"/>
    <p:sldId id="277" r:id="rId13"/>
    <p:sldId id="267" r:id="rId14"/>
    <p:sldId id="268" r:id="rId15"/>
    <p:sldId id="272" r:id="rId16"/>
    <p:sldId id="273" r:id="rId17"/>
    <p:sldId id="275" r:id="rId18"/>
    <p:sldId id="274" r:id="rId19"/>
    <p:sldId id="262" r:id="rId20"/>
    <p:sldId id="263" r:id="rId21"/>
    <p:sldId id="288" r:id="rId22"/>
    <p:sldId id="280" r:id="rId23"/>
    <p:sldId id="281" r:id="rId24"/>
    <p:sldId id="282" r:id="rId25"/>
    <p:sldId id="284" r:id="rId26"/>
    <p:sldId id="285" r:id="rId27"/>
    <p:sldId id="283"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4" d="100"/>
          <a:sy n="84" d="100"/>
        </p:scale>
        <p:origin x="62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esh Sahoo" userId="3a55c7ea8591ea6e" providerId="LiveId" clId="{CBF09F47-F116-48AE-8116-397895F68ADE}"/>
    <pc:docChg chg="undo custSel addSld delSld modSld">
      <pc:chgData name="Asesh Sahoo" userId="3a55c7ea8591ea6e" providerId="LiveId" clId="{CBF09F47-F116-48AE-8116-397895F68ADE}" dt="2023-06-14T16:09:35.240" v="4164" actId="20577"/>
      <pc:docMkLst>
        <pc:docMk/>
      </pc:docMkLst>
      <pc:sldChg chg="modSp mod">
        <pc:chgData name="Asesh Sahoo" userId="3a55c7ea8591ea6e" providerId="LiveId" clId="{CBF09F47-F116-48AE-8116-397895F68ADE}" dt="2023-06-14T12:06:46.827" v="202" actId="1076"/>
        <pc:sldMkLst>
          <pc:docMk/>
          <pc:sldMk cId="493568333" sldId="256"/>
        </pc:sldMkLst>
        <pc:spChg chg="mod">
          <ac:chgData name="Asesh Sahoo" userId="3a55c7ea8591ea6e" providerId="LiveId" clId="{CBF09F47-F116-48AE-8116-397895F68ADE}" dt="2023-06-14T12:06:41.133" v="201" actId="1076"/>
          <ac:spMkLst>
            <pc:docMk/>
            <pc:sldMk cId="493568333" sldId="256"/>
            <ac:spMk id="2" creationId="{E9FC1FAD-9E3F-2EF1-712C-4AD9F477C3BB}"/>
          </ac:spMkLst>
        </pc:spChg>
        <pc:spChg chg="mod">
          <ac:chgData name="Asesh Sahoo" userId="3a55c7ea8591ea6e" providerId="LiveId" clId="{CBF09F47-F116-48AE-8116-397895F68ADE}" dt="2023-06-14T12:06:46.827" v="202" actId="1076"/>
          <ac:spMkLst>
            <pc:docMk/>
            <pc:sldMk cId="493568333" sldId="256"/>
            <ac:spMk id="3" creationId="{1E808247-07CE-90AA-F1D1-666151AF451D}"/>
          </ac:spMkLst>
        </pc:spChg>
      </pc:sldChg>
      <pc:sldChg chg="modSp del mod">
        <pc:chgData name="Asesh Sahoo" userId="3a55c7ea8591ea6e" providerId="LiveId" clId="{CBF09F47-F116-48AE-8116-397895F68ADE}" dt="2023-06-14T12:15:10.034" v="545" actId="47"/>
        <pc:sldMkLst>
          <pc:docMk/>
          <pc:sldMk cId="5674983" sldId="257"/>
        </pc:sldMkLst>
        <pc:spChg chg="mod">
          <ac:chgData name="Asesh Sahoo" userId="3a55c7ea8591ea6e" providerId="LiveId" clId="{CBF09F47-F116-48AE-8116-397895F68ADE}" dt="2023-06-13T15:44:55.238" v="3" actId="255"/>
          <ac:spMkLst>
            <pc:docMk/>
            <pc:sldMk cId="5674983" sldId="257"/>
            <ac:spMk id="2" creationId="{008F006D-A0CA-2BA4-AF83-9541B76765A5}"/>
          </ac:spMkLst>
        </pc:spChg>
        <pc:spChg chg="mod">
          <ac:chgData name="Asesh Sahoo" userId="3a55c7ea8591ea6e" providerId="LiveId" clId="{CBF09F47-F116-48AE-8116-397895F68ADE}" dt="2023-06-14T12:07:08.321" v="215" actId="20577"/>
          <ac:spMkLst>
            <pc:docMk/>
            <pc:sldMk cId="5674983" sldId="257"/>
            <ac:spMk id="3" creationId="{4A25EB69-2D5B-BDF2-6AC2-F3319A92957A}"/>
          </ac:spMkLst>
        </pc:spChg>
      </pc:sldChg>
      <pc:sldChg chg="modSp mod">
        <pc:chgData name="Asesh Sahoo" userId="3a55c7ea8591ea6e" providerId="LiveId" clId="{CBF09F47-F116-48AE-8116-397895F68ADE}" dt="2023-06-14T16:09:35.240" v="4164" actId="20577"/>
        <pc:sldMkLst>
          <pc:docMk/>
          <pc:sldMk cId="2741997476" sldId="258"/>
        </pc:sldMkLst>
        <pc:spChg chg="mod">
          <ac:chgData name="Asesh Sahoo" userId="3a55c7ea8591ea6e" providerId="LiveId" clId="{CBF09F47-F116-48AE-8116-397895F68ADE}" dt="2023-06-13T15:45:01.828" v="4" actId="1076"/>
          <ac:spMkLst>
            <pc:docMk/>
            <pc:sldMk cId="2741997476" sldId="258"/>
            <ac:spMk id="2" creationId="{EE34A710-8457-C0E8-9D47-C663FB1FC7EE}"/>
          </ac:spMkLst>
        </pc:spChg>
        <pc:spChg chg="mod">
          <ac:chgData name="Asesh Sahoo" userId="3a55c7ea8591ea6e" providerId="LiveId" clId="{CBF09F47-F116-48AE-8116-397895F68ADE}" dt="2023-06-14T16:09:35.240" v="4164" actId="20577"/>
          <ac:spMkLst>
            <pc:docMk/>
            <pc:sldMk cId="2741997476" sldId="258"/>
            <ac:spMk id="3" creationId="{386074C7-8864-4BF3-BB25-8903CDCFDEDC}"/>
          </ac:spMkLst>
        </pc:spChg>
      </pc:sldChg>
      <pc:sldChg chg="modSp mod">
        <pc:chgData name="Asesh Sahoo" userId="3a55c7ea8591ea6e" providerId="LiveId" clId="{CBF09F47-F116-48AE-8116-397895F68ADE}" dt="2023-06-13T15:45:25.806" v="8" actId="1076"/>
        <pc:sldMkLst>
          <pc:docMk/>
          <pc:sldMk cId="3964664557" sldId="259"/>
        </pc:sldMkLst>
        <pc:spChg chg="mod">
          <ac:chgData name="Asesh Sahoo" userId="3a55c7ea8591ea6e" providerId="LiveId" clId="{CBF09F47-F116-48AE-8116-397895F68ADE}" dt="2023-06-13T15:45:25.806" v="8" actId="1076"/>
          <ac:spMkLst>
            <pc:docMk/>
            <pc:sldMk cId="3964664557" sldId="259"/>
            <ac:spMk id="2" creationId="{C8A94B31-9CBB-CF0A-B5AF-F3ACA2B97393}"/>
          </ac:spMkLst>
        </pc:spChg>
      </pc:sldChg>
      <pc:sldChg chg="modSp mod">
        <pc:chgData name="Asesh Sahoo" userId="3a55c7ea8591ea6e" providerId="LiveId" clId="{CBF09F47-F116-48AE-8116-397895F68ADE}" dt="2023-06-14T12:21:34.382" v="706" actId="20577"/>
        <pc:sldMkLst>
          <pc:docMk/>
          <pc:sldMk cId="4018998710" sldId="260"/>
        </pc:sldMkLst>
        <pc:spChg chg="mod">
          <ac:chgData name="Asesh Sahoo" userId="3a55c7ea8591ea6e" providerId="LiveId" clId="{CBF09F47-F116-48AE-8116-397895F68ADE}" dt="2023-06-14T12:17:17.478" v="645" actId="20577"/>
          <ac:spMkLst>
            <pc:docMk/>
            <pc:sldMk cId="4018998710" sldId="260"/>
            <ac:spMk id="4" creationId="{C1FCFC89-56EA-24E0-E26E-43F79ADDB5CC}"/>
          </ac:spMkLst>
        </pc:spChg>
        <pc:spChg chg="mod">
          <ac:chgData name="Asesh Sahoo" userId="3a55c7ea8591ea6e" providerId="LiveId" clId="{CBF09F47-F116-48AE-8116-397895F68ADE}" dt="2023-06-14T12:21:34.382" v="706" actId="20577"/>
          <ac:spMkLst>
            <pc:docMk/>
            <pc:sldMk cId="4018998710" sldId="260"/>
            <ac:spMk id="5" creationId="{E29270E5-875F-555E-E2C5-07D067406583}"/>
          </ac:spMkLst>
        </pc:spChg>
      </pc:sldChg>
      <pc:sldChg chg="addSp delSp modSp mod">
        <pc:chgData name="Asesh Sahoo" userId="3a55c7ea8591ea6e" providerId="LiveId" clId="{CBF09F47-F116-48AE-8116-397895F68ADE}" dt="2023-06-14T12:48:21.789" v="955" actId="14100"/>
        <pc:sldMkLst>
          <pc:docMk/>
          <pc:sldMk cId="2602306977" sldId="261"/>
        </pc:sldMkLst>
        <pc:spChg chg="mod">
          <ac:chgData name="Asesh Sahoo" userId="3a55c7ea8591ea6e" providerId="LiveId" clId="{CBF09F47-F116-48AE-8116-397895F68ADE}" dt="2023-06-14T12:48:21.789" v="955" actId="14100"/>
          <ac:spMkLst>
            <pc:docMk/>
            <pc:sldMk cId="2602306977" sldId="261"/>
            <ac:spMk id="6" creationId="{DC317C51-396E-CBBA-701A-74228B1192E8}"/>
          </ac:spMkLst>
        </pc:spChg>
        <pc:spChg chg="mod">
          <ac:chgData name="Asesh Sahoo" userId="3a55c7ea8591ea6e" providerId="LiveId" clId="{CBF09F47-F116-48AE-8116-397895F68ADE}" dt="2023-06-14T12:27:11.114" v="953" actId="20577"/>
          <ac:spMkLst>
            <pc:docMk/>
            <pc:sldMk cId="2602306977" sldId="261"/>
            <ac:spMk id="10" creationId="{D9826FC3-BC7D-283E-C7C5-C720DD7B9673}"/>
          </ac:spMkLst>
        </pc:spChg>
        <pc:spChg chg="del">
          <ac:chgData name="Asesh Sahoo" userId="3a55c7ea8591ea6e" providerId="LiveId" clId="{CBF09F47-F116-48AE-8116-397895F68ADE}" dt="2023-06-13T15:49:22.240" v="164" actId="478"/>
          <ac:spMkLst>
            <pc:docMk/>
            <pc:sldMk cId="2602306977" sldId="261"/>
            <ac:spMk id="34" creationId="{40884F1B-FFEF-C94E-0FFD-94CB4588DD24}"/>
          </ac:spMkLst>
        </pc:spChg>
        <pc:picChg chg="add mod">
          <ac:chgData name="Asesh Sahoo" userId="3a55c7ea8591ea6e" providerId="LiveId" clId="{CBF09F47-F116-48AE-8116-397895F68ADE}" dt="2023-06-14T12:25:33.395" v="784" actId="14100"/>
          <ac:picMkLst>
            <pc:docMk/>
            <pc:sldMk cId="2602306977" sldId="261"/>
            <ac:picMk id="3" creationId="{33987A09-923D-B1F8-816E-E9A9A60E51F0}"/>
          </ac:picMkLst>
        </pc:picChg>
        <pc:picChg chg="del">
          <ac:chgData name="Asesh Sahoo" userId="3a55c7ea8591ea6e" providerId="LiveId" clId="{CBF09F47-F116-48AE-8116-397895F68ADE}" dt="2023-06-14T12:24:21.453" v="770" actId="478"/>
          <ac:picMkLst>
            <pc:docMk/>
            <pc:sldMk cId="2602306977" sldId="261"/>
            <ac:picMk id="22" creationId="{89F3D815-1D4B-A061-7CB1-0AEA88DAD91C}"/>
          </ac:picMkLst>
        </pc:picChg>
      </pc:sldChg>
      <pc:sldChg chg="modSp mod">
        <pc:chgData name="Asesh Sahoo" userId="3a55c7ea8591ea6e" providerId="LiveId" clId="{CBF09F47-F116-48AE-8116-397895F68ADE}" dt="2023-06-14T14:13:08.556" v="2815" actId="12"/>
        <pc:sldMkLst>
          <pc:docMk/>
          <pc:sldMk cId="1983942650" sldId="262"/>
        </pc:sldMkLst>
        <pc:spChg chg="mod">
          <ac:chgData name="Asesh Sahoo" userId="3a55c7ea8591ea6e" providerId="LiveId" clId="{CBF09F47-F116-48AE-8116-397895F68ADE}" dt="2023-06-14T14:07:31.492" v="2650" actId="1076"/>
          <ac:spMkLst>
            <pc:docMk/>
            <pc:sldMk cId="1983942650" sldId="262"/>
            <ac:spMk id="4" creationId="{48725D64-1AC3-ECB0-2160-4EFAAE4C9196}"/>
          </ac:spMkLst>
        </pc:spChg>
        <pc:spChg chg="mod">
          <ac:chgData name="Asesh Sahoo" userId="3a55c7ea8591ea6e" providerId="LiveId" clId="{CBF09F47-F116-48AE-8116-397895F68ADE}" dt="2023-06-14T14:13:08.556" v="2815" actId="12"/>
          <ac:spMkLst>
            <pc:docMk/>
            <pc:sldMk cId="1983942650" sldId="262"/>
            <ac:spMk id="5" creationId="{A1B36E8F-BB2D-7270-8E25-72E4CD3BD349}"/>
          </ac:spMkLst>
        </pc:spChg>
      </pc:sldChg>
      <pc:sldChg chg="modSp mod">
        <pc:chgData name="Asesh Sahoo" userId="3a55c7ea8591ea6e" providerId="LiveId" clId="{CBF09F47-F116-48AE-8116-397895F68ADE}" dt="2023-06-14T14:13:42.900" v="2821" actId="14100"/>
        <pc:sldMkLst>
          <pc:docMk/>
          <pc:sldMk cId="431476508" sldId="263"/>
        </pc:sldMkLst>
        <pc:spChg chg="mod">
          <ac:chgData name="Asesh Sahoo" userId="3a55c7ea8591ea6e" providerId="LiveId" clId="{CBF09F47-F116-48AE-8116-397895F68ADE}" dt="2023-06-14T14:13:42.900" v="2821" actId="14100"/>
          <ac:spMkLst>
            <pc:docMk/>
            <pc:sldMk cId="431476508" sldId="263"/>
            <ac:spMk id="2" creationId="{E0F2D6DE-DEAF-967A-E184-50DB31E8E663}"/>
          </ac:spMkLst>
        </pc:spChg>
      </pc:sldChg>
      <pc:sldChg chg="modSp del mod">
        <pc:chgData name="Asesh Sahoo" userId="3a55c7ea8591ea6e" providerId="LiveId" clId="{CBF09F47-F116-48AE-8116-397895F68ADE}" dt="2023-06-14T14:15:22.551" v="2827" actId="47"/>
        <pc:sldMkLst>
          <pc:docMk/>
          <pc:sldMk cId="1390080614" sldId="264"/>
        </pc:sldMkLst>
        <pc:spChg chg="mod">
          <ac:chgData name="Asesh Sahoo" userId="3a55c7ea8591ea6e" providerId="LiveId" clId="{CBF09F47-F116-48AE-8116-397895F68ADE}" dt="2023-06-14T14:14:27.444" v="2826" actId="20577"/>
          <ac:spMkLst>
            <pc:docMk/>
            <pc:sldMk cId="1390080614" sldId="264"/>
            <ac:spMk id="4" creationId="{2F0A917C-542F-6A0C-BD2A-FC1D34599433}"/>
          </ac:spMkLst>
        </pc:spChg>
      </pc:sldChg>
      <pc:sldChg chg="addSp delSp modSp mod">
        <pc:chgData name="Asesh Sahoo" userId="3a55c7ea8591ea6e" providerId="LiveId" clId="{CBF09F47-F116-48AE-8116-397895F68ADE}" dt="2023-06-14T13:10:54.919" v="1385" actId="20577"/>
        <pc:sldMkLst>
          <pc:docMk/>
          <pc:sldMk cId="2905284210" sldId="265"/>
        </pc:sldMkLst>
        <pc:spChg chg="mod">
          <ac:chgData name="Asesh Sahoo" userId="3a55c7ea8591ea6e" providerId="LiveId" clId="{CBF09F47-F116-48AE-8116-397895F68ADE}" dt="2023-06-14T13:10:54.919" v="1385" actId="20577"/>
          <ac:spMkLst>
            <pc:docMk/>
            <pc:sldMk cId="2905284210" sldId="265"/>
            <ac:spMk id="6" creationId="{DC317C51-396E-CBBA-701A-74228B1192E8}"/>
          </ac:spMkLst>
        </pc:spChg>
        <pc:spChg chg="del">
          <ac:chgData name="Asesh Sahoo" userId="3a55c7ea8591ea6e" providerId="LiveId" clId="{CBF09F47-F116-48AE-8116-397895F68ADE}" dt="2023-06-14T13:01:39.254" v="1185" actId="478"/>
          <ac:spMkLst>
            <pc:docMk/>
            <pc:sldMk cId="2905284210" sldId="265"/>
            <ac:spMk id="7" creationId="{53611BC7-C951-4941-5AD1-50E716953607}"/>
          </ac:spMkLst>
        </pc:spChg>
        <pc:spChg chg="mod">
          <ac:chgData name="Asesh Sahoo" userId="3a55c7ea8591ea6e" providerId="LiveId" clId="{CBF09F47-F116-48AE-8116-397895F68ADE}" dt="2023-06-14T13:04:54.634" v="1265" actId="20577"/>
          <ac:spMkLst>
            <pc:docMk/>
            <pc:sldMk cId="2905284210" sldId="265"/>
            <ac:spMk id="10" creationId="{D9826FC3-BC7D-283E-C7C5-C720DD7B9673}"/>
          </ac:spMkLst>
        </pc:spChg>
        <pc:picChg chg="add mod">
          <ac:chgData name="Asesh Sahoo" userId="3a55c7ea8591ea6e" providerId="LiveId" clId="{CBF09F47-F116-48AE-8116-397895F68ADE}" dt="2023-06-14T13:03:21.294" v="1191" actId="14100"/>
          <ac:picMkLst>
            <pc:docMk/>
            <pc:sldMk cId="2905284210" sldId="265"/>
            <ac:picMk id="3" creationId="{400E3338-7FAA-FCD2-D838-67F037292D49}"/>
          </ac:picMkLst>
        </pc:picChg>
        <pc:picChg chg="del">
          <ac:chgData name="Asesh Sahoo" userId="3a55c7ea8591ea6e" providerId="LiveId" clId="{CBF09F47-F116-48AE-8116-397895F68ADE}" dt="2023-06-14T13:03:09.240" v="1186" actId="478"/>
          <ac:picMkLst>
            <pc:docMk/>
            <pc:sldMk cId="2905284210" sldId="265"/>
            <ac:picMk id="5" creationId="{4736C967-62D0-001B-8C59-FBCD11F0AF37}"/>
          </ac:picMkLst>
        </pc:picChg>
      </pc:sldChg>
      <pc:sldChg chg="addSp delSp modSp mod">
        <pc:chgData name="Asesh Sahoo" userId="3a55c7ea8591ea6e" providerId="LiveId" clId="{CBF09F47-F116-48AE-8116-397895F68ADE}" dt="2023-06-14T13:07:09.545" v="1352" actId="14100"/>
        <pc:sldMkLst>
          <pc:docMk/>
          <pc:sldMk cId="4292211627" sldId="266"/>
        </pc:sldMkLst>
        <pc:spChg chg="del">
          <ac:chgData name="Asesh Sahoo" userId="3a55c7ea8591ea6e" providerId="LiveId" clId="{CBF09F47-F116-48AE-8116-397895F68ADE}" dt="2023-06-14T13:06:32.320" v="1347" actId="478"/>
          <ac:spMkLst>
            <pc:docMk/>
            <pc:sldMk cId="4292211627" sldId="266"/>
            <ac:spMk id="4" creationId="{9F66FA60-2EF0-879E-D290-EA087D345EED}"/>
          </ac:spMkLst>
        </pc:spChg>
        <pc:spChg chg="mod">
          <ac:chgData name="Asesh Sahoo" userId="3a55c7ea8591ea6e" providerId="LiveId" clId="{CBF09F47-F116-48AE-8116-397895F68ADE}" dt="2023-06-14T13:05:27.950" v="1286" actId="20577"/>
          <ac:spMkLst>
            <pc:docMk/>
            <pc:sldMk cId="4292211627" sldId="266"/>
            <ac:spMk id="6" creationId="{DC317C51-396E-CBBA-701A-74228B1192E8}"/>
          </ac:spMkLst>
        </pc:spChg>
        <pc:spChg chg="del">
          <ac:chgData name="Asesh Sahoo" userId="3a55c7ea8591ea6e" providerId="LiveId" clId="{CBF09F47-F116-48AE-8116-397895F68ADE}" dt="2023-06-14T13:07:00.699" v="1349" actId="478"/>
          <ac:spMkLst>
            <pc:docMk/>
            <pc:sldMk cId="4292211627" sldId="266"/>
            <ac:spMk id="7" creationId="{53611BC7-C951-4941-5AD1-50E716953607}"/>
          </ac:spMkLst>
        </pc:spChg>
        <pc:spChg chg="mod">
          <ac:chgData name="Asesh Sahoo" userId="3a55c7ea8591ea6e" providerId="LiveId" clId="{CBF09F47-F116-48AE-8116-397895F68ADE}" dt="2023-06-14T13:06:23.033" v="1344" actId="20577"/>
          <ac:spMkLst>
            <pc:docMk/>
            <pc:sldMk cId="4292211627" sldId="266"/>
            <ac:spMk id="10" creationId="{D9826FC3-BC7D-283E-C7C5-C720DD7B9673}"/>
          </ac:spMkLst>
        </pc:spChg>
        <pc:picChg chg="add del">
          <ac:chgData name="Asesh Sahoo" userId="3a55c7ea8591ea6e" providerId="LiveId" clId="{CBF09F47-F116-48AE-8116-397895F68ADE}" dt="2023-06-14T13:06:58.111" v="1348" actId="478"/>
          <ac:picMkLst>
            <pc:docMk/>
            <pc:sldMk cId="4292211627" sldId="266"/>
            <ac:picMk id="3" creationId="{0323A710-EFA0-414B-D373-3E620645D45B}"/>
          </ac:picMkLst>
        </pc:picChg>
        <pc:picChg chg="add mod">
          <ac:chgData name="Asesh Sahoo" userId="3a55c7ea8591ea6e" providerId="LiveId" clId="{CBF09F47-F116-48AE-8116-397895F68ADE}" dt="2023-06-14T13:07:09.545" v="1352" actId="14100"/>
          <ac:picMkLst>
            <pc:docMk/>
            <pc:sldMk cId="4292211627" sldId="266"/>
            <ac:picMk id="5" creationId="{7C40DA2B-2BD4-ED25-A30F-DBE9F0DCC5F9}"/>
          </ac:picMkLst>
        </pc:picChg>
      </pc:sldChg>
      <pc:sldChg chg="delSp modSp mod">
        <pc:chgData name="Asesh Sahoo" userId="3a55c7ea8591ea6e" providerId="LiveId" clId="{CBF09F47-F116-48AE-8116-397895F68ADE}" dt="2023-06-14T13:20:12.770" v="1628" actId="14100"/>
        <pc:sldMkLst>
          <pc:docMk/>
          <pc:sldMk cId="3530350170" sldId="267"/>
        </pc:sldMkLst>
        <pc:spChg chg="del">
          <ac:chgData name="Asesh Sahoo" userId="3a55c7ea8591ea6e" providerId="LiveId" clId="{CBF09F47-F116-48AE-8116-397895F68ADE}" dt="2023-06-14T13:18:21.959" v="1463" actId="478"/>
          <ac:spMkLst>
            <pc:docMk/>
            <pc:sldMk cId="3530350170" sldId="267"/>
            <ac:spMk id="4" creationId="{9F66FA60-2EF0-879E-D290-EA087D345EED}"/>
          </ac:spMkLst>
        </pc:spChg>
        <pc:spChg chg="mod">
          <ac:chgData name="Asesh Sahoo" userId="3a55c7ea8591ea6e" providerId="LiveId" clId="{CBF09F47-F116-48AE-8116-397895F68ADE}" dt="2023-06-14T13:20:12.770" v="1628" actId="14100"/>
          <ac:spMkLst>
            <pc:docMk/>
            <pc:sldMk cId="3530350170" sldId="267"/>
            <ac:spMk id="6" creationId="{DC317C51-396E-CBBA-701A-74228B1192E8}"/>
          </ac:spMkLst>
        </pc:spChg>
        <pc:spChg chg="mod">
          <ac:chgData name="Asesh Sahoo" userId="3a55c7ea8591ea6e" providerId="LiveId" clId="{CBF09F47-F116-48AE-8116-397895F68ADE}" dt="2023-06-14T13:19:51.496" v="1606" actId="20577"/>
          <ac:spMkLst>
            <pc:docMk/>
            <pc:sldMk cId="3530350170" sldId="267"/>
            <ac:spMk id="10" creationId="{D9826FC3-BC7D-283E-C7C5-C720DD7B9673}"/>
          </ac:spMkLst>
        </pc:spChg>
      </pc:sldChg>
      <pc:sldChg chg="addSp delSp modSp mod">
        <pc:chgData name="Asesh Sahoo" userId="3a55c7ea8591ea6e" providerId="LiveId" clId="{CBF09F47-F116-48AE-8116-397895F68ADE}" dt="2023-06-14T13:23:46.686" v="1701" actId="20577"/>
        <pc:sldMkLst>
          <pc:docMk/>
          <pc:sldMk cId="3611034501" sldId="268"/>
        </pc:sldMkLst>
        <pc:spChg chg="del">
          <ac:chgData name="Asesh Sahoo" userId="3a55c7ea8591ea6e" providerId="LiveId" clId="{CBF09F47-F116-48AE-8116-397895F68ADE}" dt="2023-06-14T13:21:32.296" v="1629" actId="478"/>
          <ac:spMkLst>
            <pc:docMk/>
            <pc:sldMk cId="3611034501" sldId="268"/>
            <ac:spMk id="4" creationId="{9F66FA60-2EF0-879E-D290-EA087D345EED}"/>
          </ac:spMkLst>
        </pc:spChg>
        <pc:spChg chg="mod">
          <ac:chgData name="Asesh Sahoo" userId="3a55c7ea8591ea6e" providerId="LiveId" clId="{CBF09F47-F116-48AE-8116-397895F68ADE}" dt="2023-06-14T13:23:46.686" v="1701" actId="20577"/>
          <ac:spMkLst>
            <pc:docMk/>
            <pc:sldMk cId="3611034501" sldId="268"/>
            <ac:spMk id="6" creationId="{DC317C51-396E-CBBA-701A-74228B1192E8}"/>
          </ac:spMkLst>
        </pc:spChg>
        <pc:spChg chg="mod">
          <ac:chgData name="Asesh Sahoo" userId="3a55c7ea8591ea6e" providerId="LiveId" clId="{CBF09F47-F116-48AE-8116-397895F68ADE}" dt="2023-06-14T13:22:44.487" v="1694" actId="20577"/>
          <ac:spMkLst>
            <pc:docMk/>
            <pc:sldMk cId="3611034501" sldId="268"/>
            <ac:spMk id="10" creationId="{D9826FC3-BC7D-283E-C7C5-C720DD7B9673}"/>
          </ac:spMkLst>
        </pc:spChg>
        <pc:picChg chg="del">
          <ac:chgData name="Asesh Sahoo" userId="3a55c7ea8591ea6e" providerId="LiveId" clId="{CBF09F47-F116-48AE-8116-397895F68ADE}" dt="2023-06-14T13:23:16.514" v="1695" actId="478"/>
          <ac:picMkLst>
            <pc:docMk/>
            <pc:sldMk cId="3611034501" sldId="268"/>
            <ac:picMk id="3" creationId="{B348B66B-77B6-C79E-9B40-BF3FA0186D4F}"/>
          </ac:picMkLst>
        </pc:picChg>
        <pc:picChg chg="add mod">
          <ac:chgData name="Asesh Sahoo" userId="3a55c7ea8591ea6e" providerId="LiveId" clId="{CBF09F47-F116-48AE-8116-397895F68ADE}" dt="2023-06-14T13:23:27.925" v="1700" actId="1076"/>
          <ac:picMkLst>
            <pc:docMk/>
            <pc:sldMk cId="3611034501" sldId="268"/>
            <ac:picMk id="5" creationId="{CB0FFFB9-68B6-5E2D-8809-684EE4741A06}"/>
          </ac:picMkLst>
        </pc:picChg>
      </pc:sldChg>
      <pc:sldChg chg="addSp delSp modSp mod">
        <pc:chgData name="Asesh Sahoo" userId="3a55c7ea8591ea6e" providerId="LiveId" clId="{CBF09F47-F116-48AE-8116-397895F68ADE}" dt="2023-06-14T13:08:03.311" v="1355" actId="14100"/>
        <pc:sldMkLst>
          <pc:docMk/>
          <pc:sldMk cId="254199156" sldId="270"/>
        </pc:sldMkLst>
        <pc:spChg chg="add del mod">
          <ac:chgData name="Asesh Sahoo" userId="3a55c7ea8591ea6e" providerId="LiveId" clId="{CBF09F47-F116-48AE-8116-397895F68ADE}" dt="2023-06-14T12:59:43.975" v="1175" actId="478"/>
          <ac:spMkLst>
            <pc:docMk/>
            <pc:sldMk cId="254199156" sldId="270"/>
            <ac:spMk id="3" creationId="{47C0998B-7A02-8D5D-C730-79692CEBCE01}"/>
          </ac:spMkLst>
        </pc:spChg>
        <pc:spChg chg="mod">
          <ac:chgData name="Asesh Sahoo" userId="3a55c7ea8591ea6e" providerId="LiveId" clId="{CBF09F47-F116-48AE-8116-397895F68ADE}" dt="2023-06-14T12:56:48.169" v="1051" actId="6549"/>
          <ac:spMkLst>
            <pc:docMk/>
            <pc:sldMk cId="254199156" sldId="270"/>
            <ac:spMk id="6" creationId="{DC317C51-396E-CBBA-701A-74228B1192E8}"/>
          </ac:spMkLst>
        </pc:spChg>
        <pc:spChg chg="mod">
          <ac:chgData name="Asesh Sahoo" userId="3a55c7ea8591ea6e" providerId="LiveId" clId="{CBF09F47-F116-48AE-8116-397895F68ADE}" dt="2023-06-14T13:08:03.311" v="1355" actId="14100"/>
          <ac:spMkLst>
            <pc:docMk/>
            <pc:sldMk cId="254199156" sldId="270"/>
            <ac:spMk id="10" creationId="{D9826FC3-BC7D-283E-C7C5-C720DD7B9673}"/>
          </ac:spMkLst>
        </pc:spChg>
        <pc:spChg chg="del">
          <ac:chgData name="Asesh Sahoo" userId="3a55c7ea8591ea6e" providerId="LiveId" clId="{CBF09F47-F116-48AE-8116-397895F68ADE}" dt="2023-06-14T12:59:46.467" v="1176" actId="478"/>
          <ac:spMkLst>
            <pc:docMk/>
            <pc:sldMk cId="254199156" sldId="270"/>
            <ac:spMk id="13" creationId="{DE244199-F4B8-2C2B-C3D2-06BAC6D427C6}"/>
          </ac:spMkLst>
        </pc:spChg>
        <pc:spChg chg="del">
          <ac:chgData name="Asesh Sahoo" userId="3a55c7ea8591ea6e" providerId="LiveId" clId="{CBF09F47-F116-48AE-8116-397895F68ADE}" dt="2023-06-14T13:01:15.486" v="1181" actId="478"/>
          <ac:spMkLst>
            <pc:docMk/>
            <pc:sldMk cId="254199156" sldId="270"/>
            <ac:spMk id="14" creationId="{AA09929D-EC19-1252-3427-3C4B5421B30E}"/>
          </ac:spMkLst>
        </pc:spChg>
        <pc:picChg chg="add mod">
          <ac:chgData name="Asesh Sahoo" userId="3a55c7ea8591ea6e" providerId="LiveId" clId="{CBF09F47-F116-48AE-8116-397895F68ADE}" dt="2023-06-14T12:59:53.354" v="1179" actId="14100"/>
          <ac:picMkLst>
            <pc:docMk/>
            <pc:sldMk cId="254199156" sldId="270"/>
            <ac:picMk id="5" creationId="{674B5522-17F4-6D69-0436-5FF6D558B036}"/>
          </ac:picMkLst>
        </pc:picChg>
        <pc:picChg chg="add mod">
          <ac:chgData name="Asesh Sahoo" userId="3a55c7ea8591ea6e" providerId="LiveId" clId="{CBF09F47-F116-48AE-8116-397895F68ADE}" dt="2023-06-14T13:01:23.247" v="1184" actId="14100"/>
          <ac:picMkLst>
            <pc:docMk/>
            <pc:sldMk cId="254199156" sldId="270"/>
            <ac:picMk id="8" creationId="{79BFF40B-F46D-B545-9411-E221D7578311}"/>
          </ac:picMkLst>
        </pc:picChg>
        <pc:picChg chg="del">
          <ac:chgData name="Asesh Sahoo" userId="3a55c7ea8591ea6e" providerId="LiveId" clId="{CBF09F47-F116-48AE-8116-397895F68ADE}" dt="2023-06-14T12:59:35.731" v="1174" actId="478"/>
          <ac:picMkLst>
            <pc:docMk/>
            <pc:sldMk cId="254199156" sldId="270"/>
            <ac:picMk id="9" creationId="{12E4D8EF-968E-8ED4-0EBC-2EA2992631D3}"/>
          </ac:picMkLst>
        </pc:picChg>
        <pc:picChg chg="del">
          <ac:chgData name="Asesh Sahoo" userId="3a55c7ea8591ea6e" providerId="LiveId" clId="{CBF09F47-F116-48AE-8116-397895F68ADE}" dt="2023-06-14T13:01:12.924" v="1180" actId="478"/>
          <ac:picMkLst>
            <pc:docMk/>
            <pc:sldMk cId="254199156" sldId="270"/>
            <ac:picMk id="12" creationId="{1F13FFA9-32F6-95CB-E5B9-D10BD37E10A6}"/>
          </ac:picMkLst>
        </pc:picChg>
      </pc:sldChg>
      <pc:sldChg chg="addSp delSp modSp mod">
        <pc:chgData name="Asesh Sahoo" userId="3a55c7ea8591ea6e" providerId="LiveId" clId="{CBF09F47-F116-48AE-8116-397895F68ADE}" dt="2023-06-14T12:56:02.748" v="1044" actId="6549"/>
        <pc:sldMkLst>
          <pc:docMk/>
          <pc:sldMk cId="797185831" sldId="271"/>
        </pc:sldMkLst>
        <pc:spChg chg="del">
          <ac:chgData name="Asesh Sahoo" userId="3a55c7ea8591ea6e" providerId="LiveId" clId="{CBF09F47-F116-48AE-8116-397895F68ADE}" dt="2023-06-14T12:54:36.649" v="960" actId="478"/>
          <ac:spMkLst>
            <pc:docMk/>
            <pc:sldMk cId="797185831" sldId="271"/>
            <ac:spMk id="4" creationId="{7990EA0B-21BA-76C6-9E1E-2E2E5FC10052}"/>
          </ac:spMkLst>
        </pc:spChg>
        <pc:spChg chg="del">
          <ac:chgData name="Asesh Sahoo" userId="3a55c7ea8591ea6e" providerId="LiveId" clId="{CBF09F47-F116-48AE-8116-397895F68ADE}" dt="2023-06-14T12:54:39.391" v="961" actId="478"/>
          <ac:spMkLst>
            <pc:docMk/>
            <pc:sldMk cId="797185831" sldId="271"/>
            <ac:spMk id="5" creationId="{82D257C9-D49F-6FD4-EBDD-E39510572834}"/>
          </ac:spMkLst>
        </pc:spChg>
        <pc:spChg chg="mod">
          <ac:chgData name="Asesh Sahoo" userId="3a55c7ea8591ea6e" providerId="LiveId" clId="{CBF09F47-F116-48AE-8116-397895F68ADE}" dt="2023-06-14T12:27:35.852" v="954" actId="255"/>
          <ac:spMkLst>
            <pc:docMk/>
            <pc:sldMk cId="797185831" sldId="271"/>
            <ac:spMk id="6" creationId="{DC317C51-396E-CBBA-701A-74228B1192E8}"/>
          </ac:spMkLst>
        </pc:spChg>
        <pc:spChg chg="del">
          <ac:chgData name="Asesh Sahoo" userId="3a55c7ea8591ea6e" providerId="LiveId" clId="{CBF09F47-F116-48AE-8116-397895F68ADE}" dt="2023-06-14T12:54:32.474" v="958" actId="478"/>
          <ac:spMkLst>
            <pc:docMk/>
            <pc:sldMk cId="797185831" sldId="271"/>
            <ac:spMk id="7" creationId="{5E264E1A-3DC9-22C7-7CD0-E7FC0AC75EC4}"/>
          </ac:spMkLst>
        </pc:spChg>
        <pc:spChg chg="del">
          <ac:chgData name="Asesh Sahoo" userId="3a55c7ea8591ea6e" providerId="LiveId" clId="{CBF09F47-F116-48AE-8116-397895F68ADE}" dt="2023-06-14T12:54:29.929" v="957" actId="478"/>
          <ac:spMkLst>
            <pc:docMk/>
            <pc:sldMk cId="797185831" sldId="271"/>
            <ac:spMk id="8" creationId="{902A71E1-B1B8-AC01-DF76-DC5DCFA2F50B}"/>
          </ac:spMkLst>
        </pc:spChg>
        <pc:spChg chg="mod">
          <ac:chgData name="Asesh Sahoo" userId="3a55c7ea8591ea6e" providerId="LiveId" clId="{CBF09F47-F116-48AE-8116-397895F68ADE}" dt="2023-06-14T12:56:02.748" v="1044" actId="6549"/>
          <ac:spMkLst>
            <pc:docMk/>
            <pc:sldMk cId="797185831" sldId="271"/>
            <ac:spMk id="10" creationId="{D9826FC3-BC7D-283E-C7C5-C720DD7B9673}"/>
          </ac:spMkLst>
        </pc:spChg>
        <pc:spChg chg="del">
          <ac:chgData name="Asesh Sahoo" userId="3a55c7ea8591ea6e" providerId="LiveId" clId="{CBF09F47-F116-48AE-8116-397895F68ADE}" dt="2023-06-14T12:54:34.190" v="959" actId="478"/>
          <ac:spMkLst>
            <pc:docMk/>
            <pc:sldMk cId="797185831" sldId="271"/>
            <ac:spMk id="34" creationId="{40884F1B-FFEF-C94E-0FFD-94CB4588DD24}"/>
          </ac:spMkLst>
        </pc:spChg>
        <pc:picChg chg="del">
          <ac:chgData name="Asesh Sahoo" userId="3a55c7ea8591ea6e" providerId="LiveId" clId="{CBF09F47-F116-48AE-8116-397895F68ADE}" dt="2023-06-14T12:54:27.520" v="956" actId="478"/>
          <ac:picMkLst>
            <pc:docMk/>
            <pc:sldMk cId="797185831" sldId="271"/>
            <ac:picMk id="3" creationId="{EB137155-D31A-C95C-2FB9-FACAC278E979}"/>
          </ac:picMkLst>
        </pc:picChg>
        <pc:picChg chg="add mod">
          <ac:chgData name="Asesh Sahoo" userId="3a55c7ea8591ea6e" providerId="LiveId" clId="{CBF09F47-F116-48AE-8116-397895F68ADE}" dt="2023-06-14T12:55:05.679" v="969" actId="14100"/>
          <ac:picMkLst>
            <pc:docMk/>
            <pc:sldMk cId="797185831" sldId="271"/>
            <ac:picMk id="9" creationId="{808862C7-7C7B-8204-B5BB-E5954FDCA966}"/>
          </ac:picMkLst>
        </pc:picChg>
      </pc:sldChg>
      <pc:sldChg chg="delSp modSp mod">
        <pc:chgData name="Asesh Sahoo" userId="3a55c7ea8591ea6e" providerId="LiveId" clId="{CBF09F47-F116-48AE-8116-397895F68ADE}" dt="2023-06-14T13:27:40.394" v="1878" actId="14100"/>
        <pc:sldMkLst>
          <pc:docMk/>
          <pc:sldMk cId="1791243987" sldId="272"/>
        </pc:sldMkLst>
        <pc:spChg chg="del">
          <ac:chgData name="Asesh Sahoo" userId="3a55c7ea8591ea6e" providerId="LiveId" clId="{CBF09F47-F116-48AE-8116-397895F68ADE}" dt="2023-06-14T13:25:19.488" v="1712" actId="478"/>
          <ac:spMkLst>
            <pc:docMk/>
            <pc:sldMk cId="1791243987" sldId="272"/>
            <ac:spMk id="4" creationId="{9F66FA60-2EF0-879E-D290-EA087D345EED}"/>
          </ac:spMkLst>
        </pc:spChg>
        <pc:spChg chg="mod">
          <ac:chgData name="Asesh Sahoo" userId="3a55c7ea8591ea6e" providerId="LiveId" clId="{CBF09F47-F116-48AE-8116-397895F68ADE}" dt="2023-06-14T13:27:40.394" v="1878" actId="14100"/>
          <ac:spMkLst>
            <pc:docMk/>
            <pc:sldMk cId="1791243987" sldId="272"/>
            <ac:spMk id="6" creationId="{DC317C51-396E-CBBA-701A-74228B1192E8}"/>
          </ac:spMkLst>
        </pc:spChg>
        <pc:spChg chg="mod">
          <ac:chgData name="Asesh Sahoo" userId="3a55c7ea8591ea6e" providerId="LiveId" clId="{CBF09F47-F116-48AE-8116-397895F68ADE}" dt="2023-06-14T13:26:54.555" v="1862" actId="14100"/>
          <ac:spMkLst>
            <pc:docMk/>
            <pc:sldMk cId="1791243987" sldId="272"/>
            <ac:spMk id="10" creationId="{D9826FC3-BC7D-283E-C7C5-C720DD7B9673}"/>
          </ac:spMkLst>
        </pc:spChg>
        <pc:picChg chg="mod">
          <ac:chgData name="Asesh Sahoo" userId="3a55c7ea8591ea6e" providerId="LiveId" clId="{CBF09F47-F116-48AE-8116-397895F68ADE}" dt="2023-06-14T13:27:19.783" v="1864" actId="1076"/>
          <ac:picMkLst>
            <pc:docMk/>
            <pc:sldMk cId="1791243987" sldId="272"/>
            <ac:picMk id="5" creationId="{823F7A43-DE8A-47FC-00A9-4A24AF516486}"/>
          </ac:picMkLst>
        </pc:picChg>
        <pc:picChg chg="mod">
          <ac:chgData name="Asesh Sahoo" userId="3a55c7ea8591ea6e" providerId="LiveId" clId="{CBF09F47-F116-48AE-8116-397895F68ADE}" dt="2023-06-14T13:27:11.540" v="1863" actId="1076"/>
          <ac:picMkLst>
            <pc:docMk/>
            <pc:sldMk cId="1791243987" sldId="272"/>
            <ac:picMk id="8" creationId="{7813BD70-E496-0329-0B6F-BD2D5FB6C061}"/>
          </ac:picMkLst>
        </pc:picChg>
      </pc:sldChg>
      <pc:sldChg chg="addSp delSp modSp mod">
        <pc:chgData name="Asesh Sahoo" userId="3a55c7ea8591ea6e" providerId="LiveId" clId="{CBF09F47-F116-48AE-8116-397895F68ADE}" dt="2023-06-14T13:45:51.600" v="2082" actId="20577"/>
        <pc:sldMkLst>
          <pc:docMk/>
          <pc:sldMk cId="4191748857" sldId="273"/>
        </pc:sldMkLst>
        <pc:spChg chg="del">
          <ac:chgData name="Asesh Sahoo" userId="3a55c7ea8591ea6e" providerId="LiveId" clId="{CBF09F47-F116-48AE-8116-397895F68ADE}" dt="2023-06-14T13:29:40.018" v="1879" actId="478"/>
          <ac:spMkLst>
            <pc:docMk/>
            <pc:sldMk cId="4191748857" sldId="273"/>
            <ac:spMk id="4" creationId="{9F66FA60-2EF0-879E-D290-EA087D345EED}"/>
          </ac:spMkLst>
        </pc:spChg>
        <pc:spChg chg="mod">
          <ac:chgData name="Asesh Sahoo" userId="3a55c7ea8591ea6e" providerId="LiveId" clId="{CBF09F47-F116-48AE-8116-397895F68ADE}" dt="2023-06-14T13:30:21.494" v="1912" actId="14100"/>
          <ac:spMkLst>
            <pc:docMk/>
            <pc:sldMk cId="4191748857" sldId="273"/>
            <ac:spMk id="6" creationId="{DC317C51-396E-CBBA-701A-74228B1192E8}"/>
          </ac:spMkLst>
        </pc:spChg>
        <pc:spChg chg="mod">
          <ac:chgData name="Asesh Sahoo" userId="3a55c7ea8591ea6e" providerId="LiveId" clId="{CBF09F47-F116-48AE-8116-397895F68ADE}" dt="2023-06-14T13:45:51.600" v="2082" actId="20577"/>
          <ac:spMkLst>
            <pc:docMk/>
            <pc:sldMk cId="4191748857" sldId="273"/>
            <ac:spMk id="10" creationId="{D9826FC3-BC7D-283E-C7C5-C720DD7B9673}"/>
          </ac:spMkLst>
        </pc:spChg>
        <pc:picChg chg="del mod">
          <ac:chgData name="Asesh Sahoo" userId="3a55c7ea8591ea6e" providerId="LiveId" clId="{CBF09F47-F116-48AE-8116-397895F68ADE}" dt="2023-06-14T13:30:36.608" v="1919" actId="478"/>
          <ac:picMkLst>
            <pc:docMk/>
            <pc:sldMk cId="4191748857" sldId="273"/>
            <ac:picMk id="3" creationId="{0FD35D54-AD81-A450-ABCF-E9F541A8E996}"/>
          </ac:picMkLst>
        </pc:picChg>
        <pc:picChg chg="add mod">
          <ac:chgData name="Asesh Sahoo" userId="3a55c7ea8591ea6e" providerId="LiveId" clId="{CBF09F47-F116-48AE-8116-397895F68ADE}" dt="2023-06-14T13:31:06.140" v="1922" actId="1076"/>
          <ac:picMkLst>
            <pc:docMk/>
            <pc:sldMk cId="4191748857" sldId="273"/>
            <ac:picMk id="5" creationId="{8F905C65-6A7B-40AD-D580-95BD8FA23CAD}"/>
          </ac:picMkLst>
        </pc:picChg>
      </pc:sldChg>
      <pc:sldChg chg="addSp delSp modSp mod">
        <pc:chgData name="Asesh Sahoo" userId="3a55c7ea8591ea6e" providerId="LiveId" clId="{CBF09F47-F116-48AE-8116-397895F68ADE}" dt="2023-06-14T14:06:18.709" v="2636" actId="27636"/>
        <pc:sldMkLst>
          <pc:docMk/>
          <pc:sldMk cId="2592754663" sldId="274"/>
        </pc:sldMkLst>
        <pc:spChg chg="add del">
          <ac:chgData name="Asesh Sahoo" userId="3a55c7ea8591ea6e" providerId="LiveId" clId="{CBF09F47-F116-48AE-8116-397895F68ADE}" dt="2023-06-14T14:00:35.097" v="2189" actId="478"/>
          <ac:spMkLst>
            <pc:docMk/>
            <pc:sldMk cId="2592754663" sldId="274"/>
            <ac:spMk id="4" creationId="{9F66FA60-2EF0-879E-D290-EA087D345EED}"/>
          </ac:spMkLst>
        </pc:spChg>
        <pc:spChg chg="mod">
          <ac:chgData name="Asesh Sahoo" userId="3a55c7ea8591ea6e" providerId="LiveId" clId="{CBF09F47-F116-48AE-8116-397895F68ADE}" dt="2023-06-14T14:02:41.831" v="2285" actId="14100"/>
          <ac:spMkLst>
            <pc:docMk/>
            <pc:sldMk cId="2592754663" sldId="274"/>
            <ac:spMk id="6" creationId="{DC317C51-396E-CBBA-701A-74228B1192E8}"/>
          </ac:spMkLst>
        </pc:spChg>
        <pc:spChg chg="mod">
          <ac:chgData name="Asesh Sahoo" userId="3a55c7ea8591ea6e" providerId="LiveId" clId="{CBF09F47-F116-48AE-8116-397895F68ADE}" dt="2023-06-14T14:06:18.709" v="2636" actId="27636"/>
          <ac:spMkLst>
            <pc:docMk/>
            <pc:sldMk cId="2592754663" sldId="274"/>
            <ac:spMk id="10" creationId="{D9826FC3-BC7D-283E-C7C5-C720DD7B9673}"/>
          </ac:spMkLst>
        </pc:spChg>
        <pc:picChg chg="add mod">
          <ac:chgData name="Asesh Sahoo" userId="3a55c7ea8591ea6e" providerId="LiveId" clId="{CBF09F47-F116-48AE-8116-397895F68ADE}" dt="2023-06-14T14:01:22.441" v="2201" actId="14100"/>
          <ac:picMkLst>
            <pc:docMk/>
            <pc:sldMk cId="2592754663" sldId="274"/>
            <ac:picMk id="3" creationId="{BDBA087E-189D-5F8E-99A7-7D1B3340E7BF}"/>
          </ac:picMkLst>
        </pc:picChg>
        <pc:picChg chg="add del">
          <ac:chgData name="Asesh Sahoo" userId="3a55c7ea8591ea6e" providerId="LiveId" clId="{CBF09F47-F116-48AE-8116-397895F68ADE}" dt="2023-06-14T14:00:33.419" v="2188" actId="478"/>
          <ac:picMkLst>
            <pc:docMk/>
            <pc:sldMk cId="2592754663" sldId="274"/>
            <ac:picMk id="5" creationId="{7186B229-936A-7C27-887B-39F915C0FA7A}"/>
          </ac:picMkLst>
        </pc:picChg>
      </pc:sldChg>
      <pc:sldChg chg="addSp delSp modSp mod">
        <pc:chgData name="Asesh Sahoo" userId="3a55c7ea8591ea6e" providerId="LiveId" clId="{CBF09F47-F116-48AE-8116-397895F68ADE}" dt="2023-06-14T13:59:16.288" v="2183" actId="20577"/>
        <pc:sldMkLst>
          <pc:docMk/>
          <pc:sldMk cId="164654384" sldId="275"/>
        </pc:sldMkLst>
        <pc:spChg chg="mod">
          <ac:chgData name="Asesh Sahoo" userId="3a55c7ea8591ea6e" providerId="LiveId" clId="{CBF09F47-F116-48AE-8116-397895F68ADE}" dt="2023-06-14T13:56:20.253" v="2142" actId="14100"/>
          <ac:spMkLst>
            <pc:docMk/>
            <pc:sldMk cId="164654384" sldId="275"/>
            <ac:spMk id="6" creationId="{DC317C51-396E-CBBA-701A-74228B1192E8}"/>
          </ac:spMkLst>
        </pc:spChg>
        <pc:spChg chg="del">
          <ac:chgData name="Asesh Sahoo" userId="3a55c7ea8591ea6e" providerId="LiveId" clId="{CBF09F47-F116-48AE-8116-397895F68ADE}" dt="2023-06-14T13:58:09.900" v="2150" actId="478"/>
          <ac:spMkLst>
            <pc:docMk/>
            <pc:sldMk cId="164654384" sldId="275"/>
            <ac:spMk id="9" creationId="{953EF499-49EC-4EAB-4DEA-335816DB4C4C}"/>
          </ac:spMkLst>
        </pc:spChg>
        <pc:spChg chg="mod">
          <ac:chgData name="Asesh Sahoo" userId="3a55c7ea8591ea6e" providerId="LiveId" clId="{CBF09F47-F116-48AE-8116-397895F68ADE}" dt="2023-06-14T13:59:16.288" v="2183" actId="20577"/>
          <ac:spMkLst>
            <pc:docMk/>
            <pc:sldMk cId="164654384" sldId="275"/>
            <ac:spMk id="10" creationId="{D9826FC3-BC7D-283E-C7C5-C720DD7B9673}"/>
          </ac:spMkLst>
        </pc:spChg>
        <pc:picChg chg="add mod">
          <ac:chgData name="Asesh Sahoo" userId="3a55c7ea8591ea6e" providerId="LiveId" clId="{CBF09F47-F116-48AE-8116-397895F68ADE}" dt="2023-06-14T13:58:53.220" v="2160" actId="14100"/>
          <ac:picMkLst>
            <pc:docMk/>
            <pc:sldMk cId="164654384" sldId="275"/>
            <ac:picMk id="3" creationId="{C3ABB8CB-89F1-CDF7-BAA8-BFD31E7AE61C}"/>
          </ac:picMkLst>
        </pc:picChg>
        <pc:picChg chg="del">
          <ac:chgData name="Asesh Sahoo" userId="3a55c7ea8591ea6e" providerId="LiveId" clId="{CBF09F47-F116-48AE-8116-397895F68ADE}" dt="2023-06-14T13:58:42.426" v="2156" actId="478"/>
          <ac:picMkLst>
            <pc:docMk/>
            <pc:sldMk cId="164654384" sldId="275"/>
            <ac:picMk id="5" creationId="{6362665D-75C0-EB1C-1EBF-7DE592D0F858}"/>
          </ac:picMkLst>
        </pc:picChg>
        <pc:picChg chg="add mod">
          <ac:chgData name="Asesh Sahoo" userId="3a55c7ea8591ea6e" providerId="LiveId" clId="{CBF09F47-F116-48AE-8116-397895F68ADE}" dt="2023-06-14T13:59:06.091" v="2162" actId="14100"/>
          <ac:picMkLst>
            <pc:docMk/>
            <pc:sldMk cId="164654384" sldId="275"/>
            <ac:picMk id="7" creationId="{6F335A11-52B8-7BB9-2AF0-F7A4A3725238}"/>
          </ac:picMkLst>
        </pc:picChg>
        <pc:picChg chg="del">
          <ac:chgData name="Asesh Sahoo" userId="3a55c7ea8591ea6e" providerId="LiveId" clId="{CBF09F47-F116-48AE-8116-397895F68ADE}" dt="2023-06-14T13:58:11.814" v="2151" actId="478"/>
          <ac:picMkLst>
            <pc:docMk/>
            <pc:sldMk cId="164654384" sldId="275"/>
            <ac:picMk id="8" creationId="{42815EF4-6723-6B81-7409-15336FD169ED}"/>
          </ac:picMkLst>
        </pc:picChg>
      </pc:sldChg>
      <pc:sldChg chg="delSp modSp mod">
        <pc:chgData name="Asesh Sahoo" userId="3a55c7ea8591ea6e" providerId="LiveId" clId="{CBF09F47-F116-48AE-8116-397895F68ADE}" dt="2023-06-14T13:10:29.376" v="1381" actId="1076"/>
        <pc:sldMkLst>
          <pc:docMk/>
          <pc:sldMk cId="3758560141" sldId="276"/>
        </pc:sldMkLst>
        <pc:spChg chg="mod">
          <ac:chgData name="Asesh Sahoo" userId="3a55c7ea8591ea6e" providerId="LiveId" clId="{CBF09F47-F116-48AE-8116-397895F68ADE}" dt="2023-06-14T13:09:52.465" v="1372" actId="20577"/>
          <ac:spMkLst>
            <pc:docMk/>
            <pc:sldMk cId="3758560141" sldId="276"/>
            <ac:spMk id="6" creationId="{DC317C51-396E-CBBA-701A-74228B1192E8}"/>
          </ac:spMkLst>
        </pc:spChg>
        <pc:spChg chg="del">
          <ac:chgData name="Asesh Sahoo" userId="3a55c7ea8591ea6e" providerId="LiveId" clId="{CBF09F47-F116-48AE-8116-397895F68ADE}" dt="2023-06-14T13:08:26.083" v="1356" actId="478"/>
          <ac:spMkLst>
            <pc:docMk/>
            <pc:sldMk cId="3758560141" sldId="276"/>
            <ac:spMk id="7" creationId="{53611BC7-C951-4941-5AD1-50E716953607}"/>
          </ac:spMkLst>
        </pc:spChg>
        <pc:spChg chg="mod">
          <ac:chgData name="Asesh Sahoo" userId="3a55c7ea8591ea6e" providerId="LiveId" clId="{CBF09F47-F116-48AE-8116-397895F68ADE}" dt="2023-06-14T13:10:29.376" v="1381" actId="1076"/>
          <ac:spMkLst>
            <pc:docMk/>
            <pc:sldMk cId="3758560141" sldId="276"/>
            <ac:spMk id="10" creationId="{D9826FC3-BC7D-283E-C7C5-C720DD7B9673}"/>
          </ac:spMkLst>
        </pc:spChg>
        <pc:picChg chg="mod">
          <ac:chgData name="Asesh Sahoo" userId="3a55c7ea8591ea6e" providerId="LiveId" clId="{CBF09F47-F116-48AE-8116-397895F68ADE}" dt="2023-06-14T13:10:18.374" v="1380" actId="14100"/>
          <ac:picMkLst>
            <pc:docMk/>
            <pc:sldMk cId="3758560141" sldId="276"/>
            <ac:picMk id="5" creationId="{BB04A88D-8F4E-D3CE-E5AC-E7028BE58B94}"/>
          </ac:picMkLst>
        </pc:picChg>
      </pc:sldChg>
      <pc:sldChg chg="addSp delSp modSp mod">
        <pc:chgData name="Asesh Sahoo" userId="3a55c7ea8591ea6e" providerId="LiveId" clId="{CBF09F47-F116-48AE-8116-397895F68ADE}" dt="2023-06-14T13:17:46.154" v="1458" actId="20577"/>
        <pc:sldMkLst>
          <pc:docMk/>
          <pc:sldMk cId="2720325209" sldId="277"/>
        </pc:sldMkLst>
        <pc:spChg chg="mod">
          <ac:chgData name="Asesh Sahoo" userId="3a55c7ea8591ea6e" providerId="LiveId" clId="{CBF09F47-F116-48AE-8116-397895F68ADE}" dt="2023-06-14T13:17:21.176" v="1410" actId="20577"/>
          <ac:spMkLst>
            <pc:docMk/>
            <pc:sldMk cId="2720325209" sldId="277"/>
            <ac:spMk id="6" creationId="{DC317C51-396E-CBBA-701A-74228B1192E8}"/>
          </ac:spMkLst>
        </pc:spChg>
        <pc:spChg chg="del">
          <ac:chgData name="Asesh Sahoo" userId="3a55c7ea8591ea6e" providerId="LiveId" clId="{CBF09F47-F116-48AE-8116-397895F68ADE}" dt="2023-06-14T13:12:05.886" v="1395" actId="478"/>
          <ac:spMkLst>
            <pc:docMk/>
            <pc:sldMk cId="2720325209" sldId="277"/>
            <ac:spMk id="7" creationId="{53611BC7-C951-4941-5AD1-50E716953607}"/>
          </ac:spMkLst>
        </pc:spChg>
        <pc:spChg chg="mod">
          <ac:chgData name="Asesh Sahoo" userId="3a55c7ea8591ea6e" providerId="LiveId" clId="{CBF09F47-F116-48AE-8116-397895F68ADE}" dt="2023-06-14T13:17:46.154" v="1458" actId="20577"/>
          <ac:spMkLst>
            <pc:docMk/>
            <pc:sldMk cId="2720325209" sldId="277"/>
            <ac:spMk id="10" creationId="{D9826FC3-BC7D-283E-C7C5-C720DD7B9673}"/>
          </ac:spMkLst>
        </pc:spChg>
        <pc:picChg chg="del">
          <ac:chgData name="Asesh Sahoo" userId="3a55c7ea8591ea6e" providerId="LiveId" clId="{CBF09F47-F116-48AE-8116-397895F68ADE}" dt="2023-06-14T13:16:58.038" v="1396" actId="478"/>
          <ac:picMkLst>
            <pc:docMk/>
            <pc:sldMk cId="2720325209" sldId="277"/>
            <ac:picMk id="3" creationId="{2AD08933-C5BB-190E-39B2-93FA47593C5E}"/>
          </ac:picMkLst>
        </pc:picChg>
        <pc:picChg chg="add mod">
          <ac:chgData name="Asesh Sahoo" userId="3a55c7ea8591ea6e" providerId="LiveId" clId="{CBF09F47-F116-48AE-8116-397895F68ADE}" dt="2023-06-14T13:17:04.670" v="1399" actId="14100"/>
          <ac:picMkLst>
            <pc:docMk/>
            <pc:sldMk cId="2720325209" sldId="277"/>
            <ac:picMk id="4" creationId="{63EEBEA8-0DBE-62A8-1A25-89CB9BF4C95F}"/>
          </ac:picMkLst>
        </pc:picChg>
      </pc:sldChg>
      <pc:sldChg chg="modSp del mod">
        <pc:chgData name="Asesh Sahoo" userId="3a55c7ea8591ea6e" providerId="LiveId" clId="{CBF09F47-F116-48AE-8116-397895F68ADE}" dt="2023-06-14T14:08:41.567" v="2655" actId="47"/>
        <pc:sldMkLst>
          <pc:docMk/>
          <pc:sldMk cId="1651692282" sldId="278"/>
        </pc:sldMkLst>
        <pc:spChg chg="mod">
          <ac:chgData name="Asesh Sahoo" userId="3a55c7ea8591ea6e" providerId="LiveId" clId="{CBF09F47-F116-48AE-8116-397895F68ADE}" dt="2023-06-14T14:07:21.853" v="2648" actId="1076"/>
          <ac:spMkLst>
            <pc:docMk/>
            <pc:sldMk cId="1651692282" sldId="278"/>
            <ac:spMk id="4" creationId="{48725D64-1AC3-ECB0-2160-4EFAAE4C9196}"/>
          </ac:spMkLst>
        </pc:spChg>
      </pc:sldChg>
      <pc:sldChg chg="addSp delSp modSp mod">
        <pc:chgData name="Asesh Sahoo" userId="3a55c7ea8591ea6e" providerId="LiveId" clId="{CBF09F47-F116-48AE-8116-397895F68ADE}" dt="2023-06-14T12:23:56.557" v="769" actId="1076"/>
        <pc:sldMkLst>
          <pc:docMk/>
          <pc:sldMk cId="4127239073" sldId="279"/>
        </pc:sldMkLst>
        <pc:spChg chg="mod">
          <ac:chgData name="Asesh Sahoo" userId="3a55c7ea8591ea6e" providerId="LiveId" clId="{CBF09F47-F116-48AE-8116-397895F68ADE}" dt="2023-06-14T12:23:19.169" v="714" actId="1076"/>
          <ac:spMkLst>
            <pc:docMk/>
            <pc:sldMk cId="4127239073" sldId="279"/>
            <ac:spMk id="2" creationId="{14BA73A1-D25E-378C-109D-BDA71F0DF11D}"/>
          </ac:spMkLst>
        </pc:spChg>
        <pc:spChg chg="add mod">
          <ac:chgData name="Asesh Sahoo" userId="3a55c7ea8591ea6e" providerId="LiveId" clId="{CBF09F47-F116-48AE-8116-397895F68ADE}" dt="2023-06-14T12:23:56.557" v="769" actId="1076"/>
          <ac:spMkLst>
            <pc:docMk/>
            <pc:sldMk cId="4127239073" sldId="279"/>
            <ac:spMk id="9" creationId="{D6B8E5FE-AC8E-FA52-7197-D60C8457674D}"/>
          </ac:spMkLst>
        </pc:spChg>
        <pc:picChg chg="add mod">
          <ac:chgData name="Asesh Sahoo" userId="3a55c7ea8591ea6e" providerId="LiveId" clId="{CBF09F47-F116-48AE-8116-397895F68ADE}" dt="2023-06-14T12:20:15.335" v="704" actId="14100"/>
          <ac:picMkLst>
            <pc:docMk/>
            <pc:sldMk cId="4127239073" sldId="279"/>
            <ac:picMk id="4" creationId="{55572542-1453-A451-FD5B-6E810A0C558E}"/>
          </ac:picMkLst>
        </pc:picChg>
        <pc:picChg chg="del mod">
          <ac:chgData name="Asesh Sahoo" userId="3a55c7ea8591ea6e" providerId="LiveId" clId="{CBF09F47-F116-48AE-8116-397895F68ADE}" dt="2023-06-14T12:20:10.163" v="701" actId="478"/>
          <ac:picMkLst>
            <pc:docMk/>
            <pc:sldMk cId="4127239073" sldId="279"/>
            <ac:picMk id="5" creationId="{D2639175-2264-C33C-97C4-C740C6A8D2D0}"/>
          </ac:picMkLst>
        </pc:picChg>
        <pc:picChg chg="del mod">
          <ac:chgData name="Asesh Sahoo" userId="3a55c7ea8591ea6e" providerId="LiveId" clId="{CBF09F47-F116-48AE-8116-397895F68ADE}" dt="2023-06-14T12:23:00.187" v="707" actId="478"/>
          <ac:picMkLst>
            <pc:docMk/>
            <pc:sldMk cId="4127239073" sldId="279"/>
            <ac:picMk id="7" creationId="{2AD5F7EC-2DCC-8F3D-510E-822538EF2451}"/>
          </ac:picMkLst>
        </pc:picChg>
        <pc:picChg chg="add mod">
          <ac:chgData name="Asesh Sahoo" userId="3a55c7ea8591ea6e" providerId="LiveId" clId="{CBF09F47-F116-48AE-8116-397895F68ADE}" dt="2023-06-14T12:23:03.179" v="709" actId="1076"/>
          <ac:picMkLst>
            <pc:docMk/>
            <pc:sldMk cId="4127239073" sldId="279"/>
            <ac:picMk id="8" creationId="{AD58CE97-8B29-9668-E655-86570C942051}"/>
          </ac:picMkLst>
        </pc:picChg>
      </pc:sldChg>
      <pc:sldChg chg="modSp mod">
        <pc:chgData name="Asesh Sahoo" userId="3a55c7ea8591ea6e" providerId="LiveId" clId="{CBF09F47-F116-48AE-8116-397895F68ADE}" dt="2023-06-14T14:54:55.278" v="3378" actId="20577"/>
        <pc:sldMkLst>
          <pc:docMk/>
          <pc:sldMk cId="1639729040" sldId="280"/>
        </pc:sldMkLst>
        <pc:spChg chg="mod">
          <ac:chgData name="Asesh Sahoo" userId="3a55c7ea8591ea6e" providerId="LiveId" clId="{CBF09F47-F116-48AE-8116-397895F68ADE}" dt="2023-06-14T14:53:38.371" v="3299" actId="1076"/>
          <ac:spMkLst>
            <pc:docMk/>
            <pc:sldMk cId="1639729040" sldId="280"/>
            <ac:spMk id="2" creationId="{DE83577C-23F7-8349-A746-15B9A0BE9BA8}"/>
          </ac:spMkLst>
        </pc:spChg>
        <pc:spChg chg="mod">
          <ac:chgData name="Asesh Sahoo" userId="3a55c7ea8591ea6e" providerId="LiveId" clId="{CBF09F47-F116-48AE-8116-397895F68ADE}" dt="2023-06-14T14:54:55.278" v="3378" actId="20577"/>
          <ac:spMkLst>
            <pc:docMk/>
            <pc:sldMk cId="1639729040" sldId="280"/>
            <ac:spMk id="17" creationId="{C09AEC2B-6DBB-F399-D7F1-0CCCF2BC99E2}"/>
          </ac:spMkLst>
        </pc:spChg>
        <pc:picChg chg="mod">
          <ac:chgData name="Asesh Sahoo" userId="3a55c7ea8591ea6e" providerId="LiveId" clId="{CBF09F47-F116-48AE-8116-397895F68ADE}" dt="2023-06-14T14:53:51.065" v="3302" actId="1076"/>
          <ac:picMkLst>
            <pc:docMk/>
            <pc:sldMk cId="1639729040" sldId="280"/>
            <ac:picMk id="5" creationId="{1DF4AED3-D952-C622-733D-9FD9D9B45B2A}"/>
          </ac:picMkLst>
        </pc:picChg>
      </pc:sldChg>
      <pc:sldChg chg="modSp mod">
        <pc:chgData name="Asesh Sahoo" userId="3a55c7ea8591ea6e" providerId="LiveId" clId="{CBF09F47-F116-48AE-8116-397895F68ADE}" dt="2023-06-14T14:55:59.074" v="3391" actId="255"/>
        <pc:sldMkLst>
          <pc:docMk/>
          <pc:sldMk cId="2476881225" sldId="281"/>
        </pc:sldMkLst>
        <pc:spChg chg="mod">
          <ac:chgData name="Asesh Sahoo" userId="3a55c7ea8591ea6e" providerId="LiveId" clId="{CBF09F47-F116-48AE-8116-397895F68ADE}" dt="2023-06-14T14:55:59.074" v="3391" actId="255"/>
          <ac:spMkLst>
            <pc:docMk/>
            <pc:sldMk cId="2476881225" sldId="281"/>
            <ac:spMk id="2" creationId="{CD8EEAB5-E7B9-368E-E223-C5CCF269A0C6}"/>
          </ac:spMkLst>
        </pc:spChg>
      </pc:sldChg>
      <pc:sldChg chg="addSp delSp modSp mod">
        <pc:chgData name="Asesh Sahoo" userId="3a55c7ea8591ea6e" providerId="LiveId" clId="{CBF09F47-F116-48AE-8116-397895F68ADE}" dt="2023-06-14T15:51:26.235" v="3817" actId="6549"/>
        <pc:sldMkLst>
          <pc:docMk/>
          <pc:sldMk cId="2679715126" sldId="282"/>
        </pc:sldMkLst>
        <pc:spChg chg="mod">
          <ac:chgData name="Asesh Sahoo" userId="3a55c7ea8591ea6e" providerId="LiveId" clId="{CBF09F47-F116-48AE-8116-397895F68ADE}" dt="2023-06-14T14:56:39.446" v="3408" actId="20577"/>
          <ac:spMkLst>
            <pc:docMk/>
            <pc:sldMk cId="2679715126" sldId="282"/>
            <ac:spMk id="2" creationId="{4D8AAC7D-6844-6A9D-253A-F8FFAA11C8EC}"/>
          </ac:spMkLst>
        </pc:spChg>
        <pc:spChg chg="del">
          <ac:chgData name="Asesh Sahoo" userId="3a55c7ea8591ea6e" providerId="LiveId" clId="{CBF09F47-F116-48AE-8116-397895F68ADE}" dt="2023-06-14T14:56:15.439" v="3394" actId="478"/>
          <ac:spMkLst>
            <pc:docMk/>
            <pc:sldMk cId="2679715126" sldId="282"/>
            <ac:spMk id="5" creationId="{A8CC9EEA-BCC8-2B89-A858-4767644E2A8E}"/>
          </ac:spMkLst>
        </pc:spChg>
        <pc:spChg chg="del">
          <ac:chgData name="Asesh Sahoo" userId="3a55c7ea8591ea6e" providerId="LiveId" clId="{CBF09F47-F116-48AE-8116-397895F68ADE}" dt="2023-06-14T14:56:17.428" v="3395" actId="478"/>
          <ac:spMkLst>
            <pc:docMk/>
            <pc:sldMk cId="2679715126" sldId="282"/>
            <ac:spMk id="6" creationId="{3536473D-9174-7C00-F488-B887C897C1AE}"/>
          </ac:spMkLst>
        </pc:spChg>
        <pc:spChg chg="del">
          <ac:chgData name="Asesh Sahoo" userId="3a55c7ea8591ea6e" providerId="LiveId" clId="{CBF09F47-F116-48AE-8116-397895F68ADE}" dt="2023-06-14T14:56:19.179" v="3396" actId="478"/>
          <ac:spMkLst>
            <pc:docMk/>
            <pc:sldMk cId="2679715126" sldId="282"/>
            <ac:spMk id="7" creationId="{70AC8B47-C4A3-853B-33A1-8756A523AC60}"/>
          </ac:spMkLst>
        </pc:spChg>
        <pc:spChg chg="mod">
          <ac:chgData name="Asesh Sahoo" userId="3a55c7ea8591ea6e" providerId="LiveId" clId="{CBF09F47-F116-48AE-8116-397895F68ADE}" dt="2023-06-14T15:50:29.801" v="3783" actId="6549"/>
          <ac:spMkLst>
            <pc:docMk/>
            <pc:sldMk cId="2679715126" sldId="282"/>
            <ac:spMk id="8" creationId="{A8642625-7BE3-D16D-217D-48ED1486CCD9}"/>
          </ac:spMkLst>
        </pc:spChg>
        <pc:spChg chg="mod">
          <ac:chgData name="Asesh Sahoo" userId="3a55c7ea8591ea6e" providerId="LiveId" clId="{CBF09F47-F116-48AE-8116-397895F68ADE}" dt="2023-06-14T15:51:26.235" v="3817" actId="6549"/>
          <ac:spMkLst>
            <pc:docMk/>
            <pc:sldMk cId="2679715126" sldId="282"/>
            <ac:spMk id="9" creationId="{17D9BF8F-9FE1-C65A-3B6D-65ED257AB0F6}"/>
          </ac:spMkLst>
        </pc:spChg>
        <pc:picChg chg="add del">
          <ac:chgData name="Asesh Sahoo" userId="3a55c7ea8591ea6e" providerId="LiveId" clId="{CBF09F47-F116-48AE-8116-397895F68ADE}" dt="2023-06-14T14:56:12.195" v="3393" actId="478"/>
          <ac:picMkLst>
            <pc:docMk/>
            <pc:sldMk cId="2679715126" sldId="282"/>
            <ac:picMk id="4" creationId="{9026CB6D-3F93-B47D-ADDA-5909CF5311CC}"/>
          </ac:picMkLst>
        </pc:picChg>
      </pc:sldChg>
      <pc:sldChg chg="addSp delSp modSp add del mod">
        <pc:chgData name="Asesh Sahoo" userId="3a55c7ea8591ea6e" providerId="LiveId" clId="{CBF09F47-F116-48AE-8116-397895F68ADE}" dt="2023-06-14T16:04:20.421" v="4130" actId="47"/>
        <pc:sldMkLst>
          <pc:docMk/>
          <pc:sldMk cId="2982669442" sldId="283"/>
        </pc:sldMkLst>
        <pc:spChg chg="del">
          <ac:chgData name="Asesh Sahoo" userId="3a55c7ea8591ea6e" providerId="LiveId" clId="{CBF09F47-F116-48AE-8116-397895F68ADE}" dt="2023-06-14T15:58:03.938" v="4112" actId="478"/>
          <ac:spMkLst>
            <pc:docMk/>
            <pc:sldMk cId="2982669442" sldId="283"/>
            <ac:spMk id="2" creationId="{519770E7-1435-EEB7-2DD5-E45CEC45DAAE}"/>
          </ac:spMkLst>
        </pc:spChg>
        <pc:spChg chg="del">
          <ac:chgData name="Asesh Sahoo" userId="3a55c7ea8591ea6e" providerId="LiveId" clId="{CBF09F47-F116-48AE-8116-397895F68ADE}" dt="2023-06-14T15:58:08.516" v="4114" actId="478"/>
          <ac:spMkLst>
            <pc:docMk/>
            <pc:sldMk cId="2982669442" sldId="283"/>
            <ac:spMk id="4" creationId="{4F6573E3-47A6-14C7-BDA9-156D2C9FF10E}"/>
          </ac:spMkLst>
        </pc:spChg>
        <pc:spChg chg="mod">
          <ac:chgData name="Asesh Sahoo" userId="3a55c7ea8591ea6e" providerId="LiveId" clId="{CBF09F47-F116-48AE-8116-397895F68ADE}" dt="2023-06-14T15:59:48.958" v="4125" actId="20577"/>
          <ac:spMkLst>
            <pc:docMk/>
            <pc:sldMk cId="2982669442" sldId="283"/>
            <ac:spMk id="5" creationId="{509871E4-D690-73F8-6919-5B67CA6FC73D}"/>
          </ac:spMkLst>
        </pc:spChg>
        <pc:spChg chg="mod">
          <ac:chgData name="Asesh Sahoo" userId="3a55c7ea8591ea6e" providerId="LiveId" clId="{CBF09F47-F116-48AE-8116-397895F68ADE}" dt="2023-06-14T15:59:55.476" v="4127" actId="1076"/>
          <ac:spMkLst>
            <pc:docMk/>
            <pc:sldMk cId="2982669442" sldId="283"/>
            <ac:spMk id="7" creationId="{4D07FD12-E90F-FFF8-24DB-451DA607FCDC}"/>
          </ac:spMkLst>
        </pc:spChg>
        <pc:spChg chg="add del mod">
          <ac:chgData name="Asesh Sahoo" userId="3a55c7ea8591ea6e" providerId="LiveId" clId="{CBF09F47-F116-48AE-8116-397895F68ADE}" dt="2023-06-14T15:58:05.835" v="4113" actId="478"/>
          <ac:spMkLst>
            <pc:docMk/>
            <pc:sldMk cId="2982669442" sldId="283"/>
            <ac:spMk id="8" creationId="{5491E894-F0A9-BEEC-A771-E0F7C290C016}"/>
          </ac:spMkLst>
        </pc:spChg>
        <pc:picChg chg="mod">
          <ac:chgData name="Asesh Sahoo" userId="3a55c7ea8591ea6e" providerId="LiveId" clId="{CBF09F47-F116-48AE-8116-397895F68ADE}" dt="2023-06-14T15:59:51.887" v="4126" actId="1076"/>
          <ac:picMkLst>
            <pc:docMk/>
            <pc:sldMk cId="2982669442" sldId="283"/>
            <ac:picMk id="6" creationId="{7BED3DC7-BC2C-7BEC-855B-78A9C09696DC}"/>
          </ac:picMkLst>
        </pc:picChg>
      </pc:sldChg>
      <pc:sldChg chg="delSp modSp mod">
        <pc:chgData name="Asesh Sahoo" userId="3a55c7ea8591ea6e" providerId="LiveId" clId="{CBF09F47-F116-48AE-8116-397895F68ADE}" dt="2023-06-14T15:54:26.220" v="3941" actId="478"/>
        <pc:sldMkLst>
          <pc:docMk/>
          <pc:sldMk cId="3872813898" sldId="284"/>
        </pc:sldMkLst>
        <pc:spChg chg="mod">
          <ac:chgData name="Asesh Sahoo" userId="3a55c7ea8591ea6e" providerId="LiveId" clId="{CBF09F47-F116-48AE-8116-397895F68ADE}" dt="2023-06-14T15:52:57.508" v="3848" actId="20577"/>
          <ac:spMkLst>
            <pc:docMk/>
            <pc:sldMk cId="3872813898" sldId="284"/>
            <ac:spMk id="2" creationId="{4D8AAC7D-6844-6A9D-253A-F8FFAA11C8EC}"/>
          </ac:spMkLst>
        </pc:spChg>
        <pc:spChg chg="del">
          <ac:chgData name="Asesh Sahoo" userId="3a55c7ea8591ea6e" providerId="LiveId" clId="{CBF09F47-F116-48AE-8116-397895F68ADE}" dt="2023-06-14T15:52:12.090" v="3821" actId="478"/>
          <ac:spMkLst>
            <pc:docMk/>
            <pc:sldMk cId="3872813898" sldId="284"/>
            <ac:spMk id="5" creationId="{A8CC9EEA-BCC8-2B89-A858-4767644E2A8E}"/>
          </ac:spMkLst>
        </pc:spChg>
        <pc:spChg chg="del">
          <ac:chgData name="Asesh Sahoo" userId="3a55c7ea8591ea6e" providerId="LiveId" clId="{CBF09F47-F116-48AE-8116-397895F68ADE}" dt="2023-06-14T15:52:06.396" v="3819" actId="478"/>
          <ac:spMkLst>
            <pc:docMk/>
            <pc:sldMk cId="3872813898" sldId="284"/>
            <ac:spMk id="6" creationId="{3536473D-9174-7C00-F488-B887C897C1AE}"/>
          </ac:spMkLst>
        </pc:spChg>
        <pc:spChg chg="del">
          <ac:chgData name="Asesh Sahoo" userId="3a55c7ea8591ea6e" providerId="LiveId" clId="{CBF09F47-F116-48AE-8116-397895F68ADE}" dt="2023-06-14T15:52:04.624" v="3818" actId="478"/>
          <ac:spMkLst>
            <pc:docMk/>
            <pc:sldMk cId="3872813898" sldId="284"/>
            <ac:spMk id="7" creationId="{70AC8B47-C4A3-853B-33A1-8756A523AC60}"/>
          </ac:spMkLst>
        </pc:spChg>
        <pc:spChg chg="mod">
          <ac:chgData name="Asesh Sahoo" userId="3a55c7ea8591ea6e" providerId="LiveId" clId="{CBF09F47-F116-48AE-8116-397895F68ADE}" dt="2023-06-14T15:54:05.365" v="3940" actId="20577"/>
          <ac:spMkLst>
            <pc:docMk/>
            <pc:sldMk cId="3872813898" sldId="284"/>
            <ac:spMk id="8" creationId="{A8642625-7BE3-D16D-217D-48ED1486CCD9}"/>
          </ac:spMkLst>
        </pc:spChg>
        <pc:spChg chg="del">
          <ac:chgData name="Asesh Sahoo" userId="3a55c7ea8591ea6e" providerId="LiveId" clId="{CBF09F47-F116-48AE-8116-397895F68ADE}" dt="2023-06-14T15:54:26.220" v="3941" actId="478"/>
          <ac:spMkLst>
            <pc:docMk/>
            <pc:sldMk cId="3872813898" sldId="284"/>
            <ac:spMk id="9" creationId="{17D9BF8F-9FE1-C65A-3B6D-65ED257AB0F6}"/>
          </ac:spMkLst>
        </pc:spChg>
        <pc:picChg chg="mod">
          <ac:chgData name="Asesh Sahoo" userId="3a55c7ea8591ea6e" providerId="LiveId" clId="{CBF09F47-F116-48AE-8116-397895F68ADE}" dt="2023-06-14T15:52:09.061" v="3820" actId="1076"/>
          <ac:picMkLst>
            <pc:docMk/>
            <pc:sldMk cId="3872813898" sldId="284"/>
            <ac:picMk id="12" creationId="{2BF2EE62-A158-0111-8561-157B325A59E6}"/>
          </ac:picMkLst>
        </pc:picChg>
      </pc:sldChg>
      <pc:sldChg chg="modSp mod">
        <pc:chgData name="Asesh Sahoo" userId="3a55c7ea8591ea6e" providerId="LiveId" clId="{CBF09F47-F116-48AE-8116-397895F68ADE}" dt="2023-06-14T15:57:56.227" v="4111" actId="20577"/>
        <pc:sldMkLst>
          <pc:docMk/>
          <pc:sldMk cId="4227990432" sldId="285"/>
        </pc:sldMkLst>
        <pc:spChg chg="mod">
          <ac:chgData name="Asesh Sahoo" userId="3a55c7ea8591ea6e" providerId="LiveId" clId="{CBF09F47-F116-48AE-8116-397895F68ADE}" dt="2023-06-14T15:56:09.036" v="3947" actId="1076"/>
          <ac:spMkLst>
            <pc:docMk/>
            <pc:sldMk cId="4227990432" sldId="285"/>
            <ac:spMk id="2" creationId="{4D8AAC7D-6844-6A9D-253A-F8FFAA11C8EC}"/>
          </ac:spMkLst>
        </pc:spChg>
        <pc:spChg chg="mod">
          <ac:chgData name="Asesh Sahoo" userId="3a55c7ea8591ea6e" providerId="LiveId" clId="{CBF09F47-F116-48AE-8116-397895F68ADE}" dt="2023-06-14T15:55:36.731" v="3942" actId="207"/>
          <ac:spMkLst>
            <pc:docMk/>
            <pc:sldMk cId="4227990432" sldId="285"/>
            <ac:spMk id="16" creationId="{C7044918-E951-4E82-743A-7614F47E43B9}"/>
          </ac:spMkLst>
        </pc:spChg>
        <pc:spChg chg="mod">
          <ac:chgData name="Asesh Sahoo" userId="3a55c7ea8591ea6e" providerId="LiveId" clId="{CBF09F47-F116-48AE-8116-397895F68ADE}" dt="2023-06-14T15:55:54.075" v="3943" actId="207"/>
          <ac:spMkLst>
            <pc:docMk/>
            <pc:sldMk cId="4227990432" sldId="285"/>
            <ac:spMk id="17" creationId="{68B61E96-34FB-9A87-D169-AF83BD553EBD}"/>
          </ac:spMkLst>
        </pc:spChg>
        <pc:spChg chg="mod">
          <ac:chgData name="Asesh Sahoo" userId="3a55c7ea8591ea6e" providerId="LiveId" clId="{CBF09F47-F116-48AE-8116-397895F68ADE}" dt="2023-06-14T15:57:56.227" v="4111" actId="20577"/>
          <ac:spMkLst>
            <pc:docMk/>
            <pc:sldMk cId="4227990432" sldId="285"/>
            <ac:spMk id="18" creationId="{DBC149D9-D081-21DD-EC08-2AAF68E3D101}"/>
          </ac:spMkLst>
        </pc:spChg>
      </pc:sldChg>
      <pc:sldChg chg="del">
        <pc:chgData name="Asesh Sahoo" userId="3a55c7ea8591ea6e" providerId="LiveId" clId="{CBF09F47-F116-48AE-8116-397895F68ADE}" dt="2023-06-14T16:01:21.341" v="4128" actId="47"/>
        <pc:sldMkLst>
          <pc:docMk/>
          <pc:sldMk cId="1787799784" sldId="286"/>
        </pc:sldMkLst>
      </pc:sldChg>
      <pc:sldChg chg="modSp mod">
        <pc:chgData name="Asesh Sahoo" userId="3a55c7ea8591ea6e" providerId="LiveId" clId="{CBF09F47-F116-48AE-8116-397895F68ADE}" dt="2023-06-14T14:52:51.004" v="3277" actId="6549"/>
        <pc:sldMkLst>
          <pc:docMk/>
          <pc:sldMk cId="4054459865" sldId="288"/>
        </pc:sldMkLst>
        <pc:spChg chg="mod">
          <ac:chgData name="Asesh Sahoo" userId="3a55c7ea8591ea6e" providerId="LiveId" clId="{CBF09F47-F116-48AE-8116-397895F68ADE}" dt="2023-06-14T14:16:16.748" v="2833" actId="20577"/>
          <ac:spMkLst>
            <pc:docMk/>
            <pc:sldMk cId="4054459865" sldId="288"/>
            <ac:spMk id="2" creationId="{D8EBE8EF-294F-0572-8C23-A03AB2F248AF}"/>
          </ac:spMkLst>
        </pc:spChg>
        <pc:spChg chg="mod">
          <ac:chgData name="Asesh Sahoo" userId="3a55c7ea8591ea6e" providerId="LiveId" clId="{CBF09F47-F116-48AE-8116-397895F68ADE}" dt="2023-06-14T14:52:51.004" v="3277" actId="6549"/>
          <ac:spMkLst>
            <pc:docMk/>
            <pc:sldMk cId="4054459865" sldId="288"/>
            <ac:spMk id="3" creationId="{7C1472B2-7025-A40E-45FD-4D8ECB5CA1D7}"/>
          </ac:spMkLst>
        </pc:spChg>
      </pc:sldChg>
      <pc:sldChg chg="delSp del mod">
        <pc:chgData name="Asesh Sahoo" userId="3a55c7ea8591ea6e" providerId="LiveId" clId="{CBF09F47-F116-48AE-8116-397895F68ADE}" dt="2023-06-14T16:01:21.341" v="4128" actId="47"/>
        <pc:sldMkLst>
          <pc:docMk/>
          <pc:sldMk cId="1019582382" sldId="289"/>
        </pc:sldMkLst>
        <pc:spChg chg="del">
          <ac:chgData name="Asesh Sahoo" userId="3a55c7ea8591ea6e" providerId="LiveId" clId="{CBF09F47-F116-48AE-8116-397895F68ADE}" dt="2023-06-14T14:18:18.190" v="2835" actId="478"/>
          <ac:spMkLst>
            <pc:docMk/>
            <pc:sldMk cId="1019582382" sldId="289"/>
            <ac:spMk id="2" creationId="{48985F0D-346F-344C-004B-C0A28FF6EA28}"/>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4DF034-AE33-48D0-BDC4-4AC0767A1ED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6A35190-F52C-4039-8167-4F649A61E702}" type="slidenum">
              <a:rPr lang="en-US" smtClean="0"/>
              <a:t>‹#›</a:t>
            </a:fld>
            <a:endParaRPr lang="en-US"/>
          </a:p>
        </p:txBody>
      </p:sp>
    </p:spTree>
    <p:extLst>
      <p:ext uri="{BB962C8B-B14F-4D97-AF65-F5344CB8AC3E}">
        <p14:creationId xmlns:p14="http://schemas.microsoft.com/office/powerpoint/2010/main" val="238233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DF034-AE33-48D0-BDC4-4AC0767A1ED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382500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DF034-AE33-48D0-BDC4-4AC0767A1ED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353211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DF034-AE33-48D0-BDC4-4AC0767A1EDE}"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46454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4DF034-AE33-48D0-BDC4-4AC0767A1EDE}" type="datetimeFigureOut">
              <a:rPr lang="en-US" smtClean="0"/>
              <a:t>6/14/2023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6A35190-F52C-4039-8167-4F649A61E702}" type="slidenum">
              <a:rPr lang="en-US" smtClean="0"/>
              <a:t>‹#›</a:t>
            </a:fld>
            <a:endParaRPr lang="en-US"/>
          </a:p>
        </p:txBody>
      </p:sp>
    </p:spTree>
    <p:extLst>
      <p:ext uri="{BB962C8B-B14F-4D97-AF65-F5344CB8AC3E}">
        <p14:creationId xmlns:p14="http://schemas.microsoft.com/office/powerpoint/2010/main" val="125124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4DF034-AE33-48D0-BDC4-4AC0767A1EDE}"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134636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4DF034-AE33-48D0-BDC4-4AC0767A1EDE}"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178547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4DF034-AE33-48D0-BDC4-4AC0767A1EDE}"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329741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DF034-AE33-48D0-BDC4-4AC0767A1EDE}"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90890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DF034-AE33-48D0-BDC4-4AC0767A1EDE}"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195509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DF034-AE33-48D0-BDC4-4AC0767A1EDE}" type="datetimeFigureOut">
              <a:rPr lang="en-US" smtClean="0"/>
              <a:t>6/14/2023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6A35190-F52C-4039-8167-4F649A61E702}" type="slidenum">
              <a:rPr lang="en-US" smtClean="0"/>
              <a:t>‹#›</a:t>
            </a:fld>
            <a:endParaRPr lang="en-US"/>
          </a:p>
        </p:txBody>
      </p:sp>
    </p:spTree>
    <p:extLst>
      <p:ext uri="{BB962C8B-B14F-4D97-AF65-F5344CB8AC3E}">
        <p14:creationId xmlns:p14="http://schemas.microsoft.com/office/powerpoint/2010/main" val="278767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4DF034-AE33-48D0-BDC4-4AC0767A1EDE}" type="datetimeFigureOut">
              <a:rPr lang="en-US" smtClean="0"/>
              <a:t>6/14/2023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6A35190-F52C-4039-8167-4F649A61E702}" type="slidenum">
              <a:rPr lang="en-US" smtClean="0"/>
              <a:t>‹#›</a:t>
            </a:fld>
            <a:endParaRPr lang="en-US"/>
          </a:p>
        </p:txBody>
      </p:sp>
    </p:spTree>
    <p:extLst>
      <p:ext uri="{BB962C8B-B14F-4D97-AF65-F5344CB8AC3E}">
        <p14:creationId xmlns:p14="http://schemas.microsoft.com/office/powerpoint/2010/main" val="95445737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1FAD-9E3F-2EF1-712C-4AD9F477C3BB}"/>
              </a:ext>
            </a:extLst>
          </p:cNvPr>
          <p:cNvSpPr>
            <a:spLocks noGrp="1"/>
          </p:cNvSpPr>
          <p:nvPr>
            <p:ph type="ctrTitle"/>
          </p:nvPr>
        </p:nvSpPr>
        <p:spPr>
          <a:xfrm>
            <a:off x="902981" y="1319624"/>
            <a:ext cx="8582025" cy="2177328"/>
          </a:xfrm>
        </p:spPr>
        <p:txBody>
          <a:bodyPr anchor="ctr">
            <a:normAutofit/>
          </a:bodyPr>
          <a:lstStyle/>
          <a:p>
            <a:r>
              <a:rPr lang="en-US" sz="5600" dirty="0"/>
              <a:t>MARKETING &amp; </a:t>
            </a:r>
            <a:r>
              <a:rPr lang="en-US" sz="5600" dirty="0" err="1"/>
              <a:t>RetaiL</a:t>
            </a:r>
            <a:r>
              <a:rPr lang="en-US" sz="5600" dirty="0"/>
              <a:t> </a:t>
            </a:r>
            <a:r>
              <a:rPr lang="en-US" sz="5600" dirty="0" err="1"/>
              <a:t>aNALYTICS</a:t>
            </a:r>
            <a:br>
              <a:rPr lang="en-US" sz="6600" dirty="0"/>
            </a:br>
            <a:endParaRPr lang="en-US" sz="6600" dirty="0"/>
          </a:p>
        </p:txBody>
      </p:sp>
      <p:sp>
        <p:nvSpPr>
          <p:cNvPr id="3" name="TextBox 2">
            <a:extLst>
              <a:ext uri="{FF2B5EF4-FFF2-40B4-BE49-F238E27FC236}">
                <a16:creationId xmlns:a16="http://schemas.microsoft.com/office/drawing/2014/main" id="{1E808247-07CE-90AA-F1D1-666151AF451D}"/>
              </a:ext>
            </a:extLst>
          </p:cNvPr>
          <p:cNvSpPr txBox="1"/>
          <p:nvPr/>
        </p:nvSpPr>
        <p:spPr>
          <a:xfrm>
            <a:off x="8540684" y="3308165"/>
            <a:ext cx="2337499" cy="584775"/>
          </a:xfrm>
          <a:prstGeom prst="rect">
            <a:avLst/>
          </a:prstGeom>
          <a:noFill/>
        </p:spPr>
        <p:txBody>
          <a:bodyPr wrap="none" rtlCol="0">
            <a:spAutoFit/>
          </a:bodyPr>
          <a:lstStyle/>
          <a:p>
            <a:r>
              <a:rPr lang="en-US" sz="3200" b="1" dirty="0">
                <a:latin typeface="Acuta Thin" panose="020A0203050306080002" pitchFamily="18" charset="0"/>
              </a:rPr>
              <a:t>Asesh Sahoo</a:t>
            </a:r>
          </a:p>
        </p:txBody>
      </p:sp>
    </p:spTree>
    <p:extLst>
      <p:ext uri="{BB962C8B-B14F-4D97-AF65-F5344CB8AC3E}">
        <p14:creationId xmlns:p14="http://schemas.microsoft.com/office/powerpoint/2010/main" val="49356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554416" y="577775"/>
            <a:ext cx="6381576" cy="1645920"/>
          </a:xfrm>
        </p:spPr>
        <p:txBody>
          <a:bodyPr vert="horz" lIns="91440" tIns="45720" rIns="91440" bIns="45720" rtlCol="0" anchor="ctr">
            <a:normAutofit/>
          </a:bodyPr>
          <a:lstStyle/>
          <a:p>
            <a:r>
              <a:rPr lang="en-US" sz="3600" b="1" dirty="0">
                <a:solidFill>
                  <a:srgbClr val="006FC1"/>
                </a:solidFill>
                <a:latin typeface="+mn-lt"/>
              </a:rPr>
              <a:t>Sales by Category</a:t>
            </a:r>
          </a:p>
        </p:txBody>
      </p:sp>
      <p:sp>
        <p:nvSpPr>
          <p:cNvPr id="10" name="TextBox 9">
            <a:extLst>
              <a:ext uri="{FF2B5EF4-FFF2-40B4-BE49-F238E27FC236}">
                <a16:creationId xmlns:a16="http://schemas.microsoft.com/office/drawing/2014/main" id="{D9826FC3-BC7D-283E-C7C5-C720DD7B9673}"/>
              </a:ext>
            </a:extLst>
          </p:cNvPr>
          <p:cNvSpPr txBox="1"/>
          <p:nvPr/>
        </p:nvSpPr>
        <p:spPr>
          <a:xfrm>
            <a:off x="769736" y="1537643"/>
            <a:ext cx="10524935" cy="1645920"/>
          </a:xfrm>
          <a:prstGeom prst="rect">
            <a:avLst/>
          </a:prstGeom>
        </p:spPr>
        <p:txBody>
          <a:bodyPr vert="horz" lIns="91440" tIns="45720" rIns="91440" bIns="45720" rtlCol="0" anchor="ctr">
            <a:normAutofit/>
          </a:bodyPr>
          <a:lstStyle/>
          <a:p>
            <a:pPr>
              <a:lnSpc>
                <a:spcPct val="90000"/>
              </a:lnSpc>
              <a:spcAft>
                <a:spcPts val="600"/>
              </a:spcAft>
            </a:pPr>
            <a:r>
              <a:rPr lang="en-US" dirty="0"/>
              <a:t>Top product sold is “Liquor and Tobacco”. Average sales is approx. 800. Subsequent products are sold at an average of </a:t>
            </a:r>
            <a:r>
              <a:rPr lang="en-US" dirty="0" err="1"/>
              <a:t>aprpox</a:t>
            </a:r>
            <a:r>
              <a:rPr lang="en-US" dirty="0"/>
              <a:t> 400.</a:t>
            </a:r>
          </a:p>
        </p:txBody>
      </p:sp>
      <p:pic>
        <p:nvPicPr>
          <p:cNvPr id="5" name="Picture 4">
            <a:extLst>
              <a:ext uri="{FF2B5EF4-FFF2-40B4-BE49-F238E27FC236}">
                <a16:creationId xmlns:a16="http://schemas.microsoft.com/office/drawing/2014/main" id="{7C40DA2B-2BD4-ED25-A30F-DBE9F0DCC5F9}"/>
              </a:ext>
            </a:extLst>
          </p:cNvPr>
          <p:cNvPicPr>
            <a:picLocks noChangeAspect="1"/>
          </p:cNvPicPr>
          <p:nvPr/>
        </p:nvPicPr>
        <p:blipFill>
          <a:blip r:embed="rId2"/>
          <a:stretch>
            <a:fillRect/>
          </a:stretch>
        </p:blipFill>
        <p:spPr>
          <a:xfrm>
            <a:off x="769736" y="2841115"/>
            <a:ext cx="10438734" cy="2834886"/>
          </a:xfrm>
          <a:prstGeom prst="rect">
            <a:avLst/>
          </a:prstGeom>
        </p:spPr>
      </p:pic>
    </p:spTree>
    <p:extLst>
      <p:ext uri="{BB962C8B-B14F-4D97-AF65-F5344CB8AC3E}">
        <p14:creationId xmlns:p14="http://schemas.microsoft.com/office/powerpoint/2010/main" val="429221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1046746" y="586822"/>
            <a:ext cx="5561444" cy="1645920"/>
          </a:xfrm>
        </p:spPr>
        <p:txBody>
          <a:bodyPr vert="horz" lIns="91440" tIns="45720" rIns="91440" bIns="45720" rtlCol="0" anchor="ctr">
            <a:normAutofit/>
          </a:bodyPr>
          <a:lstStyle/>
          <a:p>
            <a:r>
              <a:rPr lang="en-US" sz="3600" b="1" dirty="0">
                <a:solidFill>
                  <a:srgbClr val="006FC1"/>
                </a:solidFill>
                <a:latin typeface="+mn-lt"/>
              </a:rPr>
              <a:t>Item wise Total</a:t>
            </a:r>
          </a:p>
        </p:txBody>
      </p:sp>
      <p:sp>
        <p:nvSpPr>
          <p:cNvPr id="10" name="TextBox 9">
            <a:extLst>
              <a:ext uri="{FF2B5EF4-FFF2-40B4-BE49-F238E27FC236}">
                <a16:creationId xmlns:a16="http://schemas.microsoft.com/office/drawing/2014/main" id="{D9826FC3-BC7D-283E-C7C5-C720DD7B9673}"/>
              </a:ext>
            </a:extLst>
          </p:cNvPr>
          <p:cNvSpPr txBox="1"/>
          <p:nvPr/>
        </p:nvSpPr>
        <p:spPr>
          <a:xfrm>
            <a:off x="1046746" y="1227845"/>
            <a:ext cx="7959483" cy="1645920"/>
          </a:xfrm>
          <a:prstGeom prst="rect">
            <a:avLst/>
          </a:prstGeom>
        </p:spPr>
        <p:txBody>
          <a:bodyPr vert="horz" lIns="91440" tIns="45720" rIns="91440" bIns="45720" rtlCol="0" anchor="ctr">
            <a:normAutofit/>
          </a:bodyPr>
          <a:lstStyle/>
          <a:p>
            <a:pPr>
              <a:lnSpc>
                <a:spcPct val="90000"/>
              </a:lnSpc>
              <a:spcAft>
                <a:spcPts val="600"/>
              </a:spcAft>
            </a:pPr>
            <a:r>
              <a:rPr lang="en-US" dirty="0"/>
              <a:t>Top Item sold is “PARTY CHARGES @ 500/-” </a:t>
            </a:r>
          </a:p>
        </p:txBody>
      </p:sp>
      <p:pic>
        <p:nvPicPr>
          <p:cNvPr id="5" name="Picture 4">
            <a:extLst>
              <a:ext uri="{FF2B5EF4-FFF2-40B4-BE49-F238E27FC236}">
                <a16:creationId xmlns:a16="http://schemas.microsoft.com/office/drawing/2014/main" id="{BB04A88D-8F4E-D3CE-E5AC-E7028BE58B94}"/>
              </a:ext>
            </a:extLst>
          </p:cNvPr>
          <p:cNvPicPr>
            <a:picLocks noChangeAspect="1"/>
          </p:cNvPicPr>
          <p:nvPr/>
        </p:nvPicPr>
        <p:blipFill>
          <a:blip r:embed="rId2"/>
          <a:stretch>
            <a:fillRect/>
          </a:stretch>
        </p:blipFill>
        <p:spPr>
          <a:xfrm>
            <a:off x="838200" y="2573518"/>
            <a:ext cx="9175079" cy="3919357"/>
          </a:xfrm>
          <a:prstGeom prst="rect">
            <a:avLst/>
          </a:prstGeom>
        </p:spPr>
      </p:pic>
    </p:spTree>
    <p:extLst>
      <p:ext uri="{BB962C8B-B14F-4D97-AF65-F5344CB8AC3E}">
        <p14:creationId xmlns:p14="http://schemas.microsoft.com/office/powerpoint/2010/main" val="375856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838986" y="598609"/>
            <a:ext cx="8088198" cy="1645920"/>
          </a:xfrm>
        </p:spPr>
        <p:txBody>
          <a:bodyPr vert="horz" lIns="91440" tIns="45720" rIns="91440" bIns="45720" rtlCol="0" anchor="ctr">
            <a:normAutofit/>
          </a:bodyPr>
          <a:lstStyle/>
          <a:p>
            <a:r>
              <a:rPr lang="en-US" sz="3600" b="1" dirty="0">
                <a:solidFill>
                  <a:srgbClr val="006FC1"/>
                </a:solidFill>
                <a:latin typeface="+mn-lt"/>
              </a:rPr>
              <a:t>ITEM wise Transaction value</a:t>
            </a:r>
          </a:p>
        </p:txBody>
      </p:sp>
      <p:sp>
        <p:nvSpPr>
          <p:cNvPr id="10" name="TextBox 9">
            <a:extLst>
              <a:ext uri="{FF2B5EF4-FFF2-40B4-BE49-F238E27FC236}">
                <a16:creationId xmlns:a16="http://schemas.microsoft.com/office/drawing/2014/main" id="{D9826FC3-BC7D-283E-C7C5-C720DD7B9673}"/>
              </a:ext>
            </a:extLst>
          </p:cNvPr>
          <p:cNvSpPr txBox="1"/>
          <p:nvPr/>
        </p:nvSpPr>
        <p:spPr>
          <a:xfrm>
            <a:off x="835844" y="1136405"/>
            <a:ext cx="9662474" cy="1645920"/>
          </a:xfrm>
          <a:prstGeom prst="rect">
            <a:avLst/>
          </a:prstGeom>
        </p:spPr>
        <p:txBody>
          <a:bodyPr vert="horz" lIns="91440" tIns="45720" rIns="91440" bIns="45720" rtlCol="0" anchor="ctr">
            <a:normAutofit/>
          </a:bodyPr>
          <a:lstStyle/>
          <a:p>
            <a:pPr>
              <a:lnSpc>
                <a:spcPct val="90000"/>
              </a:lnSpc>
              <a:spcAft>
                <a:spcPts val="600"/>
              </a:spcAft>
            </a:pPr>
            <a:r>
              <a:rPr lang="en-US" dirty="0"/>
              <a:t>Top Item sold based on total transaction value is “NIRVANA HOOKAH SINGLE” </a:t>
            </a:r>
          </a:p>
        </p:txBody>
      </p:sp>
      <p:pic>
        <p:nvPicPr>
          <p:cNvPr id="4" name="Picture 3">
            <a:extLst>
              <a:ext uri="{FF2B5EF4-FFF2-40B4-BE49-F238E27FC236}">
                <a16:creationId xmlns:a16="http://schemas.microsoft.com/office/drawing/2014/main" id="{63EEBEA8-0DBE-62A8-1A25-89CB9BF4C95F}"/>
              </a:ext>
            </a:extLst>
          </p:cNvPr>
          <p:cNvPicPr>
            <a:picLocks noChangeAspect="1"/>
          </p:cNvPicPr>
          <p:nvPr/>
        </p:nvPicPr>
        <p:blipFill>
          <a:blip r:embed="rId2"/>
          <a:stretch>
            <a:fillRect/>
          </a:stretch>
        </p:blipFill>
        <p:spPr>
          <a:xfrm>
            <a:off x="754519" y="2244529"/>
            <a:ext cx="10369109" cy="3985605"/>
          </a:xfrm>
          <a:prstGeom prst="rect">
            <a:avLst/>
          </a:prstGeom>
        </p:spPr>
      </p:pic>
    </p:spTree>
    <p:extLst>
      <p:ext uri="{BB962C8B-B14F-4D97-AF65-F5344CB8AC3E}">
        <p14:creationId xmlns:p14="http://schemas.microsoft.com/office/powerpoint/2010/main" val="272032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1046746" y="586822"/>
            <a:ext cx="8068974" cy="1645920"/>
          </a:xfrm>
        </p:spPr>
        <p:txBody>
          <a:bodyPr vert="horz" lIns="91440" tIns="45720" rIns="91440" bIns="45720" rtlCol="0" anchor="ctr">
            <a:normAutofit/>
          </a:bodyPr>
          <a:lstStyle/>
          <a:p>
            <a:r>
              <a:rPr lang="en-US" sz="3600" b="1" dirty="0">
                <a:solidFill>
                  <a:srgbClr val="006FC1"/>
                </a:solidFill>
                <a:latin typeface="+mn-lt"/>
              </a:rPr>
              <a:t>Hour Wise sale transaction</a:t>
            </a:r>
          </a:p>
        </p:txBody>
      </p:sp>
      <p:sp>
        <p:nvSpPr>
          <p:cNvPr id="10" name="TextBox 9">
            <a:extLst>
              <a:ext uri="{FF2B5EF4-FFF2-40B4-BE49-F238E27FC236}">
                <a16:creationId xmlns:a16="http://schemas.microsoft.com/office/drawing/2014/main" id="{D9826FC3-BC7D-283E-C7C5-C720DD7B9673}"/>
              </a:ext>
            </a:extLst>
          </p:cNvPr>
          <p:cNvSpPr txBox="1"/>
          <p:nvPr/>
        </p:nvSpPr>
        <p:spPr>
          <a:xfrm>
            <a:off x="1080487" y="1616697"/>
            <a:ext cx="10212885" cy="1645920"/>
          </a:xfrm>
          <a:prstGeom prst="rect">
            <a:avLst/>
          </a:prstGeom>
        </p:spPr>
        <p:txBody>
          <a:bodyPr vert="horz" lIns="91440" tIns="45720" rIns="91440" bIns="45720" rtlCol="0" anchor="ctr">
            <a:normAutofit/>
          </a:bodyPr>
          <a:lstStyle/>
          <a:p>
            <a:pPr>
              <a:lnSpc>
                <a:spcPct val="90000"/>
              </a:lnSpc>
              <a:spcAft>
                <a:spcPts val="600"/>
              </a:spcAft>
            </a:pPr>
            <a:r>
              <a:rPr lang="en-US" dirty="0"/>
              <a:t>Most sales transaction during 1</a:t>
            </a:r>
            <a:r>
              <a:rPr lang="en-US" baseline="30000" dirty="0"/>
              <a:t>st</a:t>
            </a:r>
            <a:r>
              <a:rPr lang="en-US" dirty="0"/>
              <a:t> half of the day. Average sales cross </a:t>
            </a:r>
            <a:r>
              <a:rPr lang="en-US" dirty="0" err="1"/>
              <a:t>aprox</a:t>
            </a:r>
            <a:r>
              <a:rPr lang="en-US" dirty="0"/>
              <a:t>. 300 in the initial 5 hours. Average sales is close to 200 for rest of the day</a:t>
            </a:r>
          </a:p>
        </p:txBody>
      </p:sp>
      <p:pic>
        <p:nvPicPr>
          <p:cNvPr id="5" name="Picture 4">
            <a:extLst>
              <a:ext uri="{FF2B5EF4-FFF2-40B4-BE49-F238E27FC236}">
                <a16:creationId xmlns:a16="http://schemas.microsoft.com/office/drawing/2014/main" id="{A2F53FEF-F646-BDD4-BA07-9EC3B2A0195E}"/>
              </a:ext>
            </a:extLst>
          </p:cNvPr>
          <p:cNvPicPr>
            <a:picLocks noChangeAspect="1"/>
          </p:cNvPicPr>
          <p:nvPr/>
        </p:nvPicPr>
        <p:blipFill>
          <a:blip r:embed="rId2"/>
          <a:stretch>
            <a:fillRect/>
          </a:stretch>
        </p:blipFill>
        <p:spPr>
          <a:xfrm>
            <a:off x="898627" y="3007151"/>
            <a:ext cx="10479023" cy="3674902"/>
          </a:xfrm>
          <a:prstGeom prst="rect">
            <a:avLst/>
          </a:prstGeom>
        </p:spPr>
      </p:pic>
    </p:spTree>
    <p:extLst>
      <p:ext uri="{BB962C8B-B14F-4D97-AF65-F5344CB8AC3E}">
        <p14:creationId xmlns:p14="http://schemas.microsoft.com/office/powerpoint/2010/main" val="353035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741457" y="499153"/>
            <a:ext cx="9807137" cy="1645920"/>
          </a:xfrm>
        </p:spPr>
        <p:txBody>
          <a:bodyPr vert="horz" lIns="91440" tIns="45720" rIns="91440" bIns="45720" rtlCol="0" anchor="ctr">
            <a:normAutofit/>
          </a:bodyPr>
          <a:lstStyle/>
          <a:p>
            <a:r>
              <a:rPr lang="en-US" sz="3600" b="1" dirty="0">
                <a:solidFill>
                  <a:srgbClr val="006FC1"/>
                </a:solidFill>
                <a:latin typeface="+mn-lt"/>
              </a:rPr>
              <a:t>Minute Wise Sale Transactions</a:t>
            </a:r>
          </a:p>
        </p:txBody>
      </p:sp>
      <p:sp>
        <p:nvSpPr>
          <p:cNvPr id="10" name="TextBox 9">
            <a:extLst>
              <a:ext uri="{FF2B5EF4-FFF2-40B4-BE49-F238E27FC236}">
                <a16:creationId xmlns:a16="http://schemas.microsoft.com/office/drawing/2014/main" id="{D9826FC3-BC7D-283E-C7C5-C720DD7B9673}"/>
              </a:ext>
            </a:extLst>
          </p:cNvPr>
          <p:cNvSpPr txBox="1"/>
          <p:nvPr/>
        </p:nvSpPr>
        <p:spPr>
          <a:xfrm>
            <a:off x="741457" y="1322113"/>
            <a:ext cx="8713628" cy="1645920"/>
          </a:xfrm>
          <a:prstGeom prst="rect">
            <a:avLst/>
          </a:prstGeom>
        </p:spPr>
        <p:txBody>
          <a:bodyPr vert="horz" lIns="91440" tIns="45720" rIns="91440" bIns="45720" rtlCol="0" anchor="ctr">
            <a:normAutofit/>
          </a:bodyPr>
          <a:lstStyle/>
          <a:p>
            <a:pPr>
              <a:lnSpc>
                <a:spcPct val="90000"/>
              </a:lnSpc>
              <a:spcAft>
                <a:spcPts val="600"/>
              </a:spcAft>
            </a:pPr>
            <a:r>
              <a:rPr lang="en-US" dirty="0"/>
              <a:t>No correlation is found between sales and minute of Sales transaction</a:t>
            </a:r>
          </a:p>
        </p:txBody>
      </p:sp>
      <p:pic>
        <p:nvPicPr>
          <p:cNvPr id="5" name="Picture 4">
            <a:extLst>
              <a:ext uri="{FF2B5EF4-FFF2-40B4-BE49-F238E27FC236}">
                <a16:creationId xmlns:a16="http://schemas.microsoft.com/office/drawing/2014/main" id="{CB0FFFB9-68B6-5E2D-8809-684EE4741A06}"/>
              </a:ext>
            </a:extLst>
          </p:cNvPr>
          <p:cNvPicPr>
            <a:picLocks noChangeAspect="1"/>
          </p:cNvPicPr>
          <p:nvPr/>
        </p:nvPicPr>
        <p:blipFill>
          <a:blip r:embed="rId2"/>
          <a:stretch>
            <a:fillRect/>
          </a:stretch>
        </p:blipFill>
        <p:spPr>
          <a:xfrm>
            <a:off x="741457" y="2677212"/>
            <a:ext cx="10709086" cy="3235747"/>
          </a:xfrm>
          <a:prstGeom prst="rect">
            <a:avLst/>
          </a:prstGeom>
        </p:spPr>
      </p:pic>
    </p:spTree>
    <p:extLst>
      <p:ext uri="{BB962C8B-B14F-4D97-AF65-F5344CB8AC3E}">
        <p14:creationId xmlns:p14="http://schemas.microsoft.com/office/powerpoint/2010/main" val="361103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838200" y="577678"/>
            <a:ext cx="9037320" cy="1645920"/>
          </a:xfrm>
        </p:spPr>
        <p:txBody>
          <a:bodyPr vert="horz" lIns="91440" tIns="45720" rIns="91440" bIns="45720" rtlCol="0" anchor="ctr">
            <a:normAutofit/>
          </a:bodyPr>
          <a:lstStyle/>
          <a:p>
            <a:r>
              <a:rPr lang="en-US" sz="3600" b="1" dirty="0">
                <a:solidFill>
                  <a:srgbClr val="006FC1"/>
                </a:solidFill>
                <a:latin typeface="+mn-lt"/>
              </a:rPr>
              <a:t>Transactions by Day of week</a:t>
            </a:r>
          </a:p>
        </p:txBody>
      </p:sp>
      <p:sp>
        <p:nvSpPr>
          <p:cNvPr id="10" name="TextBox 9">
            <a:extLst>
              <a:ext uri="{FF2B5EF4-FFF2-40B4-BE49-F238E27FC236}">
                <a16:creationId xmlns:a16="http://schemas.microsoft.com/office/drawing/2014/main" id="{D9826FC3-BC7D-283E-C7C5-C720DD7B9673}"/>
              </a:ext>
            </a:extLst>
          </p:cNvPr>
          <p:cNvSpPr txBox="1"/>
          <p:nvPr/>
        </p:nvSpPr>
        <p:spPr>
          <a:xfrm>
            <a:off x="838200" y="1863040"/>
            <a:ext cx="10040332" cy="1565960"/>
          </a:xfrm>
          <a:prstGeom prst="rect">
            <a:avLst/>
          </a:prstGeom>
        </p:spPr>
        <p:txBody>
          <a:bodyPr vert="horz" lIns="91440" tIns="45720" rIns="91440" bIns="45720" rtlCol="0" anchor="ctr">
            <a:normAutofit/>
          </a:bodyPr>
          <a:lstStyle/>
          <a:p>
            <a:pPr>
              <a:lnSpc>
                <a:spcPct val="90000"/>
              </a:lnSpc>
              <a:spcAft>
                <a:spcPts val="600"/>
              </a:spcAft>
            </a:pPr>
            <a:r>
              <a:rPr lang="en-US" dirty="0"/>
              <a:t>Weekend i.e. “Saturday” and “Sunday” witnesses more transactions compared to other days in the week</a:t>
            </a:r>
          </a:p>
          <a:p>
            <a:pPr>
              <a:lnSpc>
                <a:spcPct val="90000"/>
              </a:lnSpc>
              <a:spcAft>
                <a:spcPts val="600"/>
              </a:spcAft>
            </a:pPr>
            <a:endParaRPr lang="en-US" dirty="0"/>
          </a:p>
          <a:p>
            <a:pPr>
              <a:lnSpc>
                <a:spcPct val="90000"/>
              </a:lnSpc>
              <a:spcAft>
                <a:spcPts val="600"/>
              </a:spcAft>
            </a:pPr>
            <a:r>
              <a:rPr lang="en-US" dirty="0"/>
              <a:t>Average total is similar across all days of the week</a:t>
            </a:r>
          </a:p>
        </p:txBody>
      </p:sp>
      <p:pic>
        <p:nvPicPr>
          <p:cNvPr id="5" name="Picture 4">
            <a:extLst>
              <a:ext uri="{FF2B5EF4-FFF2-40B4-BE49-F238E27FC236}">
                <a16:creationId xmlns:a16="http://schemas.microsoft.com/office/drawing/2014/main" id="{823F7A43-DE8A-47FC-00A9-4A24AF516486}"/>
              </a:ext>
            </a:extLst>
          </p:cNvPr>
          <p:cNvPicPr>
            <a:picLocks noChangeAspect="1"/>
          </p:cNvPicPr>
          <p:nvPr/>
        </p:nvPicPr>
        <p:blipFill>
          <a:blip r:embed="rId2"/>
          <a:stretch>
            <a:fillRect/>
          </a:stretch>
        </p:blipFill>
        <p:spPr>
          <a:xfrm>
            <a:off x="5858366" y="3302206"/>
            <a:ext cx="5160272" cy="3393498"/>
          </a:xfrm>
          <a:prstGeom prst="rect">
            <a:avLst/>
          </a:prstGeom>
        </p:spPr>
      </p:pic>
      <p:pic>
        <p:nvPicPr>
          <p:cNvPr id="8" name="Picture 7">
            <a:extLst>
              <a:ext uri="{FF2B5EF4-FFF2-40B4-BE49-F238E27FC236}">
                <a16:creationId xmlns:a16="http://schemas.microsoft.com/office/drawing/2014/main" id="{7813BD70-E496-0329-0B6F-BD2D5FB6C061}"/>
              </a:ext>
            </a:extLst>
          </p:cNvPr>
          <p:cNvPicPr>
            <a:picLocks noChangeAspect="1"/>
          </p:cNvPicPr>
          <p:nvPr/>
        </p:nvPicPr>
        <p:blipFill>
          <a:blip r:embed="rId3"/>
          <a:stretch>
            <a:fillRect/>
          </a:stretch>
        </p:blipFill>
        <p:spPr>
          <a:xfrm>
            <a:off x="659338" y="3368567"/>
            <a:ext cx="5058922" cy="3260776"/>
          </a:xfrm>
          <a:prstGeom prst="rect">
            <a:avLst/>
          </a:prstGeom>
        </p:spPr>
      </p:pic>
    </p:spTree>
    <p:extLst>
      <p:ext uri="{BB962C8B-B14F-4D97-AF65-F5344CB8AC3E}">
        <p14:creationId xmlns:p14="http://schemas.microsoft.com/office/powerpoint/2010/main" val="179124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635266" y="586822"/>
            <a:ext cx="10858742" cy="1645920"/>
          </a:xfrm>
        </p:spPr>
        <p:txBody>
          <a:bodyPr vert="horz" lIns="91440" tIns="45720" rIns="91440" bIns="45720" rtlCol="0" anchor="ctr">
            <a:normAutofit/>
          </a:bodyPr>
          <a:lstStyle/>
          <a:p>
            <a:r>
              <a:rPr lang="en-US" sz="3600" b="1" dirty="0">
                <a:solidFill>
                  <a:srgbClr val="006FC1"/>
                </a:solidFill>
                <a:latin typeface="+mn-lt"/>
              </a:rPr>
              <a:t>Items suggested to be dropped from the Menu</a:t>
            </a:r>
          </a:p>
        </p:txBody>
      </p:sp>
      <p:sp>
        <p:nvSpPr>
          <p:cNvPr id="10" name="TextBox 9">
            <a:extLst>
              <a:ext uri="{FF2B5EF4-FFF2-40B4-BE49-F238E27FC236}">
                <a16:creationId xmlns:a16="http://schemas.microsoft.com/office/drawing/2014/main" id="{D9826FC3-BC7D-283E-C7C5-C720DD7B9673}"/>
              </a:ext>
            </a:extLst>
          </p:cNvPr>
          <p:cNvSpPr txBox="1"/>
          <p:nvPr/>
        </p:nvSpPr>
        <p:spPr>
          <a:xfrm>
            <a:off x="785505" y="2232742"/>
            <a:ext cx="6002636" cy="1645920"/>
          </a:xfrm>
          <a:prstGeom prst="rect">
            <a:avLst/>
          </a:prstGeom>
        </p:spPr>
        <p:txBody>
          <a:bodyPr vert="horz" lIns="91440" tIns="45720" rIns="91440" bIns="45720" rtlCol="0" anchor="ctr">
            <a:normAutofit lnSpcReduction="10000"/>
          </a:bodyPr>
          <a:lstStyle/>
          <a:p>
            <a:pPr>
              <a:lnSpc>
                <a:spcPct val="90000"/>
              </a:lnSpc>
              <a:spcAft>
                <a:spcPts val="600"/>
              </a:spcAft>
            </a:pPr>
            <a:r>
              <a:rPr lang="en-US" dirty="0"/>
              <a:t>Items shown in the image were purchased an year ago and have no latest transactions. Recency is calculated from base date i.e. 01 Apr 2010 . </a:t>
            </a:r>
          </a:p>
          <a:p>
            <a:pPr>
              <a:lnSpc>
                <a:spcPct val="90000"/>
              </a:lnSpc>
              <a:spcAft>
                <a:spcPts val="600"/>
              </a:spcAft>
            </a:pPr>
            <a:endParaRPr lang="en-US" dirty="0"/>
          </a:p>
          <a:p>
            <a:pPr>
              <a:lnSpc>
                <a:spcPct val="90000"/>
              </a:lnSpc>
              <a:spcAft>
                <a:spcPts val="600"/>
              </a:spcAft>
            </a:pPr>
            <a:r>
              <a:rPr lang="en-US" dirty="0"/>
              <a:t>Items shown in the image are suggested to be dropped from the food menu.</a:t>
            </a:r>
          </a:p>
        </p:txBody>
      </p:sp>
      <p:pic>
        <p:nvPicPr>
          <p:cNvPr id="5" name="Picture 4">
            <a:extLst>
              <a:ext uri="{FF2B5EF4-FFF2-40B4-BE49-F238E27FC236}">
                <a16:creationId xmlns:a16="http://schemas.microsoft.com/office/drawing/2014/main" id="{8F905C65-6A7B-40AD-D580-95BD8FA23CAD}"/>
              </a:ext>
            </a:extLst>
          </p:cNvPr>
          <p:cNvPicPr>
            <a:picLocks noChangeAspect="1"/>
          </p:cNvPicPr>
          <p:nvPr/>
        </p:nvPicPr>
        <p:blipFill>
          <a:blip r:embed="rId2"/>
          <a:stretch>
            <a:fillRect/>
          </a:stretch>
        </p:blipFill>
        <p:spPr>
          <a:xfrm>
            <a:off x="7061864" y="1914530"/>
            <a:ext cx="4613108" cy="3928264"/>
          </a:xfrm>
          <a:prstGeom prst="rect">
            <a:avLst/>
          </a:prstGeom>
        </p:spPr>
      </p:pic>
    </p:spTree>
    <p:extLst>
      <p:ext uri="{BB962C8B-B14F-4D97-AF65-F5344CB8AC3E}">
        <p14:creationId xmlns:p14="http://schemas.microsoft.com/office/powerpoint/2010/main" val="41917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630936" y="688324"/>
            <a:ext cx="9646920" cy="1645920"/>
          </a:xfrm>
        </p:spPr>
        <p:txBody>
          <a:bodyPr vert="horz" lIns="91440" tIns="45720" rIns="91440" bIns="45720" rtlCol="0" anchor="ctr">
            <a:noAutofit/>
          </a:bodyPr>
          <a:lstStyle/>
          <a:p>
            <a:r>
              <a:rPr lang="en-US" sz="3600" b="1" dirty="0">
                <a:solidFill>
                  <a:srgbClr val="006FC1"/>
                </a:solidFill>
                <a:latin typeface="+mn-lt"/>
              </a:rPr>
              <a:t>Transactions by day of month</a:t>
            </a:r>
          </a:p>
        </p:txBody>
      </p:sp>
      <p:sp>
        <p:nvSpPr>
          <p:cNvPr id="10" name="TextBox 9">
            <a:extLst>
              <a:ext uri="{FF2B5EF4-FFF2-40B4-BE49-F238E27FC236}">
                <a16:creationId xmlns:a16="http://schemas.microsoft.com/office/drawing/2014/main" id="{D9826FC3-BC7D-283E-C7C5-C720DD7B9673}"/>
              </a:ext>
            </a:extLst>
          </p:cNvPr>
          <p:cNvSpPr txBox="1"/>
          <p:nvPr/>
        </p:nvSpPr>
        <p:spPr>
          <a:xfrm>
            <a:off x="742114" y="1435224"/>
            <a:ext cx="9736910" cy="1645920"/>
          </a:xfrm>
          <a:prstGeom prst="rect">
            <a:avLst/>
          </a:prstGeom>
        </p:spPr>
        <p:txBody>
          <a:bodyPr vert="horz" lIns="91440" tIns="45720" rIns="91440" bIns="45720" rtlCol="0" anchor="ctr">
            <a:normAutofit/>
          </a:bodyPr>
          <a:lstStyle/>
          <a:p>
            <a:pPr>
              <a:lnSpc>
                <a:spcPct val="90000"/>
              </a:lnSpc>
              <a:spcAft>
                <a:spcPts val="600"/>
              </a:spcAft>
            </a:pPr>
            <a:r>
              <a:rPr lang="en-US" dirty="0"/>
              <a:t>No trend is identified on the Day of month w.r.t Average of Total transaction value or Transaction count</a:t>
            </a:r>
          </a:p>
        </p:txBody>
      </p:sp>
      <p:pic>
        <p:nvPicPr>
          <p:cNvPr id="3" name="Picture 2">
            <a:extLst>
              <a:ext uri="{FF2B5EF4-FFF2-40B4-BE49-F238E27FC236}">
                <a16:creationId xmlns:a16="http://schemas.microsoft.com/office/drawing/2014/main" id="{C3ABB8CB-89F1-CDF7-BAA8-BFD31E7AE61C}"/>
              </a:ext>
            </a:extLst>
          </p:cNvPr>
          <p:cNvPicPr>
            <a:picLocks noChangeAspect="1"/>
          </p:cNvPicPr>
          <p:nvPr/>
        </p:nvPicPr>
        <p:blipFill>
          <a:blip r:embed="rId2"/>
          <a:stretch>
            <a:fillRect/>
          </a:stretch>
        </p:blipFill>
        <p:spPr>
          <a:xfrm>
            <a:off x="742115" y="2817464"/>
            <a:ext cx="5398964" cy="3352212"/>
          </a:xfrm>
          <a:prstGeom prst="rect">
            <a:avLst/>
          </a:prstGeom>
        </p:spPr>
      </p:pic>
      <p:pic>
        <p:nvPicPr>
          <p:cNvPr id="7" name="Picture 6">
            <a:extLst>
              <a:ext uri="{FF2B5EF4-FFF2-40B4-BE49-F238E27FC236}">
                <a16:creationId xmlns:a16="http://schemas.microsoft.com/office/drawing/2014/main" id="{6F335A11-52B8-7BB9-2AF0-F7A4A3725238}"/>
              </a:ext>
            </a:extLst>
          </p:cNvPr>
          <p:cNvPicPr>
            <a:picLocks noChangeAspect="1"/>
          </p:cNvPicPr>
          <p:nvPr/>
        </p:nvPicPr>
        <p:blipFill>
          <a:blip r:embed="rId3"/>
          <a:stretch>
            <a:fillRect/>
          </a:stretch>
        </p:blipFill>
        <p:spPr>
          <a:xfrm>
            <a:off x="6588214" y="2817464"/>
            <a:ext cx="5203244" cy="3382399"/>
          </a:xfrm>
          <a:prstGeom prst="rect">
            <a:avLst/>
          </a:prstGeom>
        </p:spPr>
      </p:pic>
    </p:spTree>
    <p:extLst>
      <p:ext uri="{BB962C8B-B14F-4D97-AF65-F5344CB8AC3E}">
        <p14:creationId xmlns:p14="http://schemas.microsoft.com/office/powerpoint/2010/main" val="16465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626122" y="516582"/>
            <a:ext cx="10438118" cy="1147626"/>
          </a:xfrm>
        </p:spPr>
        <p:txBody>
          <a:bodyPr vert="horz" lIns="91440" tIns="45720" rIns="91440" bIns="45720" rtlCol="0" anchor="ctr">
            <a:normAutofit/>
          </a:bodyPr>
          <a:lstStyle/>
          <a:p>
            <a:r>
              <a:rPr lang="en-US" sz="2500" b="1" dirty="0">
                <a:solidFill>
                  <a:srgbClr val="006FC1"/>
                </a:solidFill>
                <a:latin typeface="+mn-lt"/>
              </a:rPr>
              <a:t>Transactions by category during the day (hour)</a:t>
            </a:r>
          </a:p>
        </p:txBody>
      </p:sp>
      <p:sp>
        <p:nvSpPr>
          <p:cNvPr id="10" name="TextBox 9">
            <a:extLst>
              <a:ext uri="{FF2B5EF4-FFF2-40B4-BE49-F238E27FC236}">
                <a16:creationId xmlns:a16="http://schemas.microsoft.com/office/drawing/2014/main" id="{D9826FC3-BC7D-283E-C7C5-C720DD7B9673}"/>
              </a:ext>
            </a:extLst>
          </p:cNvPr>
          <p:cNvSpPr txBox="1"/>
          <p:nvPr/>
        </p:nvSpPr>
        <p:spPr>
          <a:xfrm>
            <a:off x="715248" y="1248102"/>
            <a:ext cx="9688310" cy="1147626"/>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t>Good number of transactions are recorded for Category “</a:t>
            </a:r>
            <a:r>
              <a:rPr lang="en-US" dirty="0" err="1"/>
              <a:t>Misc</a:t>
            </a:r>
            <a:r>
              <a:rPr lang="en-US" dirty="0"/>
              <a:t>” initial hours of the day</a:t>
            </a:r>
          </a:p>
          <a:p>
            <a:pPr marL="285750" indent="-285750">
              <a:lnSpc>
                <a:spcPct val="90000"/>
              </a:lnSpc>
              <a:spcAft>
                <a:spcPts val="600"/>
              </a:spcAft>
              <a:buFont typeface="Arial" panose="020B0604020202020204" pitchFamily="34" charset="0"/>
              <a:buChar char="•"/>
            </a:pPr>
            <a:r>
              <a:rPr lang="en-US" dirty="0"/>
              <a:t> Transactions for only 1 category i.e. “Tobacco” is seen during 6</a:t>
            </a:r>
            <a:r>
              <a:rPr lang="en-US" baseline="30000" dirty="0"/>
              <a:t>th</a:t>
            </a:r>
            <a:r>
              <a:rPr lang="en-US" dirty="0"/>
              <a:t> hour of the day</a:t>
            </a:r>
          </a:p>
          <a:p>
            <a:pPr marL="285750" indent="-285750">
              <a:lnSpc>
                <a:spcPct val="90000"/>
              </a:lnSpc>
              <a:spcAft>
                <a:spcPts val="600"/>
              </a:spcAft>
              <a:buFont typeface="Arial" panose="020B0604020202020204" pitchFamily="34" charset="0"/>
              <a:buChar char="•"/>
            </a:pPr>
            <a:r>
              <a:rPr lang="en-US" dirty="0"/>
              <a:t>Very high transactions for “Merchandise” is seen during 9</a:t>
            </a:r>
            <a:r>
              <a:rPr lang="en-US" baseline="30000" dirty="0"/>
              <a:t>th</a:t>
            </a:r>
            <a:r>
              <a:rPr lang="en-US" dirty="0"/>
              <a:t> hour of the day.</a:t>
            </a:r>
          </a:p>
        </p:txBody>
      </p:sp>
      <p:pic>
        <p:nvPicPr>
          <p:cNvPr id="3" name="Picture 2">
            <a:extLst>
              <a:ext uri="{FF2B5EF4-FFF2-40B4-BE49-F238E27FC236}">
                <a16:creationId xmlns:a16="http://schemas.microsoft.com/office/drawing/2014/main" id="{BDBA087E-189D-5F8E-99A7-7D1B3340E7BF}"/>
              </a:ext>
            </a:extLst>
          </p:cNvPr>
          <p:cNvPicPr>
            <a:picLocks noChangeAspect="1"/>
          </p:cNvPicPr>
          <p:nvPr/>
        </p:nvPicPr>
        <p:blipFill>
          <a:blip r:embed="rId2"/>
          <a:stretch>
            <a:fillRect/>
          </a:stretch>
        </p:blipFill>
        <p:spPr>
          <a:xfrm>
            <a:off x="715248" y="2487168"/>
            <a:ext cx="10970784" cy="3535816"/>
          </a:xfrm>
          <a:prstGeom prst="rect">
            <a:avLst/>
          </a:prstGeom>
        </p:spPr>
      </p:pic>
    </p:spTree>
    <p:extLst>
      <p:ext uri="{BB962C8B-B14F-4D97-AF65-F5344CB8AC3E}">
        <p14:creationId xmlns:p14="http://schemas.microsoft.com/office/powerpoint/2010/main" val="259275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25D64-1AC3-ECB0-2160-4EFAAE4C9196}"/>
              </a:ext>
            </a:extLst>
          </p:cNvPr>
          <p:cNvSpPr>
            <a:spLocks noGrp="1"/>
          </p:cNvSpPr>
          <p:nvPr>
            <p:ph type="title"/>
          </p:nvPr>
        </p:nvSpPr>
        <p:spPr>
          <a:xfrm>
            <a:off x="950976" y="484632"/>
            <a:ext cx="10058400" cy="1609344"/>
          </a:xfrm>
        </p:spPr>
        <p:txBody>
          <a:bodyPr>
            <a:normAutofit/>
          </a:bodyPr>
          <a:lstStyle/>
          <a:p>
            <a:r>
              <a:rPr lang="en-US" sz="3000" b="1" dirty="0">
                <a:solidFill>
                  <a:srgbClr val="006FC1"/>
                </a:solidFill>
                <a:latin typeface="+mn-lt"/>
              </a:rPr>
              <a:t>Key Observations</a:t>
            </a:r>
          </a:p>
        </p:txBody>
      </p:sp>
      <p:sp>
        <p:nvSpPr>
          <p:cNvPr id="5" name="Content Placeholder 4">
            <a:extLst>
              <a:ext uri="{FF2B5EF4-FFF2-40B4-BE49-F238E27FC236}">
                <a16:creationId xmlns:a16="http://schemas.microsoft.com/office/drawing/2014/main" id="{A1B36E8F-BB2D-7270-8E25-72E4CD3BD349}"/>
              </a:ext>
            </a:extLst>
          </p:cNvPr>
          <p:cNvSpPr>
            <a:spLocks noGrp="1"/>
          </p:cNvSpPr>
          <p:nvPr>
            <p:ph idx="1"/>
          </p:nvPr>
        </p:nvSpPr>
        <p:spPr>
          <a:xfrm>
            <a:off x="838200" y="1929384"/>
            <a:ext cx="10515600" cy="4251960"/>
          </a:xfrm>
        </p:spPr>
        <p:txBody>
          <a:bodyPr>
            <a:noAutofit/>
          </a:bodyPr>
          <a:lstStyle/>
          <a:p>
            <a:pPr>
              <a:buFont typeface="Arial" panose="020B0604020202020204" pitchFamily="34" charset="0"/>
              <a:buChar char="•"/>
            </a:pPr>
            <a:r>
              <a:rPr lang="en-US" sz="1500" dirty="0"/>
              <a:t>Liquor&amp; Tobacco is the most frequently ordered item followed by Wines and Tobacco</a:t>
            </a:r>
          </a:p>
          <a:p>
            <a:pPr>
              <a:buFont typeface="Arial" panose="020B0604020202020204" pitchFamily="34" charset="0"/>
              <a:buChar char="•"/>
            </a:pPr>
            <a:r>
              <a:rPr lang="en-US" sz="1500" dirty="0"/>
              <a:t>Data set is for 9 months of 2010, 3 months of 2011</a:t>
            </a:r>
          </a:p>
          <a:p>
            <a:pPr>
              <a:buFont typeface="Arial" panose="020B0604020202020204" pitchFamily="34" charset="0"/>
              <a:buChar char="•"/>
            </a:pPr>
            <a:r>
              <a:rPr lang="en-US" sz="1500" dirty="0"/>
              <a:t>1</a:t>
            </a:r>
            <a:r>
              <a:rPr lang="en-US" sz="1500" baseline="30000" dirty="0"/>
              <a:t>st</a:t>
            </a:r>
            <a:r>
              <a:rPr lang="en-US" sz="1500" dirty="0"/>
              <a:t> half of the day records the highest amount of Total transaction value.</a:t>
            </a:r>
          </a:p>
          <a:p>
            <a:pPr>
              <a:buFont typeface="Arial" panose="020B0604020202020204" pitchFamily="34" charset="0"/>
              <a:buChar char="•"/>
            </a:pPr>
            <a:r>
              <a:rPr lang="en-US" sz="1500" dirty="0"/>
              <a:t>Initial few hours of the day have relatively high transactions related to Category “</a:t>
            </a:r>
            <a:r>
              <a:rPr lang="en-US" sz="1500" dirty="0" err="1"/>
              <a:t>Misc</a:t>
            </a:r>
            <a:r>
              <a:rPr lang="en-US" sz="1500" dirty="0"/>
              <a:t>” than other parts of the day</a:t>
            </a:r>
          </a:p>
          <a:p>
            <a:pPr>
              <a:buFont typeface="Arial" panose="020B0604020202020204" pitchFamily="34" charset="0"/>
              <a:buChar char="•"/>
            </a:pPr>
            <a:r>
              <a:rPr lang="en-US" sz="1500" dirty="0"/>
              <a:t>There is no significant trend between the minutes of transactions compared to Total transaction value/Transaction count</a:t>
            </a:r>
          </a:p>
          <a:p>
            <a:pPr>
              <a:buFont typeface="Arial" panose="020B0604020202020204" pitchFamily="34" charset="0"/>
              <a:buChar char="•"/>
            </a:pPr>
            <a:r>
              <a:rPr lang="en-US" sz="1500" dirty="0"/>
              <a:t>Saturday and Sunday have high transactions compared to other weekdays.</a:t>
            </a:r>
          </a:p>
          <a:p>
            <a:pPr>
              <a:buFont typeface="Arial" panose="020B0604020202020204" pitchFamily="34" charset="0"/>
              <a:buChar char="•"/>
            </a:pPr>
            <a:r>
              <a:rPr lang="en-US" sz="1500" dirty="0"/>
              <a:t>Products like “B1G1 4SEASON CLAS SAUV(BTL)”, and “MATEUS ROSE PORTUGAL(BTL) “seem to be obsolete items, that can be removed from the menu. </a:t>
            </a:r>
          </a:p>
          <a:p>
            <a:pPr>
              <a:lnSpc>
                <a:spcPct val="90000"/>
              </a:lnSpc>
              <a:spcAft>
                <a:spcPts val="600"/>
              </a:spcAft>
              <a:buFont typeface="Arial" panose="020B0604020202020204" pitchFamily="34" charset="0"/>
              <a:buChar char="•"/>
            </a:pPr>
            <a:r>
              <a:rPr lang="en-US" sz="1500" dirty="0"/>
              <a:t>Transactions for only 1 category i.e. “Tobacco” is seen during 6th hour of the day</a:t>
            </a:r>
          </a:p>
          <a:p>
            <a:pPr>
              <a:lnSpc>
                <a:spcPct val="90000"/>
              </a:lnSpc>
              <a:spcAft>
                <a:spcPts val="600"/>
              </a:spcAft>
              <a:buFont typeface="Arial" panose="020B0604020202020204" pitchFamily="34" charset="0"/>
              <a:buChar char="•"/>
            </a:pPr>
            <a:r>
              <a:rPr lang="en-US" sz="1500" dirty="0"/>
              <a:t>Very high transactions for “Merchandise” is seen during 9th hour of the day.</a:t>
            </a:r>
          </a:p>
          <a:p>
            <a:endParaRPr lang="en-US" sz="1500" dirty="0"/>
          </a:p>
          <a:p>
            <a:endParaRPr lang="en-US" sz="1500" dirty="0"/>
          </a:p>
        </p:txBody>
      </p:sp>
    </p:spTree>
    <p:extLst>
      <p:ext uri="{BB962C8B-B14F-4D97-AF65-F5344CB8AC3E}">
        <p14:creationId xmlns:p14="http://schemas.microsoft.com/office/powerpoint/2010/main" val="198394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A710-8457-C0E8-9D47-C663FB1FC7EE}"/>
              </a:ext>
            </a:extLst>
          </p:cNvPr>
          <p:cNvSpPr>
            <a:spLocks noGrp="1"/>
          </p:cNvSpPr>
          <p:nvPr>
            <p:ph type="title"/>
          </p:nvPr>
        </p:nvSpPr>
        <p:spPr>
          <a:xfrm>
            <a:off x="683032" y="0"/>
            <a:ext cx="10018713" cy="1752599"/>
          </a:xfrm>
        </p:spPr>
        <p:txBody>
          <a:bodyPr>
            <a:normAutofit/>
          </a:bodyPr>
          <a:lstStyle/>
          <a:p>
            <a:r>
              <a:rPr lang="en-US" sz="4000" b="1" dirty="0">
                <a:solidFill>
                  <a:srgbClr val="006FC1"/>
                </a:solidFill>
                <a:latin typeface="+mn-lt"/>
              </a:rPr>
              <a:t>Problem Statement</a:t>
            </a:r>
          </a:p>
        </p:txBody>
      </p:sp>
      <p:sp>
        <p:nvSpPr>
          <p:cNvPr id="3" name="Content Placeholder 2">
            <a:extLst>
              <a:ext uri="{FF2B5EF4-FFF2-40B4-BE49-F238E27FC236}">
                <a16:creationId xmlns:a16="http://schemas.microsoft.com/office/drawing/2014/main" id="{386074C7-8864-4BF3-BB25-8903CDCFDEDC}"/>
              </a:ext>
            </a:extLst>
          </p:cNvPr>
          <p:cNvSpPr>
            <a:spLocks noGrp="1"/>
          </p:cNvSpPr>
          <p:nvPr>
            <p:ph idx="1"/>
          </p:nvPr>
        </p:nvSpPr>
        <p:spPr>
          <a:xfrm>
            <a:off x="753358" y="1476832"/>
            <a:ext cx="10882932" cy="5131357"/>
          </a:xfrm>
        </p:spPr>
        <p:txBody>
          <a:bodyPr>
            <a:normAutofit/>
          </a:bodyPr>
          <a:lstStyle/>
          <a:p>
            <a:pPr marL="0" indent="0">
              <a:buNone/>
            </a:pPr>
            <a:r>
              <a:rPr lang="en-US" sz="1500" b="0" i="0" u="none" strike="noStrike" baseline="0" dirty="0"/>
              <a:t>A Café </a:t>
            </a:r>
            <a:r>
              <a:rPr lang="en-US" sz="1500" dirty="0"/>
              <a:t>chain  shared data of  one of its restaurants. The key objective here is to conduct thorough data analysis and come up with recommendations that can help the café  chain to increase its revenue. Data provided is POS (Point of sale) for one of its chains. Goal is to </a:t>
            </a:r>
            <a:r>
              <a:rPr lang="en-US" sz="1500" b="0" i="0" u="none" strike="noStrike" baseline="0" dirty="0"/>
              <a:t>identify the most popular combos that can be suggested to the Cafe chain after a thorough analysis of the most commonly occurring sets of menu items in the customer orders. The Store doesn’t have any combo meals. Using the market basket analysis, recommend combo plans that café chain can offer to </a:t>
            </a:r>
            <a:r>
              <a:rPr lang="en-US" sz="1500" b="0" i="0" u="none" strike="noStrike" baseline="0"/>
              <a:t>its customers</a:t>
            </a:r>
          </a:p>
          <a:p>
            <a:pPr marL="0" indent="0">
              <a:buNone/>
            </a:pPr>
            <a:endParaRPr lang="en-US" sz="1500" b="0" i="0" u="none" strike="noStrike" baseline="0" dirty="0"/>
          </a:p>
          <a:p>
            <a:pPr marL="0" indent="0">
              <a:buNone/>
            </a:pPr>
            <a:r>
              <a:rPr lang="en-US" sz="1400" b="1" i="0" u="sng" strike="noStrike" baseline="0" dirty="0"/>
              <a:t>Steps to be followed :</a:t>
            </a:r>
          </a:p>
          <a:p>
            <a:r>
              <a:rPr lang="en-US" sz="1400" b="0" i="0" u="none" strike="noStrike" baseline="0" dirty="0"/>
              <a:t>Exploratory Analysis of data &amp; an executive summary</a:t>
            </a:r>
          </a:p>
          <a:p>
            <a:r>
              <a:rPr lang="en-US" sz="1400" b="0" i="0" u="none" strike="noStrike" baseline="0" dirty="0"/>
              <a:t>Trends across Products, Dates, Categories</a:t>
            </a:r>
          </a:p>
          <a:p>
            <a:r>
              <a:rPr lang="en-US" sz="1400" b="0" i="0" u="none" strike="noStrike" baseline="0" dirty="0"/>
              <a:t>Importance of the association rules and their relevance in the current use case</a:t>
            </a:r>
          </a:p>
          <a:p>
            <a:r>
              <a:rPr lang="en-US" sz="1400" b="0" i="0" u="none" strike="noStrike" baseline="0" dirty="0"/>
              <a:t>Add KNIME workflow Image</a:t>
            </a:r>
          </a:p>
          <a:p>
            <a:r>
              <a:rPr lang="en-US" sz="1400" dirty="0"/>
              <a:t>The </a:t>
            </a:r>
            <a:r>
              <a:rPr lang="en-US" sz="1400" b="0" i="0" u="none" strike="noStrike" baseline="0" dirty="0"/>
              <a:t>threshold values of Support and Confidence</a:t>
            </a:r>
          </a:p>
          <a:p>
            <a:r>
              <a:rPr lang="en-US" sz="1400" b="0" i="0" u="none" strike="noStrike" baseline="0" dirty="0"/>
              <a:t>Associations in a tabular format</a:t>
            </a:r>
          </a:p>
          <a:p>
            <a:r>
              <a:rPr lang="en-US" sz="1400" b="0" i="0" u="none" strike="noStrike" baseline="0" dirty="0"/>
              <a:t>Support, confidence</a:t>
            </a:r>
            <a:r>
              <a:rPr lang="en-US" sz="1400" dirty="0"/>
              <a:t> </a:t>
            </a:r>
            <a:r>
              <a:rPr lang="en-US" sz="1400" b="0" i="0" u="none" strike="noStrike" baseline="0" dirty="0"/>
              <a:t>&amp; lift values are calculated</a:t>
            </a:r>
          </a:p>
          <a:p>
            <a:r>
              <a:rPr lang="en-US" sz="1400" b="0" i="0" u="none" strike="noStrike" baseline="0" dirty="0"/>
              <a:t>Recommendations through analysis</a:t>
            </a:r>
          </a:p>
        </p:txBody>
      </p:sp>
    </p:spTree>
    <p:extLst>
      <p:ext uri="{BB962C8B-B14F-4D97-AF65-F5344CB8AC3E}">
        <p14:creationId xmlns:p14="http://schemas.microsoft.com/office/powerpoint/2010/main" val="274199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D6DE-DEAF-967A-E184-50DB31E8E663}"/>
              </a:ext>
            </a:extLst>
          </p:cNvPr>
          <p:cNvSpPr>
            <a:spLocks noGrp="1"/>
          </p:cNvSpPr>
          <p:nvPr>
            <p:ph type="title"/>
          </p:nvPr>
        </p:nvSpPr>
        <p:spPr>
          <a:xfrm>
            <a:off x="2218944" y="2040515"/>
            <a:ext cx="7802880" cy="1105021"/>
          </a:xfrm>
        </p:spPr>
        <p:txBody>
          <a:bodyPr vert="horz" lIns="91440" tIns="45720" rIns="91440" bIns="45720" rtlCol="0" anchor="b">
            <a:normAutofit/>
          </a:bodyPr>
          <a:lstStyle/>
          <a:p>
            <a:r>
              <a:rPr lang="en-US" sz="4000" b="1" dirty="0">
                <a:solidFill>
                  <a:srgbClr val="006FC1"/>
                </a:solidFill>
                <a:latin typeface="+mn-lt"/>
              </a:rPr>
              <a:t>Market Basket Analysis</a:t>
            </a:r>
          </a:p>
        </p:txBody>
      </p:sp>
    </p:spTree>
    <p:extLst>
      <p:ext uri="{BB962C8B-B14F-4D97-AF65-F5344CB8AC3E}">
        <p14:creationId xmlns:p14="http://schemas.microsoft.com/office/powerpoint/2010/main" val="43147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E8EF-294F-0572-8C23-A03AB2F248AF}"/>
              </a:ext>
            </a:extLst>
          </p:cNvPr>
          <p:cNvSpPr>
            <a:spLocks noGrp="1"/>
          </p:cNvSpPr>
          <p:nvPr>
            <p:ph type="title"/>
          </p:nvPr>
        </p:nvSpPr>
        <p:spPr/>
        <p:txBody>
          <a:bodyPr>
            <a:normAutofit/>
          </a:bodyPr>
          <a:lstStyle/>
          <a:p>
            <a:r>
              <a:rPr lang="en-US" sz="3000" b="1" dirty="0">
                <a:solidFill>
                  <a:srgbClr val="006FC1"/>
                </a:solidFill>
                <a:latin typeface="+mn-lt"/>
              </a:rPr>
              <a:t>Why Market Basket Analysis ?</a:t>
            </a:r>
            <a:endParaRPr lang="en-US" sz="3000" dirty="0"/>
          </a:p>
        </p:txBody>
      </p:sp>
      <p:sp>
        <p:nvSpPr>
          <p:cNvPr id="3" name="Content Placeholder 2">
            <a:extLst>
              <a:ext uri="{FF2B5EF4-FFF2-40B4-BE49-F238E27FC236}">
                <a16:creationId xmlns:a16="http://schemas.microsoft.com/office/drawing/2014/main" id="{7C1472B2-7025-A40E-45FD-4D8ECB5CA1D7}"/>
              </a:ext>
            </a:extLst>
          </p:cNvPr>
          <p:cNvSpPr>
            <a:spLocks noGrp="1"/>
          </p:cNvSpPr>
          <p:nvPr>
            <p:ph idx="1"/>
          </p:nvPr>
        </p:nvSpPr>
        <p:spPr/>
        <p:txBody>
          <a:bodyPr>
            <a:normAutofit/>
          </a:bodyPr>
          <a:lstStyle/>
          <a:p>
            <a:pPr>
              <a:buFont typeface="Arial" panose="020B0604020202020204" pitchFamily="34" charset="0"/>
              <a:buChar char="•"/>
            </a:pPr>
            <a:r>
              <a:rPr lang="en-US" sz="1500" dirty="0"/>
              <a:t>Problem statement involves the business of a café chain restaurant where there is a lot of transactions across multiple items and Categories. Café chain owner wants to understand customer purchase pattern so that combo offers can be designed and presented to customer. </a:t>
            </a:r>
          </a:p>
          <a:p>
            <a:pPr>
              <a:buFont typeface="Arial" panose="020B0604020202020204" pitchFamily="34" charset="0"/>
              <a:buChar char="•"/>
            </a:pPr>
            <a:r>
              <a:rPr lang="en-US" sz="1500" dirty="0"/>
              <a:t>The output of it can be used as changes to offerings to customer which will result in increased customer experience,  customer retention, sales, etc. that’ll help the business continue to grow revenue, profit </a:t>
            </a:r>
          </a:p>
          <a:p>
            <a:pPr>
              <a:buFont typeface="Arial" panose="020B0604020202020204" pitchFamily="34" charset="0"/>
              <a:buChar char="•"/>
            </a:pPr>
            <a:r>
              <a:rPr lang="en-US" sz="1500" dirty="0"/>
              <a:t>Association rules will help to identify the items that are most likely to be purchased by the customer when they purchase a specific item</a:t>
            </a:r>
          </a:p>
          <a:p>
            <a:pPr>
              <a:buFont typeface="Arial" panose="020B0604020202020204" pitchFamily="34" charset="0"/>
              <a:buChar char="•"/>
            </a:pPr>
            <a:r>
              <a:rPr lang="en-US" sz="1500" dirty="0"/>
              <a:t>key metrics using which purchase of potential items is evaluated are Support, Lift, and confidence. </a:t>
            </a:r>
          </a:p>
          <a:p>
            <a:pPr marL="0" indent="0">
              <a:buNone/>
            </a:pPr>
            <a:endParaRPr lang="en-US" sz="2400" dirty="0"/>
          </a:p>
        </p:txBody>
      </p:sp>
    </p:spTree>
    <p:extLst>
      <p:ext uri="{BB962C8B-B14F-4D97-AF65-F5344CB8AC3E}">
        <p14:creationId xmlns:p14="http://schemas.microsoft.com/office/powerpoint/2010/main" val="4054459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577C-23F7-8349-A746-15B9A0BE9BA8}"/>
              </a:ext>
            </a:extLst>
          </p:cNvPr>
          <p:cNvSpPr>
            <a:spLocks noGrp="1"/>
          </p:cNvSpPr>
          <p:nvPr>
            <p:ph type="title"/>
          </p:nvPr>
        </p:nvSpPr>
        <p:spPr>
          <a:xfrm>
            <a:off x="640080" y="457200"/>
            <a:ext cx="5897880" cy="740664"/>
          </a:xfrm>
        </p:spPr>
        <p:txBody>
          <a:bodyPr anchor="b">
            <a:normAutofit/>
          </a:bodyPr>
          <a:lstStyle/>
          <a:p>
            <a:r>
              <a:rPr lang="en-US" sz="4000" b="1" dirty="0">
                <a:solidFill>
                  <a:srgbClr val="006FC1"/>
                </a:solidFill>
                <a:latin typeface="+mn-lt"/>
              </a:rPr>
              <a:t>KNIME workflow</a:t>
            </a:r>
          </a:p>
        </p:txBody>
      </p:sp>
      <p:sp>
        <p:nvSpPr>
          <p:cNvPr id="17" name="Content Placeholder 8">
            <a:extLst>
              <a:ext uri="{FF2B5EF4-FFF2-40B4-BE49-F238E27FC236}">
                <a16:creationId xmlns:a16="http://schemas.microsoft.com/office/drawing/2014/main" id="{C09AEC2B-6DBB-F399-D7F1-0CCCF2BC99E2}"/>
              </a:ext>
            </a:extLst>
          </p:cNvPr>
          <p:cNvSpPr>
            <a:spLocks noGrp="1"/>
          </p:cNvSpPr>
          <p:nvPr>
            <p:ph idx="1"/>
          </p:nvPr>
        </p:nvSpPr>
        <p:spPr>
          <a:xfrm>
            <a:off x="633984" y="1325880"/>
            <a:ext cx="9168384" cy="3410712"/>
          </a:xfrm>
        </p:spPr>
        <p:txBody>
          <a:bodyPr anchor="t">
            <a:normAutofit/>
          </a:bodyPr>
          <a:lstStyle/>
          <a:p>
            <a:r>
              <a:rPr lang="en-US" sz="2200" dirty="0"/>
              <a:t>Threshold value for Support is 0.001 and Confidence is 0.001</a:t>
            </a:r>
          </a:p>
          <a:p>
            <a:r>
              <a:rPr lang="en-US" sz="2200" dirty="0"/>
              <a:t>633 association rules are formed using above mentioned support and confidence values.</a:t>
            </a:r>
          </a:p>
        </p:txBody>
      </p:sp>
      <p:pic>
        <p:nvPicPr>
          <p:cNvPr id="5" name="Content Placeholder 4" descr="A picture containing waterfall chart&#10;&#10;Description automatically generated">
            <a:extLst>
              <a:ext uri="{FF2B5EF4-FFF2-40B4-BE49-F238E27FC236}">
                <a16:creationId xmlns:a16="http://schemas.microsoft.com/office/drawing/2014/main" id="{1DF4AED3-D952-C622-733D-9FD9D9B45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2376880"/>
            <a:ext cx="6903720" cy="3631891"/>
          </a:xfrm>
          <a:prstGeom prst="rect">
            <a:avLst/>
          </a:prstGeom>
        </p:spPr>
      </p:pic>
    </p:spTree>
    <p:extLst>
      <p:ext uri="{BB962C8B-B14F-4D97-AF65-F5344CB8AC3E}">
        <p14:creationId xmlns:p14="http://schemas.microsoft.com/office/powerpoint/2010/main" val="163972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EAB5-E7B9-368E-E223-C5CCF269A0C6}"/>
              </a:ext>
            </a:extLst>
          </p:cNvPr>
          <p:cNvSpPr>
            <a:spLocks noGrp="1"/>
          </p:cNvSpPr>
          <p:nvPr>
            <p:ph type="title"/>
          </p:nvPr>
        </p:nvSpPr>
        <p:spPr>
          <a:xfrm>
            <a:off x="557784" y="493776"/>
            <a:ext cx="10058400" cy="1609344"/>
          </a:xfrm>
        </p:spPr>
        <p:txBody>
          <a:bodyPr>
            <a:normAutofit/>
          </a:bodyPr>
          <a:lstStyle/>
          <a:p>
            <a:r>
              <a:rPr lang="en-US" sz="3000" b="1" dirty="0">
                <a:solidFill>
                  <a:srgbClr val="006FC1"/>
                </a:solidFill>
                <a:latin typeface="+mn-lt"/>
              </a:rPr>
              <a:t>Output of Association Rules Learner </a:t>
            </a:r>
          </a:p>
        </p:txBody>
      </p:sp>
      <p:graphicFrame>
        <p:nvGraphicFramePr>
          <p:cNvPr id="5" name="Table 4">
            <a:extLst>
              <a:ext uri="{FF2B5EF4-FFF2-40B4-BE49-F238E27FC236}">
                <a16:creationId xmlns:a16="http://schemas.microsoft.com/office/drawing/2014/main" id="{88DAFA53-9F6E-D770-A294-2523B93A3CDC}"/>
              </a:ext>
            </a:extLst>
          </p:cNvPr>
          <p:cNvGraphicFramePr>
            <a:graphicFrameLocks noGrp="1"/>
          </p:cNvGraphicFramePr>
          <p:nvPr>
            <p:extLst>
              <p:ext uri="{D42A27DB-BD31-4B8C-83A1-F6EECF244321}">
                <p14:modId xmlns:p14="http://schemas.microsoft.com/office/powerpoint/2010/main" val="3917458530"/>
              </p:ext>
            </p:extLst>
          </p:nvPr>
        </p:nvGraphicFramePr>
        <p:xfrm>
          <a:off x="684621" y="1859436"/>
          <a:ext cx="10822757" cy="4362255"/>
        </p:xfrm>
        <a:graphic>
          <a:graphicData uri="http://schemas.openxmlformats.org/drawingml/2006/table">
            <a:tbl>
              <a:tblPr>
                <a:tableStyleId>{5C22544A-7EE6-4342-B048-85BDC9FD1C3A}</a:tableStyleId>
              </a:tblPr>
              <a:tblGrid>
                <a:gridCol w="870251">
                  <a:extLst>
                    <a:ext uri="{9D8B030D-6E8A-4147-A177-3AD203B41FA5}">
                      <a16:colId xmlns:a16="http://schemas.microsoft.com/office/drawing/2014/main" val="2064176305"/>
                    </a:ext>
                  </a:extLst>
                </a:gridCol>
                <a:gridCol w="1186706">
                  <a:extLst>
                    <a:ext uri="{9D8B030D-6E8A-4147-A177-3AD203B41FA5}">
                      <a16:colId xmlns:a16="http://schemas.microsoft.com/office/drawing/2014/main" val="2111778724"/>
                    </a:ext>
                  </a:extLst>
                </a:gridCol>
                <a:gridCol w="1186706">
                  <a:extLst>
                    <a:ext uri="{9D8B030D-6E8A-4147-A177-3AD203B41FA5}">
                      <a16:colId xmlns:a16="http://schemas.microsoft.com/office/drawing/2014/main" val="3533841440"/>
                    </a:ext>
                  </a:extLst>
                </a:gridCol>
                <a:gridCol w="1186706">
                  <a:extLst>
                    <a:ext uri="{9D8B030D-6E8A-4147-A177-3AD203B41FA5}">
                      <a16:colId xmlns:a16="http://schemas.microsoft.com/office/drawing/2014/main" val="1703216432"/>
                    </a:ext>
                  </a:extLst>
                </a:gridCol>
                <a:gridCol w="2879739">
                  <a:extLst>
                    <a:ext uri="{9D8B030D-6E8A-4147-A177-3AD203B41FA5}">
                      <a16:colId xmlns:a16="http://schemas.microsoft.com/office/drawing/2014/main" val="1125473948"/>
                    </a:ext>
                  </a:extLst>
                </a:gridCol>
                <a:gridCol w="632910">
                  <a:extLst>
                    <a:ext uri="{9D8B030D-6E8A-4147-A177-3AD203B41FA5}">
                      <a16:colId xmlns:a16="http://schemas.microsoft.com/office/drawing/2014/main" val="3667688160"/>
                    </a:ext>
                  </a:extLst>
                </a:gridCol>
                <a:gridCol w="2879739">
                  <a:extLst>
                    <a:ext uri="{9D8B030D-6E8A-4147-A177-3AD203B41FA5}">
                      <a16:colId xmlns:a16="http://schemas.microsoft.com/office/drawing/2014/main" val="353396530"/>
                    </a:ext>
                  </a:extLst>
                </a:gridCol>
              </a:tblGrid>
              <a:tr h="290817">
                <a:tc>
                  <a:txBody>
                    <a:bodyPr/>
                    <a:lstStyle/>
                    <a:p>
                      <a:pPr algn="l" fontAlgn="b"/>
                      <a:r>
                        <a:rPr lang="en-US" sz="1100" u="none" strike="noStrike">
                          <a:effectLst/>
                        </a:rPr>
                        <a:t>RowID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Support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Confidence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Lift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Consequent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implies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Items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8054587"/>
                  </a:ext>
                </a:extLst>
              </a:tr>
              <a:tr h="290817">
                <a:tc>
                  <a:txBody>
                    <a:bodyPr/>
                    <a:lstStyle/>
                    <a:p>
                      <a:pPr algn="l" fontAlgn="b"/>
                      <a:r>
                        <a:rPr lang="en-US" sz="1100" u="none" strike="noStrike">
                          <a:effectLst/>
                        </a:rPr>
                        <a:t>rule58_1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0.001043125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0.17804878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79.36439335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HERB ROAST CHICKEN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LEMON INFUSED CHAR GRILLED VEG</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70298"/>
                  </a:ext>
                </a:extLst>
              </a:tr>
              <a:tr h="290817">
                <a:tc>
                  <a:txBody>
                    <a:bodyPr/>
                    <a:lstStyle/>
                    <a:p>
                      <a:pPr algn="l" fontAlgn="b"/>
                      <a:r>
                        <a:rPr lang="en-US" sz="1100" u="none" strike="noStrike">
                          <a:effectLst/>
                        </a:rPr>
                        <a:t>rule59_1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0.001043125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0.464968153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79.36439335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LEMON INFUSED CHAR GRILLED VEG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HERB ROAST CHICKEN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3740423"/>
                  </a:ext>
                </a:extLst>
              </a:tr>
              <a:tr h="290817">
                <a:tc>
                  <a:txBody>
                    <a:bodyPr/>
                    <a:lstStyle/>
                    <a:p>
                      <a:pPr algn="l" fontAlgn="b"/>
                      <a:r>
                        <a:rPr lang="en-US" sz="1100" u="none" strike="noStrike">
                          <a:effectLst/>
                        </a:rPr>
                        <a:t>rule366_1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0.001614701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0.54589372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18.23519537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CAFFE LATTE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ADD HAZELNUT FLAVOUR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7377209"/>
                  </a:ext>
                </a:extLst>
              </a:tr>
              <a:tr h="290817">
                <a:tc>
                  <a:txBody>
                    <a:bodyPr/>
                    <a:lstStyle/>
                    <a:p>
                      <a:pPr algn="l" fontAlgn="b"/>
                      <a:r>
                        <a:rPr lang="en-US" sz="1100" u="none" strike="noStrike">
                          <a:effectLst/>
                        </a:rPr>
                        <a:t>rule367_1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0.001614701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0.053937947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18.23519537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ADD HAZELNUT FLAVOUR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CAFFE LATTE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2928667"/>
                  </a:ext>
                </a:extLst>
              </a:tr>
              <a:tr h="290817">
                <a:tc>
                  <a:txBody>
                    <a:bodyPr/>
                    <a:lstStyle/>
                    <a:p>
                      <a:pPr algn="l" fontAlgn="b"/>
                      <a:r>
                        <a:rPr lang="en-US" sz="1100" u="none" strike="noStrike">
                          <a:effectLst/>
                        </a:rPr>
                        <a:t>rule116_1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0.001128862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0.105053191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7.478975022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SATAY CHICKEN PANINI</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FRIES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7360029"/>
                  </a:ext>
                </a:extLst>
              </a:tr>
              <a:tr h="290817">
                <a:tc>
                  <a:txBody>
                    <a:bodyPr/>
                    <a:lstStyle/>
                    <a:p>
                      <a:pPr algn="l" fontAlgn="b"/>
                      <a:r>
                        <a:rPr lang="en-US" sz="1100" u="none" strike="noStrike">
                          <a:effectLst/>
                        </a:rPr>
                        <a:t>rule117_1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0.001128862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0.080366226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7.478975022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FRIES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SATAY CHICKEN PANINI</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3400722"/>
                  </a:ext>
                </a:extLst>
              </a:tr>
              <a:tr h="290817">
                <a:tc>
                  <a:txBody>
                    <a:bodyPr/>
                    <a:lstStyle/>
                    <a:p>
                      <a:pPr algn="l" fontAlgn="b"/>
                      <a:r>
                        <a:rPr lang="en-US" sz="1100" u="none" strike="noStrike">
                          <a:effectLst/>
                        </a:rPr>
                        <a:t>rule27_1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0.001014547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0.027255278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7.143741149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FRENCH FRIES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B.M.T. PANINI</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7396821"/>
                  </a:ext>
                </a:extLst>
              </a:tr>
              <a:tr h="290817">
                <a:tc>
                  <a:txBody>
                    <a:bodyPr/>
                    <a:lstStyle/>
                    <a:p>
                      <a:pPr algn="l" fontAlgn="b"/>
                      <a:r>
                        <a:rPr lang="en-US" sz="1100" u="none" strike="noStrike">
                          <a:effectLst/>
                        </a:rPr>
                        <a:t>rule26_1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0.001014547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0.265917603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7.143741149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B.M.T. PANINI</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FRENCH FRIES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5803480"/>
                  </a:ext>
                </a:extLst>
              </a:tr>
              <a:tr h="290817">
                <a:tc>
                  <a:txBody>
                    <a:bodyPr/>
                    <a:lstStyle/>
                    <a:p>
                      <a:pPr algn="l" fontAlgn="b"/>
                      <a:r>
                        <a:rPr lang="en-US" sz="1100" u="none" strike="noStrike">
                          <a:effectLst/>
                        </a:rPr>
                        <a:t>rule195_1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0.001243177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0.06580938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6.124297888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FRIES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COUNTRY ROAST CHICKEN PANINI</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9615223"/>
                  </a:ext>
                </a:extLst>
              </a:tr>
              <a:tr h="290817">
                <a:tc>
                  <a:txBody>
                    <a:bodyPr/>
                    <a:lstStyle/>
                    <a:p>
                      <a:pPr algn="l" fontAlgn="b"/>
                      <a:r>
                        <a:rPr lang="en-US" sz="1100" u="none" strike="noStrike">
                          <a:effectLst/>
                        </a:rPr>
                        <a:t>rule194_1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0.001243177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0.115691489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6.124297888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COUNTRY ROAST CHICKEN PANINI</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ADD FRIES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8424757"/>
                  </a:ext>
                </a:extLst>
              </a:tr>
              <a:tr h="290817">
                <a:tc>
                  <a:txBody>
                    <a:bodyPr/>
                    <a:lstStyle/>
                    <a:p>
                      <a:pPr algn="l" fontAlgn="b"/>
                      <a:r>
                        <a:rPr lang="en-US" sz="1100" u="none" strike="noStrike">
                          <a:effectLst/>
                        </a:rPr>
                        <a:t>rule258_1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0.001371781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0.463768116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5.935519439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CAPPUCCINO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ADD HAZELNUT FLAVOUR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2220379"/>
                  </a:ext>
                </a:extLst>
              </a:tr>
              <a:tr h="290817">
                <a:tc>
                  <a:txBody>
                    <a:bodyPr/>
                    <a:lstStyle/>
                    <a:p>
                      <a:pPr algn="l" fontAlgn="b"/>
                      <a:r>
                        <a:rPr lang="en-US" sz="1100" u="none" strike="noStrike">
                          <a:effectLst/>
                        </a:rPr>
                        <a:t>rule259_1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0.001371781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0.017556693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5.935519439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ADD HAZELNUT FLAVOUR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CAPPUCCINO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5375720"/>
                  </a:ext>
                </a:extLst>
              </a:tr>
              <a:tr h="290817">
                <a:tc>
                  <a:txBody>
                    <a:bodyPr/>
                    <a:lstStyle/>
                    <a:p>
                      <a:pPr algn="l" fontAlgn="b"/>
                      <a:r>
                        <a:rPr lang="en-US" sz="1100" u="none" strike="noStrike">
                          <a:effectLst/>
                        </a:rPr>
                        <a:t>rule196_1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0.001243177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0.412322275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5.923863158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GREAT LAKES SHAKE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VANILLA ICECREAM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9422640"/>
                  </a:ext>
                </a:extLst>
              </a:tr>
              <a:tr h="290817">
                <a:tc>
                  <a:txBody>
                    <a:bodyPr/>
                    <a:lstStyle/>
                    <a:p>
                      <a:pPr algn="l" fontAlgn="b"/>
                      <a:r>
                        <a:rPr lang="en-US" sz="1100" u="none" strike="noStrike">
                          <a:effectLst/>
                        </a:rPr>
                        <a:t>rule197_1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0.001243177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0.017860809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5.923863158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VANILLA ICECREAM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GREAT LAKES SHAKE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1043002"/>
                  </a:ext>
                </a:extLst>
              </a:tr>
            </a:tbl>
          </a:graphicData>
        </a:graphic>
      </p:graphicFrame>
    </p:spTree>
    <p:extLst>
      <p:ext uri="{BB962C8B-B14F-4D97-AF65-F5344CB8AC3E}">
        <p14:creationId xmlns:p14="http://schemas.microsoft.com/office/powerpoint/2010/main" val="247688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AC7D-6844-6A9D-253A-F8FFAA11C8EC}"/>
              </a:ext>
            </a:extLst>
          </p:cNvPr>
          <p:cNvSpPr>
            <a:spLocks noGrp="1"/>
          </p:cNvSpPr>
          <p:nvPr>
            <p:ph type="title"/>
          </p:nvPr>
        </p:nvSpPr>
        <p:spPr>
          <a:xfrm>
            <a:off x="466344" y="469959"/>
            <a:ext cx="10058400" cy="1609344"/>
          </a:xfrm>
        </p:spPr>
        <p:txBody>
          <a:bodyPr>
            <a:normAutofit/>
          </a:bodyPr>
          <a:lstStyle/>
          <a:p>
            <a:r>
              <a:rPr lang="en-US" sz="3500" b="1" i="0" u="none" strike="noStrike" baseline="0" dirty="0">
                <a:solidFill>
                  <a:srgbClr val="006FC1"/>
                </a:solidFill>
                <a:latin typeface="+mn-lt"/>
              </a:rPr>
              <a:t>Inference (Highest Lift)</a:t>
            </a:r>
            <a:endParaRPr lang="en-US" sz="3500" dirty="0">
              <a:latin typeface="+mn-lt"/>
            </a:endParaRPr>
          </a:p>
        </p:txBody>
      </p:sp>
      <p:pic>
        <p:nvPicPr>
          <p:cNvPr id="4" name="Picture 3">
            <a:extLst>
              <a:ext uri="{FF2B5EF4-FFF2-40B4-BE49-F238E27FC236}">
                <a16:creationId xmlns:a16="http://schemas.microsoft.com/office/drawing/2014/main" id="{9026CB6D-3F93-B47D-ADDA-5909CF5311CC}"/>
              </a:ext>
            </a:extLst>
          </p:cNvPr>
          <p:cNvPicPr>
            <a:picLocks noChangeAspect="1"/>
          </p:cNvPicPr>
          <p:nvPr/>
        </p:nvPicPr>
        <p:blipFill>
          <a:blip r:embed="rId2"/>
          <a:stretch>
            <a:fillRect/>
          </a:stretch>
        </p:blipFill>
        <p:spPr>
          <a:xfrm>
            <a:off x="562818" y="1666108"/>
            <a:ext cx="10607943" cy="1354995"/>
          </a:xfrm>
          <a:prstGeom prst="rect">
            <a:avLst/>
          </a:prstGeom>
        </p:spPr>
      </p:pic>
      <p:sp>
        <p:nvSpPr>
          <p:cNvPr id="8" name="TextBox 7">
            <a:extLst>
              <a:ext uri="{FF2B5EF4-FFF2-40B4-BE49-F238E27FC236}">
                <a16:creationId xmlns:a16="http://schemas.microsoft.com/office/drawing/2014/main" id="{A8642625-7BE3-D16D-217D-48ED1486CCD9}"/>
              </a:ext>
            </a:extLst>
          </p:cNvPr>
          <p:cNvSpPr txBox="1"/>
          <p:nvPr/>
        </p:nvSpPr>
        <p:spPr>
          <a:xfrm>
            <a:off x="377071" y="3174355"/>
            <a:ext cx="11660957" cy="1754326"/>
          </a:xfrm>
          <a:prstGeom prst="rect">
            <a:avLst/>
          </a:prstGeom>
          <a:noFill/>
        </p:spPr>
        <p:txBody>
          <a:bodyPr wrap="square" rtlCol="0">
            <a:spAutoFit/>
          </a:bodyPr>
          <a:lstStyle/>
          <a:p>
            <a:r>
              <a:rPr lang="en-US" u="sng" dirty="0"/>
              <a:t>Rule58_1</a:t>
            </a:r>
          </a:p>
          <a:p>
            <a:pPr marL="285750" indent="-285750">
              <a:buFont typeface="Arial" panose="020B0604020202020204" pitchFamily="34" charset="0"/>
              <a:buChar char="•"/>
            </a:pPr>
            <a:r>
              <a:rPr lang="en-US" dirty="0"/>
              <a:t>Support indicates that 0.10% of total transactions were of  “Lemon Infused Char Grilled Veg”</a:t>
            </a:r>
          </a:p>
          <a:p>
            <a:pPr marL="285750" indent="-285750">
              <a:buFont typeface="Arial" panose="020B0604020202020204" pitchFamily="34" charset="0"/>
              <a:buChar char="•"/>
            </a:pPr>
            <a:r>
              <a:rPr lang="en-US" dirty="0"/>
              <a:t>Confidence indicates that 17.8% of the total transactions where “Lemon Infused Char Grilled Veg” was purchased also had a purchase of “Add Herb Roast Chicken”</a:t>
            </a:r>
          </a:p>
          <a:p>
            <a:pPr marL="285750" indent="-285750">
              <a:buFont typeface="Arial" panose="020B0604020202020204" pitchFamily="34" charset="0"/>
              <a:buChar char="•"/>
            </a:pPr>
            <a:r>
              <a:rPr lang="en-US" dirty="0"/>
              <a:t>lift is there is a 7936% increase in expectations that customers will buy “Add Herb Roast </a:t>
            </a:r>
          </a:p>
          <a:p>
            <a:r>
              <a:rPr lang="en-US" dirty="0"/>
              <a:t>Chicken” when they purchase “Lemon Infused Char Grilled Veg” </a:t>
            </a:r>
          </a:p>
        </p:txBody>
      </p:sp>
      <p:sp>
        <p:nvSpPr>
          <p:cNvPr id="9" name="TextBox 8">
            <a:extLst>
              <a:ext uri="{FF2B5EF4-FFF2-40B4-BE49-F238E27FC236}">
                <a16:creationId xmlns:a16="http://schemas.microsoft.com/office/drawing/2014/main" id="{17D9BF8F-9FE1-C65A-3B6D-65ED257AB0F6}"/>
              </a:ext>
            </a:extLst>
          </p:cNvPr>
          <p:cNvSpPr txBox="1"/>
          <p:nvPr/>
        </p:nvSpPr>
        <p:spPr>
          <a:xfrm>
            <a:off x="377070" y="4910713"/>
            <a:ext cx="11660957" cy="1754326"/>
          </a:xfrm>
          <a:prstGeom prst="rect">
            <a:avLst/>
          </a:prstGeom>
          <a:noFill/>
        </p:spPr>
        <p:txBody>
          <a:bodyPr wrap="square" rtlCol="0">
            <a:spAutoFit/>
          </a:bodyPr>
          <a:lstStyle/>
          <a:p>
            <a:r>
              <a:rPr lang="en-US" u="sng" dirty="0"/>
              <a:t>Rule366_1</a:t>
            </a:r>
          </a:p>
          <a:p>
            <a:pPr marL="285750" indent="-285750">
              <a:buFont typeface="Arial" panose="020B0604020202020204" pitchFamily="34" charset="0"/>
              <a:buChar char="•"/>
            </a:pPr>
            <a:r>
              <a:rPr lang="en-US" dirty="0"/>
              <a:t>Support indicates that 0.16% of the transactions were for “Add Hazelnut Flavor”</a:t>
            </a:r>
          </a:p>
          <a:p>
            <a:pPr marL="285750" indent="-285750">
              <a:buFont typeface="Arial" panose="020B0604020202020204" pitchFamily="34" charset="0"/>
              <a:buChar char="•"/>
            </a:pPr>
            <a:r>
              <a:rPr lang="en-US" dirty="0"/>
              <a:t>Confidence says that 54.5% of the customers who purchased “Add Hazelnut Flavor” also purchased “Caffe Latte”</a:t>
            </a:r>
          </a:p>
          <a:p>
            <a:pPr marL="285750" indent="-285750">
              <a:buFont typeface="Arial" panose="020B0604020202020204" pitchFamily="34" charset="0"/>
              <a:buChar char="•"/>
            </a:pPr>
            <a:r>
              <a:rPr lang="en-US" dirty="0"/>
              <a:t>lift is that there is a 1823% increase in expectations that customers will buy “Caffe Latte” when they purchase “Add Hazelnut Flavor” </a:t>
            </a:r>
          </a:p>
        </p:txBody>
      </p:sp>
    </p:spTree>
    <p:extLst>
      <p:ext uri="{BB962C8B-B14F-4D97-AF65-F5344CB8AC3E}">
        <p14:creationId xmlns:p14="http://schemas.microsoft.com/office/powerpoint/2010/main" val="2679715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AC7D-6844-6A9D-253A-F8FFAA11C8EC}"/>
              </a:ext>
            </a:extLst>
          </p:cNvPr>
          <p:cNvSpPr>
            <a:spLocks noGrp="1"/>
          </p:cNvSpPr>
          <p:nvPr>
            <p:ph type="title"/>
          </p:nvPr>
        </p:nvSpPr>
        <p:spPr>
          <a:xfrm>
            <a:off x="377070" y="305135"/>
            <a:ext cx="10871112" cy="1325563"/>
          </a:xfrm>
        </p:spPr>
        <p:txBody>
          <a:bodyPr>
            <a:normAutofit/>
          </a:bodyPr>
          <a:lstStyle/>
          <a:p>
            <a:r>
              <a:rPr lang="en-US" sz="2000" b="1" i="0" u="none" strike="noStrike" baseline="0" dirty="0">
                <a:solidFill>
                  <a:srgbClr val="006FC1"/>
                </a:solidFill>
                <a:latin typeface="+mn-lt"/>
              </a:rPr>
              <a:t>Interpretation  – Most Purchased Item  (Nirvana Hookah Single )</a:t>
            </a:r>
            <a:endParaRPr lang="en-US" sz="2000" dirty="0">
              <a:latin typeface="+mn-lt"/>
            </a:endParaRPr>
          </a:p>
        </p:txBody>
      </p:sp>
      <p:sp>
        <p:nvSpPr>
          <p:cNvPr id="8" name="TextBox 7">
            <a:extLst>
              <a:ext uri="{FF2B5EF4-FFF2-40B4-BE49-F238E27FC236}">
                <a16:creationId xmlns:a16="http://schemas.microsoft.com/office/drawing/2014/main" id="{A8642625-7BE3-D16D-217D-48ED1486CCD9}"/>
              </a:ext>
            </a:extLst>
          </p:cNvPr>
          <p:cNvSpPr txBox="1"/>
          <p:nvPr/>
        </p:nvSpPr>
        <p:spPr>
          <a:xfrm>
            <a:off x="377071" y="3174355"/>
            <a:ext cx="11660957" cy="1754326"/>
          </a:xfrm>
          <a:prstGeom prst="rect">
            <a:avLst/>
          </a:prstGeom>
          <a:noFill/>
        </p:spPr>
        <p:txBody>
          <a:bodyPr wrap="square" rtlCol="0">
            <a:spAutoFit/>
          </a:bodyPr>
          <a:lstStyle/>
          <a:p>
            <a:r>
              <a:rPr lang="en-US" u="sng" dirty="0"/>
              <a:t>rule579_1</a:t>
            </a:r>
          </a:p>
          <a:p>
            <a:pPr marL="285750" indent="-285750">
              <a:buFont typeface="Arial" panose="020B0604020202020204" pitchFamily="34" charset="0"/>
              <a:buChar char="•"/>
            </a:pPr>
            <a:r>
              <a:rPr lang="en-US" dirty="0"/>
              <a:t>Support indicates that 0.3% of the transactions were for “Nirvana Hookah Single”</a:t>
            </a:r>
          </a:p>
          <a:p>
            <a:pPr marL="285750" indent="-285750">
              <a:buFont typeface="Arial" panose="020B0604020202020204" pitchFamily="34" charset="0"/>
              <a:buChar char="•"/>
            </a:pPr>
            <a:r>
              <a:rPr lang="en-US" dirty="0"/>
              <a:t>Confidence says that 2.5% of the total transaction </a:t>
            </a:r>
            <a:r>
              <a:rPr lang="en-US" dirty="0" err="1"/>
              <a:t>where“Nirvana</a:t>
            </a:r>
            <a:r>
              <a:rPr lang="en-US" dirty="0"/>
              <a:t> Hookah Single” was purchased also had a purchase of “Red Bull 2+1”</a:t>
            </a:r>
          </a:p>
          <a:p>
            <a:pPr marL="285750" indent="-285750">
              <a:buFont typeface="Arial" panose="020B0604020202020204" pitchFamily="34" charset="0"/>
              <a:buChar char="•"/>
            </a:pPr>
            <a:r>
              <a:rPr lang="en-US" dirty="0"/>
              <a:t>lift is that there is a 54% increase in expectations that customers will buy “Red Bull 2+1” when we know that they purchase “Nirvana Hookah Single” </a:t>
            </a:r>
          </a:p>
        </p:txBody>
      </p:sp>
      <p:pic>
        <p:nvPicPr>
          <p:cNvPr id="12" name="Picture 11">
            <a:extLst>
              <a:ext uri="{FF2B5EF4-FFF2-40B4-BE49-F238E27FC236}">
                <a16:creationId xmlns:a16="http://schemas.microsoft.com/office/drawing/2014/main" id="{2BF2EE62-A158-0111-8561-157B325A59E6}"/>
              </a:ext>
            </a:extLst>
          </p:cNvPr>
          <p:cNvPicPr>
            <a:picLocks noChangeAspect="1"/>
          </p:cNvPicPr>
          <p:nvPr/>
        </p:nvPicPr>
        <p:blipFill>
          <a:blip r:embed="rId2"/>
          <a:stretch>
            <a:fillRect/>
          </a:stretch>
        </p:blipFill>
        <p:spPr>
          <a:xfrm>
            <a:off x="377070" y="1889728"/>
            <a:ext cx="11082348" cy="1195195"/>
          </a:xfrm>
          <a:prstGeom prst="rect">
            <a:avLst/>
          </a:prstGeom>
        </p:spPr>
      </p:pic>
    </p:spTree>
    <p:extLst>
      <p:ext uri="{BB962C8B-B14F-4D97-AF65-F5344CB8AC3E}">
        <p14:creationId xmlns:p14="http://schemas.microsoft.com/office/powerpoint/2010/main" val="387281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AC7D-6844-6A9D-253A-F8FFAA11C8EC}"/>
              </a:ext>
            </a:extLst>
          </p:cNvPr>
          <p:cNvSpPr>
            <a:spLocks noGrp="1"/>
          </p:cNvSpPr>
          <p:nvPr>
            <p:ph type="title"/>
          </p:nvPr>
        </p:nvSpPr>
        <p:spPr>
          <a:xfrm>
            <a:off x="360750" y="412313"/>
            <a:ext cx="10515600" cy="1325563"/>
          </a:xfrm>
        </p:spPr>
        <p:txBody>
          <a:bodyPr>
            <a:normAutofit/>
          </a:bodyPr>
          <a:lstStyle/>
          <a:p>
            <a:r>
              <a:rPr lang="en-US" sz="2000" b="1" i="0" u="none" strike="noStrike" baseline="0" dirty="0">
                <a:solidFill>
                  <a:srgbClr val="006FC1"/>
                </a:solidFill>
                <a:latin typeface="+mn-lt"/>
              </a:rPr>
              <a:t>Selecting Top Rules ( Confidence &gt; 0.2 and Lift &gt; 2)</a:t>
            </a:r>
            <a:endParaRPr lang="en-US" sz="2000" dirty="0">
              <a:latin typeface="+mn-lt"/>
            </a:endParaRPr>
          </a:p>
        </p:txBody>
      </p:sp>
      <p:pic>
        <p:nvPicPr>
          <p:cNvPr id="14" name="Picture 13">
            <a:extLst>
              <a:ext uri="{FF2B5EF4-FFF2-40B4-BE49-F238E27FC236}">
                <a16:creationId xmlns:a16="http://schemas.microsoft.com/office/drawing/2014/main" id="{5EDAC9B8-AEE3-9FDD-0B16-520A8962424D}"/>
              </a:ext>
            </a:extLst>
          </p:cNvPr>
          <p:cNvPicPr>
            <a:picLocks noChangeAspect="1"/>
          </p:cNvPicPr>
          <p:nvPr/>
        </p:nvPicPr>
        <p:blipFill>
          <a:blip r:embed="rId2"/>
          <a:stretch>
            <a:fillRect/>
          </a:stretch>
        </p:blipFill>
        <p:spPr>
          <a:xfrm>
            <a:off x="377071" y="1741209"/>
            <a:ext cx="10887075" cy="2444292"/>
          </a:xfrm>
          <a:prstGeom prst="rect">
            <a:avLst/>
          </a:prstGeom>
        </p:spPr>
      </p:pic>
      <p:sp>
        <p:nvSpPr>
          <p:cNvPr id="5" name="Rectangle 4">
            <a:extLst>
              <a:ext uri="{FF2B5EF4-FFF2-40B4-BE49-F238E27FC236}">
                <a16:creationId xmlns:a16="http://schemas.microsoft.com/office/drawing/2014/main" id="{A8CC9EEA-BCC8-2B89-A858-4767644E2A8E}"/>
              </a:ext>
            </a:extLst>
          </p:cNvPr>
          <p:cNvSpPr/>
          <p:nvPr/>
        </p:nvSpPr>
        <p:spPr>
          <a:xfrm>
            <a:off x="393392" y="2045615"/>
            <a:ext cx="10887075" cy="584465"/>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781617-7A90-5A05-BDDE-6D8E05774CAB}"/>
              </a:ext>
            </a:extLst>
          </p:cNvPr>
          <p:cNvSpPr/>
          <p:nvPr/>
        </p:nvSpPr>
        <p:spPr>
          <a:xfrm>
            <a:off x="385231" y="2667790"/>
            <a:ext cx="10887075" cy="690906"/>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044918-E951-4E82-743A-7614F47E43B9}"/>
              </a:ext>
            </a:extLst>
          </p:cNvPr>
          <p:cNvSpPr/>
          <p:nvPr/>
        </p:nvSpPr>
        <p:spPr>
          <a:xfrm>
            <a:off x="9549353" y="2082804"/>
            <a:ext cx="338328" cy="33832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68B61E96-34FB-9A87-D169-AF83BD553EBD}"/>
              </a:ext>
            </a:extLst>
          </p:cNvPr>
          <p:cNvSpPr/>
          <p:nvPr/>
        </p:nvSpPr>
        <p:spPr>
          <a:xfrm>
            <a:off x="10768894" y="2732334"/>
            <a:ext cx="338328" cy="33832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TextBox 17">
            <a:extLst>
              <a:ext uri="{FF2B5EF4-FFF2-40B4-BE49-F238E27FC236}">
                <a16:creationId xmlns:a16="http://schemas.microsoft.com/office/drawing/2014/main" id="{DBC149D9-D081-21DD-EC08-2AAF68E3D101}"/>
              </a:ext>
            </a:extLst>
          </p:cNvPr>
          <p:cNvSpPr txBox="1"/>
          <p:nvPr/>
        </p:nvSpPr>
        <p:spPr>
          <a:xfrm>
            <a:off x="265521" y="4489907"/>
            <a:ext cx="11660957" cy="1754326"/>
          </a:xfrm>
          <a:prstGeom prst="rect">
            <a:avLst/>
          </a:prstGeom>
          <a:noFill/>
        </p:spPr>
        <p:txBody>
          <a:bodyPr wrap="square" rtlCol="0">
            <a:spAutoFit/>
          </a:bodyPr>
          <a:lstStyle/>
          <a:p>
            <a:r>
              <a:rPr lang="en-US" u="sng" dirty="0"/>
              <a:t>rule480_1</a:t>
            </a:r>
          </a:p>
          <a:p>
            <a:pPr marL="285750" indent="-285750">
              <a:buFont typeface="Arial" panose="020B0604020202020204" pitchFamily="34" charset="0"/>
              <a:buChar char="•"/>
            </a:pPr>
            <a:r>
              <a:rPr lang="en-US" dirty="0"/>
              <a:t>Support indicates that 0.2% of total transactions were for “Add Fries”</a:t>
            </a:r>
          </a:p>
          <a:p>
            <a:pPr marL="285750" indent="-285750">
              <a:buFont typeface="Arial" panose="020B0604020202020204" pitchFamily="34" charset="0"/>
              <a:buChar char="•"/>
            </a:pPr>
            <a:r>
              <a:rPr lang="en-US" dirty="0"/>
              <a:t>Confidence indicates that 20% of the transactions that involved a purchase of “Add Fries” also had a  purchase of “B.M.T. PANINI”</a:t>
            </a:r>
          </a:p>
          <a:p>
            <a:pPr marL="285750" indent="-285750">
              <a:buFont typeface="Arial" panose="020B0604020202020204" pitchFamily="34" charset="0"/>
              <a:buChar char="•"/>
            </a:pPr>
            <a:r>
              <a:rPr lang="en-US" dirty="0"/>
              <a:t>lift is that there is a 439% increase in expectations that customers will buy “B.M.T. PANINI” when they purchase “Add Fries” </a:t>
            </a:r>
          </a:p>
        </p:txBody>
      </p:sp>
    </p:spTree>
    <p:extLst>
      <p:ext uri="{BB962C8B-B14F-4D97-AF65-F5344CB8AC3E}">
        <p14:creationId xmlns:p14="http://schemas.microsoft.com/office/powerpoint/2010/main" val="4227990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9871E4-D690-73F8-6919-5B67CA6FC73D}"/>
              </a:ext>
            </a:extLst>
          </p:cNvPr>
          <p:cNvSpPr txBox="1"/>
          <p:nvPr/>
        </p:nvSpPr>
        <p:spPr>
          <a:xfrm>
            <a:off x="188033" y="854634"/>
            <a:ext cx="12503679" cy="2400657"/>
          </a:xfrm>
          <a:prstGeom prst="rect">
            <a:avLst/>
          </a:prstGeom>
          <a:noFill/>
        </p:spPr>
        <p:txBody>
          <a:bodyPr wrap="none" rtlCol="0">
            <a:spAutoFit/>
          </a:bodyPr>
          <a:lstStyle/>
          <a:p>
            <a:r>
              <a:rPr lang="en-US" sz="3000" b="1" dirty="0">
                <a:solidFill>
                  <a:srgbClr val="006FC1"/>
                </a:solidFill>
                <a:ea typeface="+mj-ea"/>
                <a:cs typeface="+mj-cs"/>
              </a:rPr>
              <a:t>Recommendation</a:t>
            </a:r>
          </a:p>
          <a:p>
            <a:endParaRPr lang="en-US" sz="3000" b="1" dirty="0">
              <a:solidFill>
                <a:srgbClr val="006FC1"/>
              </a:solidFill>
              <a:ea typeface="+mj-ea"/>
              <a:cs typeface="+mj-cs"/>
            </a:endParaRPr>
          </a:p>
          <a:p>
            <a:r>
              <a:rPr lang="en-US" dirty="0"/>
              <a:t>Using the rules, we can suggest the business that they can introduce a combo with B.M.T. PANINI, French Fries </a:t>
            </a:r>
          </a:p>
          <a:p>
            <a:r>
              <a:rPr lang="en-US" dirty="0"/>
              <a:t>and Add Fries</a:t>
            </a:r>
          </a:p>
          <a:p>
            <a:endParaRPr lang="en-US" dirty="0"/>
          </a:p>
          <a:p>
            <a:r>
              <a:rPr lang="en-US" dirty="0"/>
              <a:t>With the data, we can see that 754 Bill Numbers have “Add Fries”,  2,606 Bill Numbers have “B.M.T. PANINI”,  268 Bill </a:t>
            </a:r>
          </a:p>
          <a:p>
            <a:r>
              <a:rPr lang="en-US" dirty="0"/>
              <a:t>Numbers have “French Fries”. </a:t>
            </a:r>
          </a:p>
        </p:txBody>
      </p:sp>
      <p:pic>
        <p:nvPicPr>
          <p:cNvPr id="6" name="Picture 5">
            <a:extLst>
              <a:ext uri="{FF2B5EF4-FFF2-40B4-BE49-F238E27FC236}">
                <a16:creationId xmlns:a16="http://schemas.microsoft.com/office/drawing/2014/main" id="{7BED3DC7-BC2C-7BEC-855B-78A9C09696DC}"/>
              </a:ext>
            </a:extLst>
          </p:cNvPr>
          <p:cNvPicPr>
            <a:picLocks noChangeAspect="1"/>
          </p:cNvPicPr>
          <p:nvPr/>
        </p:nvPicPr>
        <p:blipFill>
          <a:blip r:embed="rId2"/>
          <a:stretch>
            <a:fillRect/>
          </a:stretch>
        </p:blipFill>
        <p:spPr>
          <a:xfrm>
            <a:off x="258852" y="3602710"/>
            <a:ext cx="2811780" cy="746760"/>
          </a:xfrm>
          <a:prstGeom prst="rect">
            <a:avLst/>
          </a:prstGeom>
        </p:spPr>
      </p:pic>
      <p:sp>
        <p:nvSpPr>
          <p:cNvPr id="7" name="TextBox 6">
            <a:extLst>
              <a:ext uri="{FF2B5EF4-FFF2-40B4-BE49-F238E27FC236}">
                <a16:creationId xmlns:a16="http://schemas.microsoft.com/office/drawing/2014/main" id="{4D07FD12-E90F-FFF8-24DB-451DA607FCDC}"/>
              </a:ext>
            </a:extLst>
          </p:cNvPr>
          <p:cNvSpPr txBox="1"/>
          <p:nvPr/>
        </p:nvSpPr>
        <p:spPr>
          <a:xfrm>
            <a:off x="3338974" y="3429000"/>
            <a:ext cx="8195705" cy="646331"/>
          </a:xfrm>
          <a:prstGeom prst="rect">
            <a:avLst/>
          </a:prstGeom>
          <a:noFill/>
        </p:spPr>
        <p:txBody>
          <a:bodyPr wrap="none" rtlCol="0">
            <a:spAutoFit/>
          </a:bodyPr>
          <a:lstStyle/>
          <a:p>
            <a:r>
              <a:rPr lang="en-US" dirty="0"/>
              <a:t>Using this data, we can suggest a combo of Add Fries, B.M.T PANINI, French Fries as a </a:t>
            </a:r>
          </a:p>
          <a:p>
            <a:r>
              <a:rPr lang="en-US" dirty="0"/>
              <a:t>Platter with suitable price.</a:t>
            </a:r>
          </a:p>
        </p:txBody>
      </p:sp>
    </p:spTree>
    <p:extLst>
      <p:ext uri="{BB962C8B-B14F-4D97-AF65-F5344CB8AC3E}">
        <p14:creationId xmlns:p14="http://schemas.microsoft.com/office/powerpoint/2010/main" val="2982669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ACE784-E12C-66A1-06DA-F42BE23B767C}"/>
              </a:ext>
            </a:extLst>
          </p:cNvPr>
          <p:cNvSpPr>
            <a:spLocks noGrp="1"/>
          </p:cNvSpPr>
          <p:nvPr>
            <p:ph type="title"/>
          </p:nvPr>
        </p:nvSpPr>
        <p:spPr>
          <a:xfrm>
            <a:off x="641180" y="217960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295951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4B31-9CBB-CF0A-B5AF-F3ACA2B97393}"/>
              </a:ext>
            </a:extLst>
          </p:cNvPr>
          <p:cNvSpPr>
            <a:spLocks noGrp="1"/>
          </p:cNvSpPr>
          <p:nvPr>
            <p:ph type="title"/>
          </p:nvPr>
        </p:nvSpPr>
        <p:spPr>
          <a:xfrm>
            <a:off x="2478463" y="2177592"/>
            <a:ext cx="9050518" cy="1015737"/>
          </a:xfrm>
        </p:spPr>
        <p:txBody>
          <a:bodyPr vert="horz" lIns="91440" tIns="45720" rIns="91440" bIns="45720" rtlCol="0" anchor="b">
            <a:normAutofit/>
          </a:bodyPr>
          <a:lstStyle/>
          <a:p>
            <a:r>
              <a:rPr lang="en-US" sz="4000" b="1" dirty="0">
                <a:solidFill>
                  <a:srgbClr val="006FC1"/>
                </a:solidFill>
                <a:latin typeface="+mn-lt"/>
              </a:rPr>
              <a:t>Exploratory Data Analysis</a:t>
            </a:r>
          </a:p>
        </p:txBody>
      </p:sp>
    </p:spTree>
    <p:extLst>
      <p:ext uri="{BB962C8B-B14F-4D97-AF65-F5344CB8AC3E}">
        <p14:creationId xmlns:p14="http://schemas.microsoft.com/office/powerpoint/2010/main" val="396466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FCFC89-56EA-24E0-E26E-43F79ADDB5CC}"/>
              </a:ext>
            </a:extLst>
          </p:cNvPr>
          <p:cNvSpPr>
            <a:spLocks noGrp="1"/>
          </p:cNvSpPr>
          <p:nvPr>
            <p:ph type="title"/>
          </p:nvPr>
        </p:nvSpPr>
        <p:spPr>
          <a:xfrm>
            <a:off x="966153" y="484632"/>
            <a:ext cx="10058400" cy="1249900"/>
          </a:xfrm>
        </p:spPr>
        <p:txBody>
          <a:bodyPr>
            <a:normAutofit/>
          </a:bodyPr>
          <a:lstStyle/>
          <a:p>
            <a:r>
              <a:rPr lang="en-US" sz="4000" b="1" dirty="0">
                <a:solidFill>
                  <a:srgbClr val="006FC1"/>
                </a:solidFill>
                <a:latin typeface="+mn-lt"/>
              </a:rPr>
              <a:t>Data Summary</a:t>
            </a:r>
          </a:p>
        </p:txBody>
      </p:sp>
      <p:sp>
        <p:nvSpPr>
          <p:cNvPr id="5" name="Content Placeholder 4">
            <a:extLst>
              <a:ext uri="{FF2B5EF4-FFF2-40B4-BE49-F238E27FC236}">
                <a16:creationId xmlns:a16="http://schemas.microsoft.com/office/drawing/2014/main" id="{E29270E5-875F-555E-E2C5-07D067406583}"/>
              </a:ext>
            </a:extLst>
          </p:cNvPr>
          <p:cNvSpPr>
            <a:spLocks noGrp="1"/>
          </p:cNvSpPr>
          <p:nvPr>
            <p:ph idx="1"/>
          </p:nvPr>
        </p:nvSpPr>
        <p:spPr>
          <a:xfrm>
            <a:off x="838200" y="1929384"/>
            <a:ext cx="10515600" cy="3547589"/>
          </a:xfrm>
        </p:spPr>
        <p:txBody>
          <a:bodyPr>
            <a:normAutofit/>
          </a:bodyPr>
          <a:lstStyle/>
          <a:p>
            <a:pPr marL="0" indent="0">
              <a:buNone/>
            </a:pPr>
            <a:r>
              <a:rPr lang="en-US" sz="2200" dirty="0">
                <a:latin typeface="Arial" panose="020B0604020202020204" pitchFamily="34" charset="0"/>
              </a:rPr>
              <a:t>• There are no missing values in the data</a:t>
            </a:r>
          </a:p>
          <a:p>
            <a:pPr marL="0" indent="0">
              <a:buNone/>
            </a:pPr>
            <a:r>
              <a:rPr lang="en-US" sz="2200" dirty="0">
                <a:latin typeface="Arial" panose="020B0604020202020204" pitchFamily="34" charset="0"/>
              </a:rPr>
              <a:t>• There are 145,830 rows and 10 Columns in the original dataset provided</a:t>
            </a:r>
          </a:p>
          <a:p>
            <a:pPr marL="0" indent="0">
              <a:buNone/>
            </a:pPr>
            <a:r>
              <a:rPr lang="en-US" sz="2200" dirty="0">
                <a:latin typeface="Arial" panose="020B0604020202020204" pitchFamily="34" charset="0"/>
              </a:rPr>
              <a:t>• There are no duplicate rows in the data</a:t>
            </a:r>
          </a:p>
          <a:p>
            <a:pPr marL="0" indent="0">
              <a:buNone/>
            </a:pPr>
            <a:r>
              <a:rPr lang="en-US" sz="2200" dirty="0">
                <a:latin typeface="Arial" panose="020B0604020202020204" pitchFamily="34" charset="0"/>
              </a:rPr>
              <a:t>• There are 69982 Unique Transactions and 580 Unique products</a:t>
            </a:r>
          </a:p>
          <a:p>
            <a:pPr marL="0" indent="0">
              <a:buNone/>
            </a:pPr>
            <a:r>
              <a:rPr lang="en-US" sz="2200" dirty="0">
                <a:latin typeface="Arial" panose="020B0604020202020204" pitchFamily="34" charset="0"/>
              </a:rPr>
              <a:t>• The data is for the year April,2010 – Mar,2011 </a:t>
            </a:r>
          </a:p>
          <a:p>
            <a:pPr marL="0" indent="0">
              <a:buNone/>
            </a:pPr>
            <a:r>
              <a:rPr lang="en-US" sz="2200" dirty="0">
                <a:latin typeface="Arial" panose="020B0604020202020204" pitchFamily="34" charset="0"/>
              </a:rPr>
              <a:t>• There are 9 unique categories in the data</a:t>
            </a:r>
          </a:p>
          <a:p>
            <a:pPr marL="0" indent="0">
              <a:buNone/>
            </a:pPr>
            <a:r>
              <a:rPr lang="en-US" sz="2200" dirty="0">
                <a:latin typeface="Arial" panose="020B0604020202020204" pitchFamily="34" charset="0"/>
              </a:rPr>
              <a:t>• Additional columns like Month, Weekday of Billed date, Hour, Minute of Billed time are included for further analysis</a:t>
            </a:r>
          </a:p>
          <a:p>
            <a:pPr marL="0" indent="0">
              <a:buNone/>
            </a:pPr>
            <a:endParaRPr lang="en-US" sz="2200" dirty="0">
              <a:latin typeface="Arial" panose="020B0604020202020204" pitchFamily="34" charset="0"/>
            </a:endParaRPr>
          </a:p>
        </p:txBody>
      </p:sp>
    </p:spTree>
    <p:extLst>
      <p:ext uri="{BB962C8B-B14F-4D97-AF65-F5344CB8AC3E}">
        <p14:creationId xmlns:p14="http://schemas.microsoft.com/office/powerpoint/2010/main" val="401899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73A1-D25E-378C-109D-BDA71F0DF11D}"/>
              </a:ext>
            </a:extLst>
          </p:cNvPr>
          <p:cNvSpPr>
            <a:spLocks noGrp="1"/>
          </p:cNvSpPr>
          <p:nvPr>
            <p:ph type="title"/>
          </p:nvPr>
        </p:nvSpPr>
        <p:spPr>
          <a:xfrm>
            <a:off x="679958" y="285790"/>
            <a:ext cx="10832084" cy="1368614"/>
          </a:xfrm>
        </p:spPr>
        <p:txBody>
          <a:bodyPr vert="horz" lIns="91440" tIns="45720" rIns="91440" bIns="45720" rtlCol="0" anchor="ctr">
            <a:normAutofit/>
          </a:bodyPr>
          <a:lstStyle/>
          <a:p>
            <a:r>
              <a:rPr lang="en-US" sz="4000" b="1" dirty="0">
                <a:solidFill>
                  <a:srgbClr val="006FC1"/>
                </a:solidFill>
                <a:latin typeface="+mn-lt"/>
              </a:rPr>
              <a:t>Data </a:t>
            </a:r>
            <a:r>
              <a:rPr lang="en-US" sz="4000" b="1" dirty="0" err="1">
                <a:solidFill>
                  <a:srgbClr val="006FC1"/>
                </a:solidFill>
                <a:latin typeface="+mn-lt"/>
              </a:rPr>
              <a:t>ANalysis</a:t>
            </a:r>
            <a:endParaRPr lang="en-US" sz="4000" b="1" dirty="0">
              <a:solidFill>
                <a:srgbClr val="006FC1"/>
              </a:solidFill>
              <a:latin typeface="+mn-lt"/>
            </a:endParaRPr>
          </a:p>
        </p:txBody>
      </p:sp>
      <p:pic>
        <p:nvPicPr>
          <p:cNvPr id="4" name="Picture 3">
            <a:extLst>
              <a:ext uri="{FF2B5EF4-FFF2-40B4-BE49-F238E27FC236}">
                <a16:creationId xmlns:a16="http://schemas.microsoft.com/office/drawing/2014/main" id="{55572542-1453-A451-FD5B-6E810A0C558E}"/>
              </a:ext>
            </a:extLst>
          </p:cNvPr>
          <p:cNvPicPr>
            <a:picLocks noChangeAspect="1"/>
          </p:cNvPicPr>
          <p:nvPr/>
        </p:nvPicPr>
        <p:blipFill>
          <a:blip r:embed="rId2"/>
          <a:stretch>
            <a:fillRect/>
          </a:stretch>
        </p:blipFill>
        <p:spPr>
          <a:xfrm>
            <a:off x="444456" y="2045850"/>
            <a:ext cx="5628268" cy="3157746"/>
          </a:xfrm>
          <a:prstGeom prst="rect">
            <a:avLst/>
          </a:prstGeom>
        </p:spPr>
      </p:pic>
      <p:pic>
        <p:nvPicPr>
          <p:cNvPr id="8" name="Picture 7">
            <a:extLst>
              <a:ext uri="{FF2B5EF4-FFF2-40B4-BE49-F238E27FC236}">
                <a16:creationId xmlns:a16="http://schemas.microsoft.com/office/drawing/2014/main" id="{AD58CE97-8B29-9668-E655-86570C942051}"/>
              </a:ext>
            </a:extLst>
          </p:cNvPr>
          <p:cNvPicPr>
            <a:picLocks noChangeAspect="1"/>
          </p:cNvPicPr>
          <p:nvPr/>
        </p:nvPicPr>
        <p:blipFill>
          <a:blip r:embed="rId3"/>
          <a:stretch>
            <a:fillRect/>
          </a:stretch>
        </p:blipFill>
        <p:spPr>
          <a:xfrm>
            <a:off x="6583461" y="2045850"/>
            <a:ext cx="4153260" cy="1417443"/>
          </a:xfrm>
          <a:prstGeom prst="rect">
            <a:avLst/>
          </a:prstGeom>
        </p:spPr>
      </p:pic>
      <p:sp>
        <p:nvSpPr>
          <p:cNvPr id="9" name="TextBox 8">
            <a:extLst>
              <a:ext uri="{FF2B5EF4-FFF2-40B4-BE49-F238E27FC236}">
                <a16:creationId xmlns:a16="http://schemas.microsoft.com/office/drawing/2014/main" id="{D6B8E5FE-AC8E-FA52-7197-D60C8457674D}"/>
              </a:ext>
            </a:extLst>
          </p:cNvPr>
          <p:cNvSpPr txBox="1"/>
          <p:nvPr/>
        </p:nvSpPr>
        <p:spPr>
          <a:xfrm>
            <a:off x="339366" y="1546783"/>
            <a:ext cx="5607048" cy="369332"/>
          </a:xfrm>
          <a:prstGeom prst="rect">
            <a:avLst/>
          </a:prstGeom>
          <a:noFill/>
        </p:spPr>
        <p:txBody>
          <a:bodyPr wrap="none" rtlCol="0">
            <a:spAutoFit/>
          </a:bodyPr>
          <a:lstStyle/>
          <a:p>
            <a:r>
              <a:rPr lang="en-US" dirty="0"/>
              <a:t>Below image shows the data summary at high level </a:t>
            </a:r>
            <a:endParaRPr lang="en-IN" dirty="0"/>
          </a:p>
        </p:txBody>
      </p:sp>
    </p:spTree>
    <p:extLst>
      <p:ext uri="{BB962C8B-B14F-4D97-AF65-F5344CB8AC3E}">
        <p14:creationId xmlns:p14="http://schemas.microsoft.com/office/powerpoint/2010/main" val="41272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630935" y="457201"/>
            <a:ext cx="6646558" cy="1042416"/>
          </a:xfrm>
        </p:spPr>
        <p:txBody>
          <a:bodyPr vert="horz" lIns="91440" tIns="45720" rIns="91440" bIns="45720" rtlCol="0" anchor="ctr">
            <a:normAutofit/>
          </a:bodyPr>
          <a:lstStyle/>
          <a:p>
            <a:r>
              <a:rPr lang="en-US" sz="4000" b="1" dirty="0">
                <a:solidFill>
                  <a:srgbClr val="006FC1"/>
                </a:solidFill>
                <a:latin typeface="+mn-lt"/>
              </a:rPr>
              <a:t>Correlation chart</a:t>
            </a:r>
          </a:p>
        </p:txBody>
      </p:sp>
      <p:sp>
        <p:nvSpPr>
          <p:cNvPr id="10" name="TextBox 9">
            <a:extLst>
              <a:ext uri="{FF2B5EF4-FFF2-40B4-BE49-F238E27FC236}">
                <a16:creationId xmlns:a16="http://schemas.microsoft.com/office/drawing/2014/main" id="{D9826FC3-BC7D-283E-C7C5-C720DD7B9673}"/>
              </a:ext>
            </a:extLst>
          </p:cNvPr>
          <p:cNvSpPr txBox="1"/>
          <p:nvPr/>
        </p:nvSpPr>
        <p:spPr>
          <a:xfrm>
            <a:off x="630935" y="1499616"/>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High correlations are noted between Total, Tax, and Rate.</a:t>
            </a:r>
          </a:p>
          <a:p>
            <a:pPr indent="-228600">
              <a:lnSpc>
                <a:spcPct val="90000"/>
              </a:lnSpc>
              <a:spcAft>
                <a:spcPts val="600"/>
              </a:spcAft>
              <a:buFont typeface="Arial" panose="020B0604020202020204" pitchFamily="34" charset="0"/>
              <a:buChar char="•"/>
            </a:pPr>
            <a:r>
              <a:rPr lang="en-US" sz="2200" dirty="0"/>
              <a:t>Some correlation can also be seen between Total, Quantity and Tax but it can be ignored as the value is low.</a:t>
            </a:r>
          </a:p>
        </p:txBody>
      </p:sp>
      <p:pic>
        <p:nvPicPr>
          <p:cNvPr id="3" name="Picture 2">
            <a:extLst>
              <a:ext uri="{FF2B5EF4-FFF2-40B4-BE49-F238E27FC236}">
                <a16:creationId xmlns:a16="http://schemas.microsoft.com/office/drawing/2014/main" id="{33987A09-923D-B1F8-816E-E9A9A60E51F0}"/>
              </a:ext>
            </a:extLst>
          </p:cNvPr>
          <p:cNvPicPr>
            <a:picLocks noChangeAspect="1"/>
          </p:cNvPicPr>
          <p:nvPr/>
        </p:nvPicPr>
        <p:blipFill>
          <a:blip r:embed="rId2"/>
          <a:stretch>
            <a:fillRect/>
          </a:stretch>
        </p:blipFill>
        <p:spPr>
          <a:xfrm>
            <a:off x="6638543" y="1253764"/>
            <a:ext cx="5425910" cy="4903689"/>
          </a:xfrm>
          <a:prstGeom prst="rect">
            <a:avLst/>
          </a:prstGeom>
        </p:spPr>
      </p:pic>
    </p:spTree>
    <p:extLst>
      <p:ext uri="{BB962C8B-B14F-4D97-AF65-F5344CB8AC3E}">
        <p14:creationId xmlns:p14="http://schemas.microsoft.com/office/powerpoint/2010/main" val="260230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000" b="1" dirty="0">
                <a:solidFill>
                  <a:srgbClr val="006FC1"/>
                </a:solidFill>
                <a:latin typeface="+mn-lt"/>
              </a:rPr>
              <a:t>Boxplots</a:t>
            </a:r>
          </a:p>
        </p:txBody>
      </p:sp>
      <p:sp>
        <p:nvSpPr>
          <p:cNvPr id="10" name="TextBox 9">
            <a:extLst>
              <a:ext uri="{FF2B5EF4-FFF2-40B4-BE49-F238E27FC236}">
                <a16:creationId xmlns:a16="http://schemas.microsoft.com/office/drawing/2014/main" id="{D9826FC3-BC7D-283E-C7C5-C720DD7B9673}"/>
              </a:ext>
            </a:extLst>
          </p:cNvPr>
          <p:cNvSpPr txBox="1"/>
          <p:nvPr/>
        </p:nvSpPr>
        <p:spPr>
          <a:xfrm>
            <a:off x="545057" y="1644999"/>
            <a:ext cx="4111784"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dirty="0"/>
              <a:t>Significant outliers are noted in Quantity, Rate, Tax, Discount, and Total</a:t>
            </a:r>
          </a:p>
          <a:p>
            <a:pPr indent="-228600">
              <a:lnSpc>
                <a:spcPct val="90000"/>
              </a:lnSpc>
              <a:spcAft>
                <a:spcPts val="600"/>
              </a:spcAft>
              <a:buFont typeface="Arial" panose="020B0604020202020204" pitchFamily="34" charset="0"/>
              <a:buChar char="•"/>
            </a:pPr>
            <a:r>
              <a:rPr lang="en-US" sz="1500" dirty="0"/>
              <a:t>Hours are skewed indicating more transaction happen in the during 2</a:t>
            </a:r>
            <a:r>
              <a:rPr lang="en-US" sz="1500" baseline="30000" dirty="0"/>
              <a:t>nd</a:t>
            </a:r>
            <a:r>
              <a:rPr lang="en-US" sz="1500" dirty="0"/>
              <a:t> half of the day</a:t>
            </a:r>
          </a:p>
        </p:txBody>
      </p:sp>
      <p:pic>
        <p:nvPicPr>
          <p:cNvPr id="9" name="Picture 8">
            <a:extLst>
              <a:ext uri="{FF2B5EF4-FFF2-40B4-BE49-F238E27FC236}">
                <a16:creationId xmlns:a16="http://schemas.microsoft.com/office/drawing/2014/main" id="{808862C7-7C7B-8204-B5BB-E5954FDCA966}"/>
              </a:ext>
            </a:extLst>
          </p:cNvPr>
          <p:cNvPicPr>
            <a:picLocks noChangeAspect="1"/>
          </p:cNvPicPr>
          <p:nvPr/>
        </p:nvPicPr>
        <p:blipFill>
          <a:blip r:embed="rId2"/>
          <a:stretch>
            <a:fillRect/>
          </a:stretch>
        </p:blipFill>
        <p:spPr>
          <a:xfrm>
            <a:off x="5060215" y="1644999"/>
            <a:ext cx="6889528" cy="4510704"/>
          </a:xfrm>
          <a:prstGeom prst="rect">
            <a:avLst/>
          </a:prstGeom>
        </p:spPr>
      </p:pic>
    </p:spTree>
    <p:extLst>
      <p:ext uri="{BB962C8B-B14F-4D97-AF65-F5344CB8AC3E}">
        <p14:creationId xmlns:p14="http://schemas.microsoft.com/office/powerpoint/2010/main" val="79718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630936" y="457200"/>
            <a:ext cx="8211406" cy="1929384"/>
          </a:xfrm>
        </p:spPr>
        <p:txBody>
          <a:bodyPr vert="horz" lIns="91440" tIns="45720" rIns="91440" bIns="45720" rtlCol="0" anchor="ctr">
            <a:normAutofit/>
          </a:bodyPr>
          <a:lstStyle/>
          <a:p>
            <a:r>
              <a:rPr lang="en-US" sz="3000" b="1" dirty="0">
                <a:solidFill>
                  <a:srgbClr val="006FC1"/>
                </a:solidFill>
                <a:latin typeface="+mn-lt"/>
              </a:rPr>
              <a:t>Order Counts Trends</a:t>
            </a:r>
          </a:p>
        </p:txBody>
      </p:sp>
      <p:sp>
        <p:nvSpPr>
          <p:cNvPr id="10" name="TextBox 9">
            <a:extLst>
              <a:ext uri="{FF2B5EF4-FFF2-40B4-BE49-F238E27FC236}">
                <a16:creationId xmlns:a16="http://schemas.microsoft.com/office/drawing/2014/main" id="{D9826FC3-BC7D-283E-C7C5-C720DD7B9673}"/>
              </a:ext>
            </a:extLst>
          </p:cNvPr>
          <p:cNvSpPr txBox="1"/>
          <p:nvPr/>
        </p:nvSpPr>
        <p:spPr>
          <a:xfrm>
            <a:off x="630935" y="1271063"/>
            <a:ext cx="11341105" cy="1929384"/>
          </a:xfrm>
          <a:prstGeom prst="rect">
            <a:avLst/>
          </a:prstGeom>
        </p:spPr>
        <p:txBody>
          <a:bodyPr vert="horz" lIns="91440" tIns="45720" rIns="91440" bIns="45720" rtlCol="0" anchor="ctr">
            <a:normAutofit/>
          </a:bodyPr>
          <a:lstStyle/>
          <a:p>
            <a:pPr>
              <a:lnSpc>
                <a:spcPct val="90000"/>
              </a:lnSpc>
              <a:spcAft>
                <a:spcPts val="600"/>
              </a:spcAft>
            </a:pPr>
            <a:r>
              <a:rPr lang="en-US" sz="1500" dirty="0"/>
              <a:t>There are good number of transactions seen in the month of December and January.  It could be due to Christmas and new year. Not enough data to check seasonality.</a:t>
            </a:r>
          </a:p>
        </p:txBody>
      </p:sp>
      <p:pic>
        <p:nvPicPr>
          <p:cNvPr id="5" name="Picture 4">
            <a:extLst>
              <a:ext uri="{FF2B5EF4-FFF2-40B4-BE49-F238E27FC236}">
                <a16:creationId xmlns:a16="http://schemas.microsoft.com/office/drawing/2014/main" id="{674B5522-17F4-6D69-0436-5FF6D558B036}"/>
              </a:ext>
            </a:extLst>
          </p:cNvPr>
          <p:cNvPicPr>
            <a:picLocks noChangeAspect="1"/>
          </p:cNvPicPr>
          <p:nvPr/>
        </p:nvPicPr>
        <p:blipFill>
          <a:blip r:embed="rId2"/>
          <a:stretch>
            <a:fillRect/>
          </a:stretch>
        </p:blipFill>
        <p:spPr>
          <a:xfrm>
            <a:off x="469392" y="2784215"/>
            <a:ext cx="5785104" cy="3063505"/>
          </a:xfrm>
          <a:prstGeom prst="rect">
            <a:avLst/>
          </a:prstGeom>
        </p:spPr>
      </p:pic>
      <p:pic>
        <p:nvPicPr>
          <p:cNvPr id="8" name="Picture 7">
            <a:extLst>
              <a:ext uri="{FF2B5EF4-FFF2-40B4-BE49-F238E27FC236}">
                <a16:creationId xmlns:a16="http://schemas.microsoft.com/office/drawing/2014/main" id="{79BFF40B-F46D-B545-9411-E221D7578311}"/>
              </a:ext>
            </a:extLst>
          </p:cNvPr>
          <p:cNvPicPr>
            <a:picLocks noChangeAspect="1"/>
          </p:cNvPicPr>
          <p:nvPr/>
        </p:nvPicPr>
        <p:blipFill>
          <a:blip r:embed="rId3"/>
          <a:stretch>
            <a:fillRect/>
          </a:stretch>
        </p:blipFill>
        <p:spPr>
          <a:xfrm>
            <a:off x="6254497" y="2784215"/>
            <a:ext cx="5785104" cy="2949196"/>
          </a:xfrm>
          <a:prstGeom prst="rect">
            <a:avLst/>
          </a:prstGeom>
        </p:spPr>
      </p:pic>
    </p:spTree>
    <p:extLst>
      <p:ext uri="{BB962C8B-B14F-4D97-AF65-F5344CB8AC3E}">
        <p14:creationId xmlns:p14="http://schemas.microsoft.com/office/powerpoint/2010/main" val="25419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317C51-396E-CBBA-701A-74228B1192E8}"/>
              </a:ext>
            </a:extLst>
          </p:cNvPr>
          <p:cNvSpPr>
            <a:spLocks noGrp="1"/>
          </p:cNvSpPr>
          <p:nvPr>
            <p:ph type="title"/>
          </p:nvPr>
        </p:nvSpPr>
        <p:spPr>
          <a:xfrm>
            <a:off x="1056173" y="448011"/>
            <a:ext cx="6428710" cy="1645920"/>
          </a:xfrm>
        </p:spPr>
        <p:txBody>
          <a:bodyPr vert="horz" lIns="91440" tIns="45720" rIns="91440" bIns="45720" rtlCol="0" anchor="ctr">
            <a:normAutofit/>
          </a:bodyPr>
          <a:lstStyle/>
          <a:p>
            <a:r>
              <a:rPr lang="en-US" sz="3600" b="1" dirty="0">
                <a:solidFill>
                  <a:srgbClr val="006FC1"/>
                </a:solidFill>
                <a:latin typeface="+mn-lt"/>
              </a:rPr>
              <a:t>Sales by ITEM</a:t>
            </a:r>
          </a:p>
        </p:txBody>
      </p:sp>
      <p:sp>
        <p:nvSpPr>
          <p:cNvPr id="10" name="TextBox 9">
            <a:extLst>
              <a:ext uri="{FF2B5EF4-FFF2-40B4-BE49-F238E27FC236}">
                <a16:creationId xmlns:a16="http://schemas.microsoft.com/office/drawing/2014/main" id="{D9826FC3-BC7D-283E-C7C5-C720DD7B9673}"/>
              </a:ext>
            </a:extLst>
          </p:cNvPr>
          <p:cNvSpPr txBox="1"/>
          <p:nvPr/>
        </p:nvSpPr>
        <p:spPr>
          <a:xfrm>
            <a:off x="1258148" y="1520075"/>
            <a:ext cx="10095650" cy="1645920"/>
          </a:xfrm>
          <a:prstGeom prst="rect">
            <a:avLst/>
          </a:prstGeom>
        </p:spPr>
        <p:txBody>
          <a:bodyPr vert="horz" lIns="91440" tIns="45720" rIns="91440" bIns="45720" rtlCol="0" anchor="ctr">
            <a:normAutofit/>
          </a:bodyPr>
          <a:lstStyle/>
          <a:p>
            <a:pPr>
              <a:lnSpc>
                <a:spcPct val="90000"/>
              </a:lnSpc>
              <a:spcAft>
                <a:spcPts val="600"/>
              </a:spcAft>
            </a:pPr>
            <a:r>
              <a:rPr lang="en-US" dirty="0"/>
              <a:t>Top product sold is “Party Charges”. Average sales is approx.14000 .Subsequent products are sold at an average of approx. 2000.</a:t>
            </a:r>
          </a:p>
        </p:txBody>
      </p:sp>
      <p:pic>
        <p:nvPicPr>
          <p:cNvPr id="3" name="Picture 2">
            <a:extLst>
              <a:ext uri="{FF2B5EF4-FFF2-40B4-BE49-F238E27FC236}">
                <a16:creationId xmlns:a16="http://schemas.microsoft.com/office/drawing/2014/main" id="{400E3338-7FAA-FCD2-D838-67F037292D49}"/>
              </a:ext>
            </a:extLst>
          </p:cNvPr>
          <p:cNvPicPr>
            <a:picLocks noChangeAspect="1"/>
          </p:cNvPicPr>
          <p:nvPr/>
        </p:nvPicPr>
        <p:blipFill>
          <a:blip r:embed="rId2"/>
          <a:stretch>
            <a:fillRect/>
          </a:stretch>
        </p:blipFill>
        <p:spPr>
          <a:xfrm>
            <a:off x="1258148" y="2667786"/>
            <a:ext cx="10095651" cy="3363602"/>
          </a:xfrm>
          <a:prstGeom prst="rect">
            <a:avLst/>
          </a:prstGeom>
        </p:spPr>
      </p:pic>
    </p:spTree>
    <p:extLst>
      <p:ext uri="{BB962C8B-B14F-4D97-AF65-F5344CB8AC3E}">
        <p14:creationId xmlns:p14="http://schemas.microsoft.com/office/powerpoint/2010/main" val="2905284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698</TotalTime>
  <Words>1615</Words>
  <Application>Microsoft Office PowerPoint</Application>
  <PresentationFormat>Widescreen</PresentationFormat>
  <Paragraphs>216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Acuta Thin</vt:lpstr>
      <vt:lpstr>Arial</vt:lpstr>
      <vt:lpstr>Calibri</vt:lpstr>
      <vt:lpstr>Rockwell</vt:lpstr>
      <vt:lpstr>Rockwell Condensed</vt:lpstr>
      <vt:lpstr>Wingdings</vt:lpstr>
      <vt:lpstr>Wood Type</vt:lpstr>
      <vt:lpstr>MARKETING &amp; RetaiL aNALYTICS </vt:lpstr>
      <vt:lpstr>Problem Statement</vt:lpstr>
      <vt:lpstr>Exploratory Data Analysis</vt:lpstr>
      <vt:lpstr>Data Summary</vt:lpstr>
      <vt:lpstr>Data ANalysis</vt:lpstr>
      <vt:lpstr>Correlation chart</vt:lpstr>
      <vt:lpstr>Boxplots</vt:lpstr>
      <vt:lpstr>Order Counts Trends</vt:lpstr>
      <vt:lpstr>Sales by ITEM</vt:lpstr>
      <vt:lpstr>Sales by Category</vt:lpstr>
      <vt:lpstr>Item wise Total</vt:lpstr>
      <vt:lpstr>ITEM wise Transaction value</vt:lpstr>
      <vt:lpstr>Hour Wise sale transaction</vt:lpstr>
      <vt:lpstr>Minute Wise Sale Transactions</vt:lpstr>
      <vt:lpstr>Transactions by Day of week</vt:lpstr>
      <vt:lpstr>Items suggested to be dropped from the Menu</vt:lpstr>
      <vt:lpstr>Transactions by day of month</vt:lpstr>
      <vt:lpstr>Transactions by category during the day (hour)</vt:lpstr>
      <vt:lpstr>Key Observations</vt:lpstr>
      <vt:lpstr>Market Basket Analysis</vt:lpstr>
      <vt:lpstr>Why Market Basket Analysis ?</vt:lpstr>
      <vt:lpstr>KNIME workflow</vt:lpstr>
      <vt:lpstr>Output of Association Rules Learner </vt:lpstr>
      <vt:lpstr>Inference (Highest Lift)</vt:lpstr>
      <vt:lpstr>Interpretation  – Most Purchased Item  (Nirvana Hookah Single )</vt:lpstr>
      <vt:lpstr>Selecting Top Rules ( Confidence &gt; 0.2 and Lift &gt; 2)</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dc:title>
  <dc:creator>Venkatesh Suswaram</dc:creator>
  <cp:lastModifiedBy>Asesh Sahoo</cp:lastModifiedBy>
  <cp:revision>2</cp:revision>
  <dcterms:created xsi:type="dcterms:W3CDTF">2023-03-12T04:08:07Z</dcterms:created>
  <dcterms:modified xsi:type="dcterms:W3CDTF">2023-06-14T16:09:36Z</dcterms:modified>
</cp:coreProperties>
</file>