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1"/>
    <a:srgbClr val="5CA6D3"/>
    <a:srgbClr val="FFFFFF"/>
    <a:srgbClr val="92CD74"/>
    <a:srgbClr val="B9EB9F"/>
    <a:srgbClr val="55E5BE"/>
    <a:srgbClr val="67E3DB"/>
    <a:srgbClr val="3C82D3"/>
    <a:srgbClr val="6DBE69"/>
    <a:srgbClr val="F3F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D773-E26F-E1A5-554A-A819558C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B51C3-0B0B-0F49-AB13-F81628B7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F240-F997-3F91-3091-DD7DC7B7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2E35-F098-02AF-AFCC-E460FDA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4A8E-ED47-C71E-6209-6909D918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301A-A2C7-4245-379A-82BFD684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7799-C1B6-2D9D-4F80-06429137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555D-1C17-8CDD-F12E-ECC4A0DD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DD31-44B9-A9BB-880E-5FE0D58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4E4-C919-7EBE-E3EA-A105E5A1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416D8-5B0B-188A-1AA8-FA14E9BAF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230-7C33-BEF0-43A8-D1509454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5BF6-28DD-4CBE-48E2-E02E84EE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0BAE-23F0-D423-FC21-334F87D1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0F09-865B-5E4B-3F3C-CE8D6376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04B-626B-90E9-428F-AFC59A29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971F-F878-F637-E13C-134D8624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C867-0FA2-B6E1-E4CB-EB96352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300D-4899-D85D-2566-597C7C1D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E2A6-FC5E-62F9-D832-BEDFFF50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793E-E96C-EFA7-952A-4D0EBA6A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F30-0281-0B0D-EE2E-8A3D8AB9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DC09-C6A6-9931-E530-CFEB8FD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8207-F4C7-7467-42FA-49486B1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88FE-DA86-B032-BD1B-95F5D6D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B522-4EE2-9588-9AC9-D52CCB29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AEFA-5E3D-02AF-8D89-2C946878F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54E8B-8C7D-D303-D7C1-ACF1C614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9022D-2CE0-7F05-716F-E385B8AB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18993-96D6-59FC-A508-6AFA612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C940-944B-C64B-4751-D9D4FD3C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9E1B-FD9E-4F68-9F51-6E0D934F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2867-CDFD-2E40-3B90-0DC9776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A24B-8F71-3D5E-4CF9-E9034615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CB69B-9AFE-D782-AC79-6FEAFA1F9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F5DC8-43B5-A1A2-3D86-9C54B7B9F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13B32-6F3B-30CC-AA0D-BE845FDD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F1B80-6B01-2292-9319-4469DB5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E743F-596D-DF53-C980-EF5AFAC3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9808-B11A-B88D-59DE-7711263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9477-6E32-E076-82AA-EC6C14D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8BFF-8F1C-236E-6E5F-9D5CCB7B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20B11-C345-A96D-B767-1D832AAA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1AD7F-3F15-23C1-514D-0D62F25A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78CF7-4B1E-7290-D225-F9062E28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15AA-3324-4965-2BEA-932B63CC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210C-5508-CB65-8863-B9D8AB92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B0BA-0AE7-71DA-319E-28E431B3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7B0C7-EB6B-1980-D719-C2CD6834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4753-EFFA-2710-96D2-BAB2A9D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1767-DE1C-C077-9DE1-F1594396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C892-0B19-8E03-F14D-9DE344FC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3716-4DD0-E6BB-E715-8A7F7A6B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F0ED8-9507-4DFD-7B71-9C5293744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4E409-8ABE-276E-A2A8-85FFE14B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C6D7-5D93-CC6E-2B55-CF650DC5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0CCE-975C-E469-AAB1-A60A80E1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163C7-EA8D-A0D2-7211-B1983CC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53593-FE4A-565A-FCE3-3E29DAA7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C1D9-6207-7349-0820-DDA36108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C6CD-6460-568C-0345-1F1A6C131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014C-AC39-C94E-A06B-51844D11049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3813-C4D9-838D-9C68-85A491AA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3945-69A7-26E7-A2A3-DB71A7A9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AC41-C9FA-2549-AECD-AB12F66B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's face on a flag&#10;&#10;Description automatically generated with low confidence">
            <a:extLst>
              <a:ext uri="{FF2B5EF4-FFF2-40B4-BE49-F238E27FC236}">
                <a16:creationId xmlns:a16="http://schemas.microsoft.com/office/drawing/2014/main" id="{62F7E2A0-9C33-5514-8027-CFD61322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EBF44-F9A6-74DC-0442-FD8813B169D1}"/>
              </a:ext>
            </a:extLst>
          </p:cNvPr>
          <p:cNvSpPr/>
          <p:nvPr/>
        </p:nvSpPr>
        <p:spPr>
          <a:xfrm>
            <a:off x="320040" y="472440"/>
            <a:ext cx="3017520" cy="431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39DC5-D5AA-D4E3-B877-9D56D98CD5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99D0E-ECAB-ABA6-4F43-D5A021AF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46920"/>
            <a:ext cx="6812280" cy="2783520"/>
          </a:xfrm>
        </p:spPr>
        <p:txBody>
          <a:bodyPr anchor="b">
            <a:noAutofit/>
          </a:bodyPr>
          <a:lstStyle/>
          <a:p>
            <a:pPr algn="l"/>
            <a:r>
              <a:rPr lang="en-US" sz="11500" b="1" dirty="0">
                <a:solidFill>
                  <a:schemeClr val="bg1"/>
                </a:solidFill>
                <a:latin typeface="Tw Cen MT" panose="020B0602020104020603" pitchFamily="34" charset="77"/>
              </a:rPr>
              <a:t>SHQIP-E</a:t>
            </a:r>
          </a:p>
        </p:txBody>
      </p:sp>
    </p:spTree>
    <p:extLst>
      <p:ext uri="{BB962C8B-B14F-4D97-AF65-F5344CB8AC3E}">
        <p14:creationId xmlns:p14="http://schemas.microsoft.com/office/powerpoint/2010/main" val="11126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766C-F578-CAFD-5CBC-C9CB6106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5" y="2677886"/>
            <a:ext cx="3932237" cy="75111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w Cen MT" panose="020B0602020104020603" pitchFamily="34" charset="77"/>
              </a:rPr>
              <a:t>Purpose Statement</a:t>
            </a:r>
            <a:br>
              <a:rPr lang="en-US" sz="3600" b="1" dirty="0">
                <a:latin typeface="Tw Cen MT" panose="020B0602020104020603" pitchFamily="34" charset="77"/>
              </a:rPr>
            </a:br>
            <a:br>
              <a:rPr lang="en-US" sz="3600" b="1" dirty="0">
                <a:latin typeface="Tw Cen MT" panose="020B0602020104020603" pitchFamily="34" charset="77"/>
              </a:rPr>
            </a:br>
            <a:r>
              <a:rPr lang="en-US" sz="3600" b="1" dirty="0">
                <a:latin typeface="Tw Cen MT" panose="020B0602020104020603" pitchFamily="34" charset="77"/>
              </a:rPr>
              <a:t>Tech Stack – </a:t>
            </a:r>
            <a:r>
              <a:rPr lang="en-US" sz="3600" b="1" dirty="0" err="1">
                <a:latin typeface="Tw Cen MT" panose="020B0602020104020603" pitchFamily="34" charset="77"/>
              </a:rPr>
              <a:t>Dalle</a:t>
            </a:r>
            <a:r>
              <a:rPr lang="en-US" sz="3600" b="1" dirty="0">
                <a:latin typeface="Tw Cen MT" panose="020B0602020104020603" pitchFamily="34" charset="77"/>
              </a:rPr>
              <a:t>, </a:t>
            </a:r>
            <a:r>
              <a:rPr lang="en-US" sz="3600" b="1" dirty="0" err="1">
                <a:latin typeface="Tw Cen MT" panose="020B0602020104020603" pitchFamily="34" charset="77"/>
              </a:rPr>
              <a:t>Beuatiful</a:t>
            </a:r>
            <a:r>
              <a:rPr lang="en-US" sz="3600" b="1" dirty="0">
                <a:latin typeface="Tw Cen MT" panose="020B0602020104020603" pitchFamily="34" charset="77"/>
              </a:rPr>
              <a:t> Soup</a:t>
            </a:r>
            <a:br>
              <a:rPr lang="en-US" sz="3600" b="1" dirty="0">
                <a:latin typeface="Tw Cen MT" panose="020B0602020104020603" pitchFamily="34" charset="77"/>
              </a:rPr>
            </a:br>
            <a:br>
              <a:rPr lang="en-US" sz="3600" b="1" dirty="0">
                <a:latin typeface="Tw Cen MT" panose="020B0602020104020603" pitchFamily="34" charset="77"/>
              </a:rPr>
            </a:br>
            <a:r>
              <a:rPr lang="en-US" sz="3600" b="1" dirty="0">
                <a:latin typeface="Tw Cen MT" panose="020B0602020104020603" pitchFamily="34" charset="77"/>
              </a:rPr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2F68-762E-1FC8-9860-62D0F8FF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104" y="3977640"/>
            <a:ext cx="3932237" cy="8639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77"/>
                <a:ea typeface="+mj-ea"/>
                <a:cs typeface="+mj-cs"/>
              </a:rPr>
              <a:t>Questions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D4DD19-2266-7216-4AAA-8A1AF4B2CA44}"/>
              </a:ext>
            </a:extLst>
          </p:cNvPr>
          <p:cNvSpPr txBox="1">
            <a:spLocks/>
          </p:cNvSpPr>
          <p:nvPr/>
        </p:nvSpPr>
        <p:spPr>
          <a:xfrm>
            <a:off x="638104" y="3429000"/>
            <a:ext cx="3932237" cy="863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77"/>
                <a:ea typeface="+mj-ea"/>
                <a:cs typeface="+mj-cs"/>
              </a:rPr>
              <a:t>Future Improvements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1E6FA-E8E9-CFEB-C404-344A602A45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Purpose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837AE-A1D1-C929-E07F-35CAD595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 was really inspired by previous presentations that attempted to solve a practical problem</a:t>
            </a:r>
          </a:p>
          <a:p>
            <a:r>
              <a:rPr lang="en-US" dirty="0"/>
              <a:t>One thing that upon meeting you all immediately struck me was how international our group was. Sitting at lunch one day I realized I was the only person at the table who spoke one language.</a:t>
            </a:r>
          </a:p>
          <a:p>
            <a:r>
              <a:rPr lang="en-US" dirty="0"/>
              <a:t>Learning Albanian, which is an incredibly unique and complex language, for my next step in life in Albania</a:t>
            </a:r>
          </a:p>
          <a:p>
            <a:r>
              <a:rPr lang="en-US" dirty="0"/>
              <a:t>And of course, language my girlfriend, whose family only speaks Spanish</a:t>
            </a:r>
          </a:p>
        </p:txBody>
      </p:sp>
    </p:spTree>
    <p:extLst>
      <p:ext uri="{BB962C8B-B14F-4D97-AF65-F5344CB8AC3E}">
        <p14:creationId xmlns:p14="http://schemas.microsoft.com/office/powerpoint/2010/main" val="12896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Tech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21E8B3-275D-C68F-B385-25280BA8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Illustrations came from Dall-E</a:t>
            </a:r>
          </a:p>
        </p:txBody>
      </p:sp>
    </p:spTree>
    <p:extLst>
      <p:ext uri="{BB962C8B-B14F-4D97-AF65-F5344CB8AC3E}">
        <p14:creationId xmlns:p14="http://schemas.microsoft.com/office/powerpoint/2010/main" val="37861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21E8B3-275D-C68F-B385-25280BA8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Illustrations came from Dall-E</a:t>
            </a:r>
          </a:p>
        </p:txBody>
      </p:sp>
    </p:spTree>
    <p:extLst>
      <p:ext uri="{BB962C8B-B14F-4D97-AF65-F5344CB8AC3E}">
        <p14:creationId xmlns:p14="http://schemas.microsoft.com/office/powerpoint/2010/main" val="111032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58865-0DC4-F088-160E-42871BFD3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3EFE-76B6-540E-AE73-791AEAC3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2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58865-0DC4-F088-160E-42871BFD3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Future 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3EFE-76B6-540E-AE73-791AEAC3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app in Swift</a:t>
            </a:r>
          </a:p>
        </p:txBody>
      </p:sp>
    </p:spTree>
    <p:extLst>
      <p:ext uri="{BB962C8B-B14F-4D97-AF65-F5344CB8AC3E}">
        <p14:creationId xmlns:p14="http://schemas.microsoft.com/office/powerpoint/2010/main" val="19859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58865-0DC4-F088-160E-42871BFD3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3EFE-76B6-540E-AE73-791AEAC3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app in Swift</a:t>
            </a:r>
          </a:p>
        </p:txBody>
      </p:sp>
    </p:spTree>
    <p:extLst>
      <p:ext uri="{BB962C8B-B14F-4D97-AF65-F5344CB8AC3E}">
        <p14:creationId xmlns:p14="http://schemas.microsoft.com/office/powerpoint/2010/main" val="183658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58865-0DC4-F088-160E-42871BFD3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961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3DEA-B35E-C594-68B4-8F94BBC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3EFE-76B6-540E-AE73-791AEAC3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Develop an app in Swift for the App Store</a:t>
            </a:r>
          </a:p>
        </p:txBody>
      </p:sp>
    </p:spTree>
    <p:extLst>
      <p:ext uri="{BB962C8B-B14F-4D97-AF65-F5344CB8AC3E}">
        <p14:creationId xmlns:p14="http://schemas.microsoft.com/office/powerpoint/2010/main" val="39992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144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SHQIP-E</vt:lpstr>
      <vt:lpstr>Purpose Statement  Tech Stack – Dalle, Beuatiful Soup  Methodology</vt:lpstr>
      <vt:lpstr>Purpose Statement</vt:lpstr>
      <vt:lpstr>Tech Stack</vt:lpstr>
      <vt:lpstr>Methodology</vt:lpstr>
      <vt:lpstr>Demo</vt:lpstr>
      <vt:lpstr>Future Improvements</vt:lpstr>
      <vt:lpstr>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Sessums</dc:creator>
  <cp:lastModifiedBy>Alexander Sessums</cp:lastModifiedBy>
  <cp:revision>17</cp:revision>
  <dcterms:created xsi:type="dcterms:W3CDTF">2022-08-10T20:26:24Z</dcterms:created>
  <dcterms:modified xsi:type="dcterms:W3CDTF">2022-09-06T21:45:06Z</dcterms:modified>
</cp:coreProperties>
</file>