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85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Merkato Customer Differentiation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Behavior-Driven • Modular • Reward-Ready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Merkato differentiates itself with a customer model that adapts to user behavior. This ensures relevance, builds loyalty, and fuels viral growth through social commerce.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Minimal Segmentation: Everyone gets access to deals—no gated tiers.</a:t>
            </a:r>
          </a:p>
          <a:p>
            <a:r>
              <a:rPr dirty="0"/>
              <a:t>Behavior-Triggered Rewards: Actions like sharing, buying, or returning unlock instant perks.</a:t>
            </a:r>
          </a:p>
          <a:p>
            <a:r>
              <a:rPr dirty="0"/>
              <a:t>Gamified UX: Surprise discounts, spin-to-win, and daily check-ins drive habit loops.</a:t>
            </a:r>
          </a:p>
          <a:p>
            <a:r>
              <a:rPr dirty="0"/>
              <a:t>Social Commerce: Group buying and referrals are central to growth.</a:t>
            </a:r>
          </a:p>
          <a:p>
            <a:r>
              <a:rPr dirty="0"/>
              <a:t>Adaptive Experience: Returning visitors get different treatment based on past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Differentiation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490857" cy="5165724"/>
          </a:xfrm>
        </p:spPr>
        <p:txBody>
          <a:bodyPr>
            <a:noAutofit/>
          </a:bodyPr>
          <a:lstStyle/>
          <a:p>
            <a:r>
              <a:rPr sz="2600" dirty="0"/>
              <a:t>Segments and Rewards:</a:t>
            </a:r>
          </a:p>
          <a:p>
            <a:r>
              <a:rPr sz="2600" dirty="0"/>
              <a:t>Visitor → Surprise deal, spin-to-win, onboarding flow | Reward: Welcome discount, free shipping</a:t>
            </a:r>
          </a:p>
          <a:p>
            <a:r>
              <a:rPr sz="2600" dirty="0"/>
              <a:t>Active Shopper → Fast checkout, personalized feed | Reward: Instant coupon, loyalty points</a:t>
            </a:r>
          </a:p>
          <a:p>
            <a:r>
              <a:rPr sz="2600" dirty="0"/>
              <a:t>Sharer → Social storefront, invite dashboard | Reward: Referral bonus, group discount</a:t>
            </a:r>
          </a:p>
          <a:p>
            <a:r>
              <a:rPr sz="2600" dirty="0"/>
              <a:t>Engaged Buyer → Curated recommendations, seasonal bundles | Reward: VIP perks, early access, double points</a:t>
            </a:r>
          </a:p>
          <a:p>
            <a:r>
              <a:rPr sz="2600" dirty="0"/>
              <a:t>Dormant User → Win-back emails, push reminders | Reward: We miss you bonus coupon, spin-to-win re-entry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Model Will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/>
              <a:t>Dynamic, behavior-driven engagement (vs. static tiers)</a:t>
            </a:r>
          </a:p>
          <a:p>
            <a:r>
              <a:rPr sz="2800" dirty="0"/>
              <a:t>Social commerce features align with emerging market behavior</a:t>
            </a:r>
          </a:p>
          <a:p>
            <a:r>
              <a:rPr sz="2800" dirty="0"/>
              <a:t>Gamified UX increases repeat visits and order frequency</a:t>
            </a:r>
          </a:p>
          <a:p>
            <a:r>
              <a:rPr sz="2800" dirty="0"/>
              <a:t>Vendor-sponsored rewards scale revenue with growth</a:t>
            </a:r>
          </a:p>
          <a:p>
            <a:r>
              <a:rPr sz="2800" dirty="0"/>
              <a:t>Adaptive experience boosts retention and lifetime value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Merkato Customer Differentiation Model</vt:lpstr>
      <vt:lpstr>Introduction</vt:lpstr>
      <vt:lpstr>Core Principles</vt:lpstr>
      <vt:lpstr>Customer Differentiation Model</vt:lpstr>
      <vt:lpstr>Why This Model Will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Asefa T Dano</dc:creator>
  <cp:keywords/>
  <dc:description>generated using python-pptx</dc:description>
  <cp:lastModifiedBy>Asefa T Dano</cp:lastModifiedBy>
  <cp:revision>2</cp:revision>
  <dcterms:created xsi:type="dcterms:W3CDTF">2013-01-27T09:14:16Z</dcterms:created>
  <dcterms:modified xsi:type="dcterms:W3CDTF">2025-09-05T18:30:57Z</dcterms:modified>
  <cp:category/>
</cp:coreProperties>
</file>