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4" r:id="rId2"/>
    <p:sldId id="256" r:id="rId3"/>
    <p:sldId id="258" r:id="rId4"/>
    <p:sldId id="257" r:id="rId5"/>
    <p:sldId id="261" r:id="rId6"/>
    <p:sldId id="259" r:id="rId7"/>
    <p:sldId id="262" r:id="rId8"/>
    <p:sldId id="263" r:id="rId9"/>
    <p:sldId id="275" r:id="rId10"/>
    <p:sldId id="264" r:id="rId11"/>
    <p:sldId id="265" r:id="rId12"/>
    <p:sldId id="266" r:id="rId13"/>
    <p:sldId id="268" r:id="rId14"/>
    <p:sldId id="269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70" r:id="rId25"/>
    <p:sldId id="282" r:id="rId26"/>
    <p:sldId id="283" r:id="rId27"/>
    <p:sldId id="284" r:id="rId28"/>
    <p:sldId id="267" r:id="rId29"/>
    <p:sldId id="26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488"/>
    <a:srgbClr val="F2F2F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1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9BC88-9174-4838-B68D-C93C383F8DF9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A870F-A04F-4CF6-AC90-EAED47383D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A870F-A04F-4CF6-AC90-EAED47383D9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라벨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2844" y="1071546"/>
            <a:ext cx="7000924" cy="857256"/>
          </a:xfrm>
          <a:prstGeom prst="roundRect">
            <a:avLst>
              <a:gd name="adj" fmla="val 8000"/>
            </a:avLst>
          </a:prstGeom>
          <a:gradFill flip="none" rotWithShape="1">
            <a:gsLst>
              <a:gs pos="0">
                <a:schemeClr val="bg1">
                  <a:lumMod val="95000"/>
                  <a:alpha val="52000"/>
                </a:schemeClr>
              </a:gs>
              <a:gs pos="51000">
                <a:schemeClr val="bg1"/>
              </a:gs>
              <a:gs pos="7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714356"/>
            <a:ext cx="285720" cy="13572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000892" y="642918"/>
            <a:ext cx="285720" cy="13572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000108"/>
            <a:ext cx="74295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Calendar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2844" y="142852"/>
            <a:ext cx="7572428" cy="4929222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214290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YYYY-MM</a:t>
            </a:r>
            <a:endParaRPr lang="ko-KR" altLang="en-US" sz="280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85720" y="785794"/>
          <a:ext cx="7286678" cy="41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54"/>
                <a:gridCol w="1040954"/>
                <a:gridCol w="1040954"/>
                <a:gridCol w="1040954"/>
                <a:gridCol w="1040954"/>
                <a:gridCol w="1040954"/>
                <a:gridCol w="1040954"/>
              </a:tblGrid>
              <a:tr h="690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rgbClr val="0070C0"/>
                          </a:solidFill>
                        </a:rPr>
                        <a:t>토</a:t>
                      </a:r>
                      <a:endParaRPr lang="ko-KR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0567">
                <a:tc>
                  <a:txBody>
                    <a:bodyPr/>
                    <a:lstStyle/>
                    <a:p>
                      <a:pPr algn="r" latinLnBrk="1"/>
                      <a:endParaRPr lang="ko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69056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8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10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11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14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15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16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17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18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21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22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23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24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25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26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28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29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30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smtClean="0"/>
                        <a:t>31</a:t>
                      </a:r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b="1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그룹박스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2844" y="357166"/>
            <a:ext cx="7572428" cy="4929222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176214"/>
            <a:ext cx="2428892" cy="3571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2844" y="357166"/>
            <a:ext cx="7572428" cy="4929222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57158" y="571480"/>
            <a:ext cx="7072362" cy="4500594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57158" y="571480"/>
            <a:ext cx="7072362" cy="4500594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000232" y="1643050"/>
            <a:ext cx="3857652" cy="2357454"/>
          </a:xfrm>
          <a:prstGeom prst="roundRect">
            <a:avLst>
              <a:gd name="adj" fmla="val 59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tx1"/>
                </a:solidFill>
              </a:rPr>
              <a:t>이미지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동영상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2844" y="357166"/>
            <a:ext cx="7572428" cy="4929222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5400000">
            <a:off x="3143240" y="2250273"/>
            <a:ext cx="1571636" cy="1143008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/>
              <a:t>ProgressBar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8596" y="642918"/>
            <a:ext cx="3714776" cy="571504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1472" y="738561"/>
            <a:ext cx="214314" cy="39529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738561"/>
            <a:ext cx="214314" cy="39529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85852" y="738561"/>
            <a:ext cx="214314" cy="39529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43042" y="738561"/>
            <a:ext cx="214314" cy="39529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000232" y="738561"/>
            <a:ext cx="214314" cy="39529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57422" y="738561"/>
            <a:ext cx="214314" cy="39529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14612" y="738561"/>
            <a:ext cx="214314" cy="39529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71802" y="738561"/>
            <a:ext cx="214314" cy="39529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28992" y="738561"/>
            <a:ext cx="214314" cy="39529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86182" y="738561"/>
            <a:ext cx="214314" cy="39529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8596" y="2071678"/>
            <a:ext cx="3714776" cy="571504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1472" y="2143116"/>
            <a:ext cx="2000264" cy="428628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28596" y="732286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60%</a:t>
            </a:r>
            <a:endParaRPr lang="ko-KR" alt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2152081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60%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한쪽 모서리가 잘린 사각형 23"/>
          <p:cNvSpPr/>
          <p:nvPr/>
        </p:nvSpPr>
        <p:spPr>
          <a:xfrm>
            <a:off x="3714744" y="3929066"/>
            <a:ext cx="1714512" cy="428628"/>
          </a:xfrm>
          <a:prstGeom prst="snip1Rect">
            <a:avLst>
              <a:gd name="adj" fmla="val 50000"/>
            </a:avLst>
          </a:prstGeom>
          <a:solidFill>
            <a:srgbClr val="F2F2F2">
              <a:alpha val="38039"/>
            </a:srgb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2000232" y="3929066"/>
            <a:ext cx="1714512" cy="428628"/>
          </a:xfrm>
          <a:prstGeom prst="snip1Rect">
            <a:avLst>
              <a:gd name="adj" fmla="val 50000"/>
            </a:avLst>
          </a:prstGeom>
          <a:solidFill>
            <a:srgbClr val="F2F2F2">
              <a:alpha val="38039"/>
            </a:srgb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/>
              <a:t>TabHeader</a:t>
            </a:r>
            <a:endParaRPr lang="ko-KR" altLang="en-US" dirty="0"/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285720" y="428604"/>
            <a:ext cx="6572296" cy="107157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가 잘린 사각형 18"/>
          <p:cNvSpPr/>
          <p:nvPr/>
        </p:nvSpPr>
        <p:spPr>
          <a:xfrm>
            <a:off x="285720" y="2285992"/>
            <a:ext cx="6572296" cy="1071570"/>
          </a:xfrm>
          <a:prstGeom prst="snip1Rect">
            <a:avLst>
              <a:gd name="adj" fmla="val 50000"/>
            </a:avLst>
          </a:prstGeom>
          <a:solidFill>
            <a:srgbClr val="F2F2F2">
              <a:alpha val="38039"/>
            </a:srgb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572396" y="107154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selected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29520" y="271462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None selected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85720" y="4357694"/>
            <a:ext cx="8643998" cy="1588"/>
          </a:xfrm>
          <a:prstGeom prst="line">
            <a:avLst/>
          </a:prstGeom>
          <a:solidFill>
            <a:srgbClr val="F2F2F2">
              <a:alpha val="38039"/>
            </a:srgb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한쪽 모서리가 잘린 사각형 21"/>
          <p:cNvSpPr/>
          <p:nvPr/>
        </p:nvSpPr>
        <p:spPr>
          <a:xfrm>
            <a:off x="285720" y="3929066"/>
            <a:ext cx="1714512" cy="428628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85720" y="4857760"/>
            <a:ext cx="4071966" cy="1071570"/>
          </a:xfrm>
          <a:prstGeom prst="round2SameRect">
            <a:avLst>
              <a:gd name="adj1" fmla="val 41765"/>
              <a:gd name="adj2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4643438" y="4857760"/>
            <a:ext cx="4071966" cy="1071570"/>
          </a:xfrm>
          <a:prstGeom prst="round2SameRect">
            <a:avLst>
              <a:gd name="adj1" fmla="val 41765"/>
              <a:gd name="adj2" fmla="val 0"/>
            </a:avLst>
          </a:prstGeom>
          <a:solidFill>
            <a:srgbClr val="F2F2F2">
              <a:alpha val="38039"/>
            </a:srgb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Form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844" y="357166"/>
            <a:ext cx="7929618" cy="6215106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14282" y="785794"/>
            <a:ext cx="7786742" cy="15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79694" y="446534"/>
            <a:ext cx="285752" cy="285752"/>
          </a:xfrm>
          <a:prstGeom prst="rect">
            <a:avLst/>
          </a:prstGeom>
          <a:solidFill>
            <a:schemeClr val="bg1"/>
          </a:solidFill>
          <a:ln w="19050">
            <a:solidFill>
              <a:srgbClr val="88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 rot="10800000" flipH="1" flipV="1">
            <a:off x="7751132" y="517972"/>
            <a:ext cx="142876" cy="14287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16200000" flipH="1" flipV="1">
            <a:off x="7751132" y="517972"/>
            <a:ext cx="142876" cy="14287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/>
              <a:t>MsgBox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844" y="357166"/>
            <a:ext cx="7929618" cy="3429024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14282" y="785794"/>
            <a:ext cx="7786742" cy="15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79694" y="446534"/>
            <a:ext cx="285752" cy="285752"/>
          </a:xfrm>
          <a:prstGeom prst="rect">
            <a:avLst/>
          </a:prstGeom>
          <a:solidFill>
            <a:schemeClr val="bg1"/>
          </a:solidFill>
          <a:ln w="19050">
            <a:solidFill>
              <a:srgbClr val="888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 rot="10800000" flipH="1" flipV="1">
            <a:off x="7751132" y="517972"/>
            <a:ext cx="142876" cy="14287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16200000" flipH="1" flipV="1">
            <a:off x="7751132" y="517972"/>
            <a:ext cx="142876" cy="14287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14282" y="3070222"/>
            <a:ext cx="7786742" cy="15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857488" y="5357826"/>
            <a:ext cx="1000132" cy="500066"/>
          </a:xfrm>
          <a:prstGeom prst="roundRect">
            <a:avLst>
              <a:gd name="adj" fmla="val 8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  <a:gs pos="7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071934" y="5357826"/>
            <a:ext cx="1000132" cy="500066"/>
          </a:xfrm>
          <a:prstGeom prst="roundRect">
            <a:avLst>
              <a:gd name="adj" fmla="val 8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  <a:gs pos="7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57488" y="4000504"/>
            <a:ext cx="1000132" cy="500066"/>
          </a:xfrm>
          <a:prstGeom prst="roundRect">
            <a:avLst>
              <a:gd name="adj" fmla="val 8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  <a:gs pos="7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71934" y="4000504"/>
            <a:ext cx="1000132" cy="500066"/>
          </a:xfrm>
          <a:prstGeom prst="roundRect">
            <a:avLst>
              <a:gd name="adj" fmla="val 8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  <a:gs pos="7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아니오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57488" y="4714884"/>
            <a:ext cx="1000132" cy="500066"/>
          </a:xfrm>
          <a:prstGeom prst="roundRect">
            <a:avLst>
              <a:gd name="adj" fmla="val 8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  <a:gs pos="7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71934" y="4714884"/>
            <a:ext cx="1000132" cy="500066"/>
          </a:xfrm>
          <a:prstGeom prst="roundRect">
            <a:avLst>
              <a:gd name="adj" fmla="val 8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  <a:gs pos="7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43042" y="4714884"/>
            <a:ext cx="1000132" cy="500066"/>
          </a:xfrm>
          <a:prstGeom prst="roundRect">
            <a:avLst>
              <a:gd name="adj" fmla="val 8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  <a:gs pos="7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재시도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Chart1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844" y="357166"/>
            <a:ext cx="7929618" cy="3429024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14282" y="3429000"/>
            <a:ext cx="7786742" cy="15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 flipH="1" flipV="1">
            <a:off x="-1035883" y="2107397"/>
            <a:ext cx="3071834" cy="15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857224" y="857232"/>
            <a:ext cx="285752" cy="2571768"/>
          </a:xfrm>
          <a:prstGeom prst="roundRect">
            <a:avLst>
              <a:gd name="adj" fmla="val 9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14546" y="2143116"/>
            <a:ext cx="285752" cy="1285884"/>
          </a:xfrm>
          <a:prstGeom prst="roundRect">
            <a:avLst>
              <a:gd name="adj" fmla="val 9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57620" y="1571612"/>
            <a:ext cx="285752" cy="1857388"/>
          </a:xfrm>
          <a:prstGeom prst="roundRect">
            <a:avLst>
              <a:gd name="adj" fmla="val 9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29256" y="642918"/>
            <a:ext cx="285752" cy="2786082"/>
          </a:xfrm>
          <a:prstGeom prst="roundRect">
            <a:avLst>
              <a:gd name="adj" fmla="val 9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143768" y="2857496"/>
            <a:ext cx="285752" cy="571504"/>
          </a:xfrm>
          <a:prstGeom prst="roundRect">
            <a:avLst>
              <a:gd name="adj" fmla="val 9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42976" y="1571612"/>
            <a:ext cx="285752" cy="1857388"/>
          </a:xfrm>
          <a:prstGeom prst="roundRect">
            <a:avLst>
              <a:gd name="adj" fmla="val 98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00298" y="1285860"/>
            <a:ext cx="285752" cy="2143140"/>
          </a:xfrm>
          <a:prstGeom prst="roundRect">
            <a:avLst>
              <a:gd name="adj" fmla="val 98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143372" y="2428868"/>
            <a:ext cx="285752" cy="1000132"/>
          </a:xfrm>
          <a:prstGeom prst="roundRect">
            <a:avLst>
              <a:gd name="adj" fmla="val 98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15008" y="2143116"/>
            <a:ext cx="285752" cy="1285884"/>
          </a:xfrm>
          <a:prstGeom prst="roundRect">
            <a:avLst>
              <a:gd name="adj" fmla="val 98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429520" y="1142984"/>
            <a:ext cx="285752" cy="2286016"/>
          </a:xfrm>
          <a:prstGeom prst="roundRect">
            <a:avLst>
              <a:gd name="adj" fmla="val 98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Chart2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844" y="357166"/>
            <a:ext cx="7929618" cy="3429024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14282" y="3429000"/>
            <a:ext cx="7786742" cy="15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 flipH="1" flipV="1">
            <a:off x="-1035883" y="2107397"/>
            <a:ext cx="3071834" cy="15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6200000" flipH="1">
            <a:off x="1035819" y="821513"/>
            <a:ext cx="1285884" cy="1357322"/>
          </a:xfrm>
          <a:prstGeom prst="line">
            <a:avLst/>
          </a:prstGeom>
          <a:ln w="571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 flipH="1" flipV="1">
            <a:off x="2893207" y="1035827"/>
            <a:ext cx="571504" cy="1643074"/>
          </a:xfrm>
          <a:prstGeom prst="line">
            <a:avLst/>
          </a:prstGeom>
          <a:ln w="571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 flipH="1" flipV="1">
            <a:off x="4321967" y="321447"/>
            <a:ext cx="928694" cy="1571636"/>
          </a:xfrm>
          <a:prstGeom prst="line">
            <a:avLst/>
          </a:prstGeom>
          <a:ln w="571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6200000" flipH="1">
            <a:off x="5322099" y="892951"/>
            <a:ext cx="2214578" cy="1714512"/>
          </a:xfrm>
          <a:prstGeom prst="line">
            <a:avLst/>
          </a:prstGeom>
          <a:ln w="571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 flipH="1" flipV="1">
            <a:off x="1821637" y="750075"/>
            <a:ext cx="285752" cy="1357322"/>
          </a:xfrm>
          <a:prstGeom prst="line">
            <a:avLst/>
          </a:prstGeom>
          <a:ln w="571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16200000" flipH="1">
            <a:off x="2893207" y="1035827"/>
            <a:ext cx="1143008" cy="1643074"/>
          </a:xfrm>
          <a:prstGeom prst="line">
            <a:avLst/>
          </a:prstGeom>
          <a:ln w="571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4929190" y="1500174"/>
            <a:ext cx="285752" cy="1571636"/>
          </a:xfrm>
          <a:prstGeom prst="line">
            <a:avLst/>
          </a:prstGeom>
          <a:ln w="571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 flipH="1" flipV="1">
            <a:off x="6215074" y="785794"/>
            <a:ext cx="1000132" cy="1714512"/>
          </a:xfrm>
          <a:prstGeom prst="line">
            <a:avLst/>
          </a:prstGeom>
          <a:ln w="571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4282" y="142852"/>
            <a:ext cx="4572032" cy="714380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86644" y="0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텍스트박스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3786190"/>
            <a:ext cx="4572032" cy="857256"/>
          </a:xfrm>
          <a:prstGeom prst="roundRect">
            <a:avLst>
              <a:gd name="adj" fmla="val 8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  <a:gs pos="7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4282" y="4929198"/>
            <a:ext cx="4572032" cy="857256"/>
          </a:xfrm>
          <a:prstGeom prst="roundRect">
            <a:avLst>
              <a:gd name="adj" fmla="val 8000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14282" y="1071546"/>
            <a:ext cx="4572032" cy="714380"/>
          </a:xfrm>
          <a:prstGeom prst="roundRect">
            <a:avLst>
              <a:gd name="adj" fmla="val 8000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14282" y="2214554"/>
            <a:ext cx="4572032" cy="714380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2285992"/>
            <a:ext cx="457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/>
              <a:t>9,999,999,999.000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Chart3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844" y="357166"/>
            <a:ext cx="7929618" cy="3429024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14282" y="3429000"/>
            <a:ext cx="7786742" cy="15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 flipH="1" flipV="1">
            <a:off x="-1035883" y="2107397"/>
            <a:ext cx="3071834" cy="15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1142976" y="857232"/>
            <a:ext cx="285752" cy="2571768"/>
          </a:xfrm>
          <a:prstGeom prst="roundRect">
            <a:avLst>
              <a:gd name="adj" fmla="val 9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00298" y="2143116"/>
            <a:ext cx="285752" cy="1285884"/>
          </a:xfrm>
          <a:prstGeom prst="roundRect">
            <a:avLst>
              <a:gd name="adj" fmla="val 9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43372" y="1571612"/>
            <a:ext cx="285752" cy="1857388"/>
          </a:xfrm>
          <a:prstGeom prst="roundRect">
            <a:avLst>
              <a:gd name="adj" fmla="val 9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715008" y="642918"/>
            <a:ext cx="285752" cy="2786082"/>
          </a:xfrm>
          <a:prstGeom prst="roundRect">
            <a:avLst>
              <a:gd name="adj" fmla="val 9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29520" y="2857496"/>
            <a:ext cx="285752" cy="571504"/>
          </a:xfrm>
          <a:prstGeom prst="roundRect">
            <a:avLst>
              <a:gd name="adj" fmla="val 9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6" name="직선 연결선 35"/>
          <p:cNvCxnSpPr/>
          <p:nvPr/>
        </p:nvCxnSpPr>
        <p:spPr>
          <a:xfrm rot="5400000" flipH="1" flipV="1">
            <a:off x="1821637" y="750075"/>
            <a:ext cx="285752" cy="1357322"/>
          </a:xfrm>
          <a:prstGeom prst="line">
            <a:avLst/>
          </a:prstGeom>
          <a:ln w="571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16200000" flipH="1">
            <a:off x="2893207" y="1035827"/>
            <a:ext cx="1143008" cy="1643074"/>
          </a:xfrm>
          <a:prstGeom prst="line">
            <a:avLst/>
          </a:prstGeom>
          <a:ln w="571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 flipH="1" flipV="1">
            <a:off x="4929190" y="1500174"/>
            <a:ext cx="285752" cy="1571636"/>
          </a:xfrm>
          <a:prstGeom prst="line">
            <a:avLst/>
          </a:prstGeom>
          <a:ln w="571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 flipH="1" flipV="1">
            <a:off x="6215074" y="785794"/>
            <a:ext cx="1000132" cy="1714512"/>
          </a:xfrm>
          <a:prstGeom prst="line">
            <a:avLst/>
          </a:prstGeom>
          <a:ln w="571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Chart4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85720" y="1142984"/>
            <a:ext cx="3929090" cy="39290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원형 15"/>
          <p:cNvSpPr/>
          <p:nvPr/>
        </p:nvSpPr>
        <p:spPr>
          <a:xfrm>
            <a:off x="286002" y="1142984"/>
            <a:ext cx="3929090" cy="3929090"/>
          </a:xfrm>
          <a:prstGeom prst="pie">
            <a:avLst>
              <a:gd name="adj1" fmla="val 9029669"/>
              <a:gd name="adj2" fmla="val 1268202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원형 16"/>
          <p:cNvSpPr/>
          <p:nvPr/>
        </p:nvSpPr>
        <p:spPr>
          <a:xfrm>
            <a:off x="285720" y="1142984"/>
            <a:ext cx="3929090" cy="3929090"/>
          </a:xfrm>
          <a:prstGeom prst="pie">
            <a:avLst>
              <a:gd name="adj1" fmla="val 12684311"/>
              <a:gd name="adj2" fmla="val 420278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원형 17"/>
          <p:cNvSpPr/>
          <p:nvPr/>
        </p:nvSpPr>
        <p:spPr>
          <a:xfrm>
            <a:off x="285720" y="1142984"/>
            <a:ext cx="3929090" cy="3929090"/>
          </a:xfrm>
          <a:prstGeom prst="pie">
            <a:avLst>
              <a:gd name="adj1" fmla="val 12682739"/>
              <a:gd name="adj2" fmla="val 137753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929190" y="1071546"/>
            <a:ext cx="3929090" cy="39290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원형 20"/>
          <p:cNvSpPr/>
          <p:nvPr/>
        </p:nvSpPr>
        <p:spPr>
          <a:xfrm>
            <a:off x="4929190" y="1071546"/>
            <a:ext cx="3929090" cy="3929090"/>
          </a:xfrm>
          <a:prstGeom prst="pie">
            <a:avLst>
              <a:gd name="adj1" fmla="val 9029669"/>
              <a:gd name="adj2" fmla="val 1268202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원형 26"/>
          <p:cNvSpPr/>
          <p:nvPr/>
        </p:nvSpPr>
        <p:spPr>
          <a:xfrm>
            <a:off x="4929190" y="1071546"/>
            <a:ext cx="3929090" cy="3929090"/>
          </a:xfrm>
          <a:prstGeom prst="pie">
            <a:avLst>
              <a:gd name="adj1" fmla="val 12684311"/>
              <a:gd name="adj2" fmla="val 420278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원형 27"/>
          <p:cNvSpPr/>
          <p:nvPr/>
        </p:nvSpPr>
        <p:spPr>
          <a:xfrm>
            <a:off x="4929190" y="1071546"/>
            <a:ext cx="3929090" cy="3929090"/>
          </a:xfrm>
          <a:prstGeom prst="pie">
            <a:avLst>
              <a:gd name="adj1" fmla="val 12682739"/>
              <a:gd name="adj2" fmla="val 137753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572132" y="1714488"/>
            <a:ext cx="2643206" cy="26432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652435" y="1025927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2544982" y="3061910"/>
            <a:ext cx="4643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Chart5</a:t>
            </a:r>
            <a:endParaRPr lang="ko-KR" altLang="en-US" dirty="0"/>
          </a:p>
        </p:txBody>
      </p:sp>
      <p:sp>
        <p:nvSpPr>
          <p:cNvPr id="27" name="원형 26"/>
          <p:cNvSpPr/>
          <p:nvPr/>
        </p:nvSpPr>
        <p:spPr>
          <a:xfrm>
            <a:off x="285720" y="1500174"/>
            <a:ext cx="3929090" cy="3929090"/>
          </a:xfrm>
          <a:prstGeom prst="pie">
            <a:avLst>
              <a:gd name="adj1" fmla="val 8101811"/>
              <a:gd name="adj2" fmla="val 269375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stCxn id="27" idx="3"/>
            <a:endCxn id="29" idx="4"/>
          </p:cNvCxnSpPr>
          <p:nvPr/>
        </p:nvCxnSpPr>
        <p:spPr>
          <a:xfrm rot="16200000" flipH="1">
            <a:off x="607191" y="3143248"/>
            <a:ext cx="3286148" cy="158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7" idx="2"/>
            <a:endCxn id="29" idx="6"/>
          </p:cNvCxnSpPr>
          <p:nvPr/>
        </p:nvCxnSpPr>
        <p:spPr>
          <a:xfrm rot="10800000" flipH="1">
            <a:off x="285720" y="3464719"/>
            <a:ext cx="3286148" cy="158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7" idx="0"/>
            <a:endCxn id="29" idx="2"/>
          </p:cNvCxnSpPr>
          <p:nvPr/>
        </p:nvCxnSpPr>
        <p:spPr>
          <a:xfrm flipH="1">
            <a:off x="928662" y="3464719"/>
            <a:ext cx="3286148" cy="158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928662" y="2143116"/>
            <a:ext cx="2643206" cy="26432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26" name="직선 연결선 25"/>
          <p:cNvCxnSpPr>
            <a:stCxn id="29" idx="7"/>
          </p:cNvCxnSpPr>
          <p:nvPr/>
        </p:nvCxnSpPr>
        <p:spPr>
          <a:xfrm rot="5400000" flipH="1" flipV="1">
            <a:off x="3222883" y="2076450"/>
            <a:ext cx="415651" cy="49185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9" idx="1"/>
          </p:cNvCxnSpPr>
          <p:nvPr/>
        </p:nvCxnSpPr>
        <p:spPr>
          <a:xfrm rot="16200000" flipV="1">
            <a:off x="861999" y="2076452"/>
            <a:ext cx="410888" cy="496616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원형 44"/>
          <p:cNvSpPr/>
          <p:nvPr/>
        </p:nvSpPr>
        <p:spPr>
          <a:xfrm>
            <a:off x="4929190" y="1500174"/>
            <a:ext cx="3929090" cy="3929090"/>
          </a:xfrm>
          <a:prstGeom prst="pie">
            <a:avLst>
              <a:gd name="adj1" fmla="val 8101811"/>
              <a:gd name="adj2" fmla="val 269375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45" idx="3"/>
            <a:endCxn id="49" idx="4"/>
          </p:cNvCxnSpPr>
          <p:nvPr/>
        </p:nvCxnSpPr>
        <p:spPr>
          <a:xfrm rot="16200000" flipH="1">
            <a:off x="5250661" y="3143248"/>
            <a:ext cx="3286148" cy="158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5" idx="2"/>
            <a:endCxn id="49" idx="6"/>
          </p:cNvCxnSpPr>
          <p:nvPr/>
        </p:nvCxnSpPr>
        <p:spPr>
          <a:xfrm rot="10800000" flipH="1">
            <a:off x="4929190" y="3464719"/>
            <a:ext cx="3286148" cy="158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5" idx="0"/>
            <a:endCxn id="49" idx="2"/>
          </p:cNvCxnSpPr>
          <p:nvPr/>
        </p:nvCxnSpPr>
        <p:spPr>
          <a:xfrm flipH="1">
            <a:off x="5572132" y="3464719"/>
            <a:ext cx="3286148" cy="158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5572132" y="2143116"/>
            <a:ext cx="2643206" cy="26432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50" name="직선 연결선 49"/>
          <p:cNvCxnSpPr>
            <a:stCxn id="49" idx="7"/>
          </p:cNvCxnSpPr>
          <p:nvPr/>
        </p:nvCxnSpPr>
        <p:spPr>
          <a:xfrm rot="5400000" flipH="1" flipV="1">
            <a:off x="7866353" y="2076450"/>
            <a:ext cx="415651" cy="491859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9" idx="1"/>
          </p:cNvCxnSpPr>
          <p:nvPr/>
        </p:nvCxnSpPr>
        <p:spPr>
          <a:xfrm rot="16200000" flipV="1">
            <a:off x="5505469" y="2076452"/>
            <a:ext cx="410888" cy="496616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1142976" y="2357430"/>
            <a:ext cx="2214578" cy="228601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4" name="타원 43"/>
          <p:cNvSpPr/>
          <p:nvPr/>
        </p:nvSpPr>
        <p:spPr>
          <a:xfrm>
            <a:off x="1214414" y="3312737"/>
            <a:ext cx="285752" cy="2857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303782" y="3143248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10</a:t>
            </a:r>
            <a:endParaRPr lang="ko-KR" altLang="en-US" sz="3600" b="1" dirty="0"/>
          </a:p>
        </p:txBody>
      </p:sp>
      <p:sp>
        <p:nvSpPr>
          <p:cNvPr id="58" name="타원 57"/>
          <p:cNvSpPr/>
          <p:nvPr/>
        </p:nvSpPr>
        <p:spPr>
          <a:xfrm>
            <a:off x="5786446" y="2357430"/>
            <a:ext cx="2214578" cy="22860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2" name="이등변 삼각형 61"/>
          <p:cNvSpPr/>
          <p:nvPr/>
        </p:nvSpPr>
        <p:spPr>
          <a:xfrm rot="16200000">
            <a:off x="6215075" y="2867020"/>
            <a:ext cx="214313" cy="121444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0" name="눈물 방울 59"/>
          <p:cNvSpPr/>
          <p:nvPr/>
        </p:nvSpPr>
        <p:spPr>
          <a:xfrm rot="13574415">
            <a:off x="6795994" y="3366978"/>
            <a:ext cx="214314" cy="214314"/>
          </a:xfrm>
          <a:prstGeom prst="teardrop">
            <a:avLst>
              <a:gd name="adj" fmla="val 2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956217" y="4402237"/>
            <a:ext cx="18573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10</a:t>
            </a:r>
            <a:endParaRPr lang="ko-KR" altLang="en-US" sz="3600" b="1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142873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-2108247" y="3463925"/>
            <a:ext cx="4643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2536811" y="3392487"/>
            <a:ext cx="4643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Paging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571472" y="1428736"/>
            <a:ext cx="8072494" cy="707886"/>
            <a:chOff x="357158" y="1142984"/>
            <a:chExt cx="8072494" cy="707886"/>
          </a:xfrm>
        </p:grpSpPr>
        <p:sp>
          <p:nvSpPr>
            <p:cNvPr id="38" name="TextBox 37"/>
            <p:cNvSpPr txBox="1"/>
            <p:nvPr/>
          </p:nvSpPr>
          <p:spPr>
            <a:xfrm>
              <a:off x="357158" y="1142984"/>
              <a:ext cx="7143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  <a:endPara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5852" y="1142984"/>
              <a:ext cx="714380" cy="7078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  <a:endPara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0034" y="1142984"/>
              <a:ext cx="714380" cy="7078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  <a:endPara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7572396" y="1142984"/>
              <a:ext cx="7143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  <a:endPara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7715272" y="1142984"/>
              <a:ext cx="714380" cy="7078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  <a:endPara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29454" y="1142984"/>
              <a:ext cx="714380" cy="7078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  <a:endPara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14546" y="1285860"/>
              <a:ext cx="714380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28926" y="1285860"/>
              <a:ext cx="714380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43306" y="1285860"/>
              <a:ext cx="714380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57686" y="1285860"/>
              <a:ext cx="714380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72066" y="1285860"/>
              <a:ext cx="714380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86446" y="1285860"/>
              <a:ext cx="714380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142844" y="1641462"/>
            <a:ext cx="88583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-72264" y="2143116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타원 46"/>
          <p:cNvSpPr/>
          <p:nvPr/>
        </p:nvSpPr>
        <p:spPr>
          <a:xfrm flipH="1">
            <a:off x="4714876" y="2401153"/>
            <a:ext cx="617605" cy="629586"/>
          </a:xfrm>
          <a:prstGeom prst="ellipse">
            <a:avLst/>
          </a:prstGeom>
          <a:solidFill>
            <a:srgbClr val="00B0F0"/>
          </a:solidFill>
          <a:ln w="3175">
            <a:noFill/>
            <a:prstDash val="dash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6" name="이등변 삼각형 45"/>
          <p:cNvSpPr/>
          <p:nvPr/>
        </p:nvSpPr>
        <p:spPr>
          <a:xfrm rot="10800000" flipH="1">
            <a:off x="4962539" y="2972649"/>
            <a:ext cx="122278" cy="99160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Numbering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5720" y="3857628"/>
            <a:ext cx="642942" cy="642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 flipV="1">
            <a:off x="357158" y="214290"/>
            <a:ext cx="644400" cy="644400"/>
            <a:chOff x="400702" y="1428736"/>
            <a:chExt cx="670836" cy="658070"/>
          </a:xfrm>
        </p:grpSpPr>
        <p:sp>
          <p:nvSpPr>
            <p:cNvPr id="6" name="이등변 삼각형 5"/>
            <p:cNvSpPr/>
            <p:nvPr/>
          </p:nvSpPr>
          <p:spPr>
            <a:xfrm rot="13419813">
              <a:off x="400702" y="1985542"/>
              <a:ext cx="127294" cy="10126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28596" y="1428736"/>
              <a:ext cx="642942" cy="6429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85852" y="214290"/>
            <a:ext cx="644400" cy="644400"/>
            <a:chOff x="400702" y="1428736"/>
            <a:chExt cx="670836" cy="658070"/>
          </a:xfrm>
        </p:grpSpPr>
        <p:sp>
          <p:nvSpPr>
            <p:cNvPr id="10" name="이등변 삼각형 9"/>
            <p:cNvSpPr/>
            <p:nvPr/>
          </p:nvSpPr>
          <p:spPr>
            <a:xfrm rot="13419813">
              <a:off x="400702" y="1985542"/>
              <a:ext cx="127294" cy="10126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428596" y="1428736"/>
              <a:ext cx="642942" cy="6429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 flipH="1" flipV="1">
            <a:off x="2214546" y="214290"/>
            <a:ext cx="644400" cy="644400"/>
            <a:chOff x="400702" y="1428736"/>
            <a:chExt cx="670836" cy="658070"/>
          </a:xfrm>
        </p:grpSpPr>
        <p:sp>
          <p:nvSpPr>
            <p:cNvPr id="13" name="이등변 삼각형 12"/>
            <p:cNvSpPr/>
            <p:nvPr/>
          </p:nvSpPr>
          <p:spPr>
            <a:xfrm rot="13419813">
              <a:off x="400702" y="1985542"/>
              <a:ext cx="127294" cy="10126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28596" y="1428736"/>
              <a:ext cx="642942" cy="6429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 flipH="1">
            <a:off x="3120380" y="237150"/>
            <a:ext cx="644400" cy="644400"/>
            <a:chOff x="400702" y="1428736"/>
            <a:chExt cx="670836" cy="658070"/>
          </a:xfrm>
        </p:grpSpPr>
        <p:sp>
          <p:nvSpPr>
            <p:cNvPr id="16" name="이등변 삼각형 15"/>
            <p:cNvSpPr/>
            <p:nvPr/>
          </p:nvSpPr>
          <p:spPr>
            <a:xfrm rot="13419813">
              <a:off x="400702" y="1985542"/>
              <a:ext cx="127294" cy="10126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28596" y="1428736"/>
              <a:ext cx="642942" cy="6429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9" name="타원 18"/>
          <p:cNvSpPr/>
          <p:nvPr/>
        </p:nvSpPr>
        <p:spPr>
          <a:xfrm>
            <a:off x="285720" y="4929198"/>
            <a:ext cx="642942" cy="64294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285720" y="5857892"/>
            <a:ext cx="642942" cy="6429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1" name="그룹 20"/>
          <p:cNvGrpSpPr/>
          <p:nvPr/>
        </p:nvGrpSpPr>
        <p:grpSpPr>
          <a:xfrm flipV="1">
            <a:off x="357158" y="1219184"/>
            <a:ext cx="644400" cy="644400"/>
            <a:chOff x="400702" y="1428736"/>
            <a:chExt cx="670836" cy="658070"/>
          </a:xfrm>
          <a:solidFill>
            <a:schemeClr val="tx1"/>
          </a:solidFill>
        </p:grpSpPr>
        <p:sp>
          <p:nvSpPr>
            <p:cNvPr id="22" name="이등변 삼각형 21"/>
            <p:cNvSpPr/>
            <p:nvPr/>
          </p:nvSpPr>
          <p:spPr>
            <a:xfrm rot="13419813">
              <a:off x="400702" y="1985542"/>
              <a:ext cx="127294" cy="1012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28596" y="1428736"/>
              <a:ext cx="642942" cy="6429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285852" y="1219184"/>
            <a:ext cx="644400" cy="644400"/>
            <a:chOff x="400702" y="1428736"/>
            <a:chExt cx="670836" cy="658070"/>
          </a:xfrm>
          <a:solidFill>
            <a:schemeClr val="tx1"/>
          </a:solidFill>
        </p:grpSpPr>
        <p:sp>
          <p:nvSpPr>
            <p:cNvPr id="25" name="이등변 삼각형 24"/>
            <p:cNvSpPr/>
            <p:nvPr/>
          </p:nvSpPr>
          <p:spPr>
            <a:xfrm rot="13419813">
              <a:off x="400702" y="1985542"/>
              <a:ext cx="127294" cy="1012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28596" y="1428736"/>
              <a:ext cx="642942" cy="6429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27" name="그룹 26"/>
          <p:cNvGrpSpPr/>
          <p:nvPr/>
        </p:nvGrpSpPr>
        <p:grpSpPr>
          <a:xfrm flipH="1" flipV="1">
            <a:off x="2214546" y="1219184"/>
            <a:ext cx="644400" cy="644400"/>
            <a:chOff x="400702" y="1428736"/>
            <a:chExt cx="670836" cy="658070"/>
          </a:xfrm>
          <a:solidFill>
            <a:schemeClr val="tx1"/>
          </a:solidFill>
        </p:grpSpPr>
        <p:sp>
          <p:nvSpPr>
            <p:cNvPr id="28" name="이등변 삼각형 27"/>
            <p:cNvSpPr/>
            <p:nvPr/>
          </p:nvSpPr>
          <p:spPr>
            <a:xfrm rot="13419813">
              <a:off x="400702" y="1985542"/>
              <a:ext cx="127294" cy="1012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596" y="1428736"/>
              <a:ext cx="642942" cy="6429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3143240" y="1219184"/>
            <a:ext cx="644400" cy="644400"/>
            <a:chOff x="400702" y="1428736"/>
            <a:chExt cx="670836" cy="658070"/>
          </a:xfrm>
          <a:solidFill>
            <a:schemeClr val="tx1"/>
          </a:solidFill>
        </p:grpSpPr>
        <p:sp>
          <p:nvSpPr>
            <p:cNvPr id="31" name="이등변 삼각형 30"/>
            <p:cNvSpPr/>
            <p:nvPr/>
          </p:nvSpPr>
          <p:spPr>
            <a:xfrm rot="13419813">
              <a:off x="400702" y="1985542"/>
              <a:ext cx="127294" cy="1012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8596" y="1428736"/>
              <a:ext cx="642942" cy="6429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 flipV="1">
            <a:off x="357158" y="2422198"/>
            <a:ext cx="644400" cy="644400"/>
            <a:chOff x="400702" y="1428736"/>
            <a:chExt cx="670836" cy="658070"/>
          </a:xfrm>
          <a:solidFill>
            <a:srgbClr val="00B0F0"/>
          </a:solidFill>
        </p:grpSpPr>
        <p:sp>
          <p:nvSpPr>
            <p:cNvPr id="34" name="이등변 삼각형 33"/>
            <p:cNvSpPr/>
            <p:nvPr/>
          </p:nvSpPr>
          <p:spPr>
            <a:xfrm rot="13419813">
              <a:off x="400702" y="1985542"/>
              <a:ext cx="127294" cy="1012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428596" y="1428736"/>
              <a:ext cx="642942" cy="6429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285852" y="2422198"/>
            <a:ext cx="644400" cy="644400"/>
            <a:chOff x="400702" y="1428736"/>
            <a:chExt cx="670836" cy="658070"/>
          </a:xfrm>
          <a:solidFill>
            <a:srgbClr val="00B0F0"/>
          </a:solidFill>
        </p:grpSpPr>
        <p:sp>
          <p:nvSpPr>
            <p:cNvPr id="37" name="이등변 삼각형 36"/>
            <p:cNvSpPr/>
            <p:nvPr/>
          </p:nvSpPr>
          <p:spPr>
            <a:xfrm rot="13419813">
              <a:off x="400702" y="1985542"/>
              <a:ext cx="127294" cy="1012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428596" y="1428736"/>
              <a:ext cx="642942" cy="6429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39" name="그룹 38"/>
          <p:cNvGrpSpPr/>
          <p:nvPr/>
        </p:nvGrpSpPr>
        <p:grpSpPr>
          <a:xfrm flipH="1" flipV="1">
            <a:off x="2214546" y="2422198"/>
            <a:ext cx="644400" cy="644400"/>
            <a:chOff x="400702" y="1428736"/>
            <a:chExt cx="670836" cy="658070"/>
          </a:xfrm>
          <a:solidFill>
            <a:srgbClr val="00B0F0"/>
          </a:solidFill>
        </p:grpSpPr>
        <p:sp>
          <p:nvSpPr>
            <p:cNvPr id="40" name="이등변 삼각형 39"/>
            <p:cNvSpPr/>
            <p:nvPr/>
          </p:nvSpPr>
          <p:spPr>
            <a:xfrm rot="13419813">
              <a:off x="400702" y="1985542"/>
              <a:ext cx="127294" cy="1012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428596" y="1428736"/>
              <a:ext cx="642942" cy="6429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42" name="그룹 41"/>
          <p:cNvGrpSpPr/>
          <p:nvPr/>
        </p:nvGrpSpPr>
        <p:grpSpPr>
          <a:xfrm flipH="1">
            <a:off x="3143240" y="2422198"/>
            <a:ext cx="644400" cy="644400"/>
            <a:chOff x="400702" y="1428736"/>
            <a:chExt cx="670836" cy="658070"/>
          </a:xfrm>
          <a:solidFill>
            <a:srgbClr val="00B0F0"/>
          </a:solidFill>
        </p:grpSpPr>
        <p:sp>
          <p:nvSpPr>
            <p:cNvPr id="43" name="이등변 삼각형 42"/>
            <p:cNvSpPr/>
            <p:nvPr/>
          </p:nvSpPr>
          <p:spPr>
            <a:xfrm rot="13419813">
              <a:off x="400702" y="1985542"/>
              <a:ext cx="127294" cy="1012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28596" y="1428736"/>
              <a:ext cx="642942" cy="6429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48" name="타원 47"/>
          <p:cNvSpPr/>
          <p:nvPr/>
        </p:nvSpPr>
        <p:spPr>
          <a:xfrm flipH="1">
            <a:off x="5857884" y="1219184"/>
            <a:ext cx="617605" cy="629586"/>
          </a:xfrm>
          <a:prstGeom prst="ellipse">
            <a:avLst/>
          </a:prstGeom>
          <a:solidFill>
            <a:schemeClr val="tx1"/>
          </a:solidFill>
          <a:ln w="3175">
            <a:noFill/>
            <a:prstDash val="dash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9" name="이등변 삼각형 48"/>
          <p:cNvSpPr/>
          <p:nvPr/>
        </p:nvSpPr>
        <p:spPr>
          <a:xfrm rot="10800000" flipH="1">
            <a:off x="6105547" y="1790680"/>
            <a:ext cx="122278" cy="99160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 flipH="1">
            <a:off x="4676776" y="229530"/>
            <a:ext cx="617605" cy="629586"/>
          </a:xfrm>
          <a:prstGeom prst="ellipse">
            <a:avLst/>
          </a:prstGeom>
          <a:solidFill>
            <a:srgbClr val="FF0000"/>
          </a:solidFill>
          <a:ln w="3175">
            <a:noFill/>
            <a:prstDash val="dash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1" name="이등변 삼각형 50"/>
          <p:cNvSpPr/>
          <p:nvPr/>
        </p:nvSpPr>
        <p:spPr>
          <a:xfrm rot="10800000" flipH="1">
            <a:off x="4924439" y="801026"/>
            <a:ext cx="122278" cy="99160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>
            <a:off x="71406" y="196192"/>
            <a:ext cx="65722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>
            <a:off x="-1152712" y="1499392"/>
            <a:ext cx="30003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rot="5400000">
            <a:off x="-245609" y="1499392"/>
            <a:ext cx="30003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5400000">
            <a:off x="681816" y="1499392"/>
            <a:ext cx="30003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5400000">
            <a:off x="1572410" y="1499392"/>
            <a:ext cx="30003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>
            <a:off x="3144046" y="1499392"/>
            <a:ext cx="30003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4287054" y="1499392"/>
            <a:ext cx="30003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42844" y="1155366"/>
            <a:ext cx="65008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42844" y="2357430"/>
            <a:ext cx="65008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/>
              <a:t>TrackBar</a:t>
            </a:r>
            <a:endParaRPr lang="en-US" altLang="ko-KR" dirty="0" smtClean="0"/>
          </a:p>
        </p:txBody>
      </p:sp>
      <p:cxnSp>
        <p:nvCxnSpPr>
          <p:cNvPr id="44" name="직선 연결선 43"/>
          <p:cNvCxnSpPr/>
          <p:nvPr/>
        </p:nvCxnSpPr>
        <p:spPr>
          <a:xfrm>
            <a:off x="285720" y="1428736"/>
            <a:ext cx="6357982" cy="158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929322" y="1428736"/>
            <a:ext cx="714380" cy="158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5715008" y="1258152"/>
            <a:ext cx="357190" cy="3571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3480000" sx="95000" sy="95000" algn="ctr" rotWithShape="0">
              <a:srgbClr val="000000">
                <a:alpha val="7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3454" y="125136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92%</a:t>
            </a:r>
            <a:endParaRPr lang="ko-KR" altLang="en-US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285720" y="2465812"/>
            <a:ext cx="6357982" cy="15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429124" y="2465812"/>
            <a:ext cx="2214578" cy="158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4242518" y="2285992"/>
            <a:ext cx="357190" cy="3571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3480000" sx="95000" sy="95000" algn="ctr" rotWithShape="0">
              <a:srgbClr val="000000">
                <a:alpha val="7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703454" y="228844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60%</a:t>
            </a:r>
            <a:endParaRPr lang="ko-KR" altLang="en-US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285720" y="3522790"/>
            <a:ext cx="6357982" cy="158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786050" y="3522790"/>
            <a:ext cx="3857652" cy="158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2500298" y="3344989"/>
            <a:ext cx="357190" cy="3571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3480000" sx="95000" sy="95000" algn="ctr" rotWithShape="0">
              <a:srgbClr val="000000">
                <a:alpha val="7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703454" y="334542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40%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14282" y="2212966"/>
            <a:ext cx="76438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14282" y="1191562"/>
            <a:ext cx="76438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4282" y="3278504"/>
            <a:ext cx="76438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-1535949" y="2607463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5608645" y="2606669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Grid1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71934" y="2714620"/>
            <a:ext cx="3733432" cy="238509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모서리가 둥근 직사각형 19"/>
          <p:cNvSpPr/>
          <p:nvPr/>
        </p:nvSpPr>
        <p:spPr>
          <a:xfrm>
            <a:off x="357158" y="285728"/>
            <a:ext cx="7572428" cy="4929222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000760" y="285728"/>
            <a:ext cx="185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 err="1" smtClean="0"/>
              <a:t>DataGrid</a:t>
            </a:r>
            <a:endParaRPr lang="en-US" altLang="ko-KR" sz="105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14282" y="5715016"/>
            <a:ext cx="8286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그리드</a:t>
            </a:r>
            <a:r>
              <a:rPr lang="ko-KR" altLang="en-US" sz="1100" dirty="0" smtClean="0"/>
              <a:t> 영역을 표시</a:t>
            </a:r>
            <a:r>
              <a:rPr lang="en-US" altLang="ko-KR" sz="1100" dirty="0" smtClean="0"/>
              <a:t>… </a:t>
            </a:r>
            <a:r>
              <a:rPr lang="ko-KR" altLang="en-US" sz="1100" dirty="0" err="1" smtClean="0"/>
              <a:t>몇칸이</a:t>
            </a:r>
            <a:r>
              <a:rPr lang="ko-KR" altLang="en-US" sz="1100" dirty="0" smtClean="0"/>
              <a:t> 될지도 모르는걸</a:t>
            </a:r>
            <a:r>
              <a:rPr lang="en-US" altLang="ko-KR" sz="1100" dirty="0" smtClean="0"/>
              <a:t>… </a:t>
            </a:r>
          </a:p>
          <a:p>
            <a:r>
              <a:rPr lang="ko-KR" altLang="en-US" sz="1100" dirty="0" smtClean="0"/>
              <a:t>필요하면 엑셀로 대충 만들고 </a:t>
            </a:r>
            <a:r>
              <a:rPr lang="en-US" altLang="ko-KR" sz="1100" dirty="0" smtClean="0"/>
              <a:t>&gt;&gt; </a:t>
            </a:r>
            <a:r>
              <a:rPr lang="ko-KR" altLang="en-US" sz="1100" dirty="0" smtClean="0"/>
              <a:t>엑셀 시트를 링크로 포함시키자</a:t>
            </a:r>
            <a:endParaRPr lang="en-US" altLang="ko-KR" sz="1100" dirty="0" smtClean="0"/>
          </a:p>
          <a:p>
            <a:r>
              <a:rPr lang="en-US" altLang="ko-KR" sz="1100" dirty="0" smtClean="0"/>
              <a:t> </a:t>
            </a:r>
          </a:p>
          <a:p>
            <a:r>
              <a:rPr lang="ko-KR" altLang="en-US" sz="1100" dirty="0" smtClean="0"/>
              <a:t>삽입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개체 </a:t>
            </a:r>
            <a:r>
              <a:rPr lang="en-US" altLang="ko-KR" sz="1100" dirty="0" smtClean="0"/>
              <a:t>&gt;&gt;&gt;&gt; </a:t>
            </a:r>
            <a:r>
              <a:rPr lang="ko-KR" altLang="en-US" sz="1100" dirty="0" smtClean="0"/>
              <a:t>오른쪽 이미지로 뜸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아이콘으로 표시를 체크하고 </a:t>
            </a:r>
            <a:endParaRPr lang="en-US" altLang="ko-KR" sz="1100" dirty="0" smtClean="0"/>
          </a:p>
          <a:p>
            <a:r>
              <a:rPr lang="ko-KR" altLang="en-US" sz="1100" dirty="0" smtClean="0"/>
              <a:t>엑셀을 삽입할 수 있음</a:t>
            </a:r>
            <a:r>
              <a:rPr lang="en-US" altLang="ko-KR" sz="1100" dirty="0" smtClean="0"/>
              <a:t>. </a:t>
            </a:r>
          </a:p>
          <a:p>
            <a:r>
              <a:rPr lang="ko-KR" altLang="en-US" sz="1100" dirty="0" smtClean="0"/>
              <a:t>실제 </a:t>
            </a:r>
            <a:r>
              <a:rPr lang="ko-KR" altLang="en-US" sz="1100" dirty="0" err="1" smtClean="0"/>
              <a:t>그리드</a:t>
            </a:r>
            <a:r>
              <a:rPr lang="ko-KR" altLang="en-US" sz="1100" dirty="0" smtClean="0"/>
              <a:t> 내용을 엑셀로 담으면 됨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5643555"/>
            <a:ext cx="3286148" cy="121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19" y="428604"/>
            <a:ext cx="7268521" cy="46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Grid2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5715016"/>
            <a:ext cx="8286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그리드</a:t>
            </a:r>
            <a:r>
              <a:rPr lang="ko-KR" altLang="en-US" sz="1100" dirty="0" smtClean="0"/>
              <a:t> 영역을 표시</a:t>
            </a:r>
            <a:r>
              <a:rPr lang="en-US" altLang="ko-KR" sz="1100" dirty="0" smtClean="0"/>
              <a:t>… </a:t>
            </a:r>
            <a:r>
              <a:rPr lang="ko-KR" altLang="en-US" sz="1100" dirty="0" err="1" smtClean="0"/>
              <a:t>몇칸이</a:t>
            </a:r>
            <a:r>
              <a:rPr lang="ko-KR" altLang="en-US" sz="1100" dirty="0" smtClean="0"/>
              <a:t> 될지도 모르는걸</a:t>
            </a:r>
            <a:r>
              <a:rPr lang="en-US" altLang="ko-KR" sz="1100" dirty="0" smtClean="0"/>
              <a:t>… </a:t>
            </a:r>
          </a:p>
          <a:p>
            <a:r>
              <a:rPr lang="ko-KR" altLang="en-US" sz="1100" dirty="0" smtClean="0"/>
              <a:t>필요하면 엑셀로 대충 만들고 </a:t>
            </a:r>
            <a:r>
              <a:rPr lang="en-US" altLang="ko-KR" sz="1100" dirty="0" smtClean="0"/>
              <a:t>&gt;&gt; </a:t>
            </a:r>
            <a:r>
              <a:rPr lang="ko-KR" altLang="en-US" sz="1100" dirty="0" smtClean="0"/>
              <a:t>엑셀 시트를 링크로 포함시키자</a:t>
            </a:r>
            <a:endParaRPr lang="en-US" altLang="ko-KR" sz="1100" dirty="0" smtClean="0"/>
          </a:p>
          <a:p>
            <a:r>
              <a:rPr lang="en-US" altLang="ko-KR" sz="1100" dirty="0" smtClean="0"/>
              <a:t> </a:t>
            </a:r>
          </a:p>
          <a:p>
            <a:r>
              <a:rPr lang="ko-KR" altLang="en-US" sz="1100" dirty="0" smtClean="0"/>
              <a:t>삽입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개체 </a:t>
            </a:r>
            <a:r>
              <a:rPr lang="en-US" altLang="ko-KR" sz="1100" dirty="0" smtClean="0"/>
              <a:t>&gt;&gt;&gt;&gt; </a:t>
            </a:r>
            <a:r>
              <a:rPr lang="ko-KR" altLang="en-US" sz="1100" dirty="0" smtClean="0"/>
              <a:t>오른쪽 이미지로 뜸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아이콘으로 표시를 체크하고 </a:t>
            </a:r>
            <a:endParaRPr lang="en-US" altLang="ko-KR" sz="1100" dirty="0" smtClean="0"/>
          </a:p>
          <a:p>
            <a:r>
              <a:rPr lang="ko-KR" altLang="en-US" sz="1100" dirty="0" smtClean="0"/>
              <a:t>엑셀을 삽입할 수 있음</a:t>
            </a:r>
            <a:r>
              <a:rPr lang="en-US" altLang="ko-KR" sz="1100" dirty="0" smtClean="0"/>
              <a:t>. </a:t>
            </a:r>
          </a:p>
          <a:p>
            <a:r>
              <a:rPr lang="ko-KR" altLang="en-US" sz="1100" dirty="0" smtClean="0"/>
              <a:t>실제 </a:t>
            </a:r>
            <a:r>
              <a:rPr lang="ko-KR" altLang="en-US" sz="1100" dirty="0" err="1" smtClean="0"/>
              <a:t>그리드</a:t>
            </a:r>
            <a:r>
              <a:rPr lang="ko-KR" altLang="en-US" sz="1100" dirty="0" smtClean="0"/>
              <a:t> 내용을 엑셀로 담으면 됨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5643555"/>
            <a:ext cx="3286148" cy="121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000892" y="928670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714480" y="2428868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ICons1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29520" y="2500306"/>
            <a:ext cx="1357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닫기</a:t>
            </a:r>
            <a:endParaRPr lang="en-US" altLang="ko-KR" dirty="0" smtClean="0"/>
          </a:p>
          <a:p>
            <a:r>
              <a:rPr lang="ko-KR" altLang="en-US" dirty="0" smtClean="0"/>
              <a:t>업</a:t>
            </a:r>
            <a:endParaRPr lang="en-US" altLang="ko-KR" dirty="0" smtClean="0"/>
          </a:p>
          <a:p>
            <a:r>
              <a:rPr lang="ko-KR" altLang="en-US" dirty="0" smtClean="0"/>
              <a:t>다운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rot="16200000" flipH="1">
            <a:off x="7250925" y="1178703"/>
            <a:ext cx="500066" cy="5000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6200000" flipH="1" flipV="1">
            <a:off x="7250925" y="1178703"/>
            <a:ext cx="500066" cy="5000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00034" y="2428868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500694" y="928670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 rot="16200000" flipH="1">
            <a:off x="5750727" y="1178703"/>
            <a:ext cx="500066" cy="5000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6200000" flipH="1" flipV="1">
            <a:off x="5750727" y="1178703"/>
            <a:ext cx="500066" cy="5000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929058" y="928670"/>
            <a:ext cx="1000132" cy="1000132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rot="16200000" flipH="1">
            <a:off x="4179091" y="1178703"/>
            <a:ext cx="500066" cy="5000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16200000" flipH="1" flipV="1">
            <a:off x="4179091" y="1178703"/>
            <a:ext cx="500066" cy="5000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143108" y="928670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 rot="16200000" flipH="1">
            <a:off x="2393141" y="1178703"/>
            <a:ext cx="500066" cy="500066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6200000" flipH="1" flipV="1">
            <a:off x="2393141" y="1178703"/>
            <a:ext cx="500066" cy="500066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00034" y="928670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 rot="16200000" flipH="1">
            <a:off x="750067" y="1178703"/>
            <a:ext cx="500066" cy="5000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6200000" flipH="1" flipV="1">
            <a:off x="750067" y="1178703"/>
            <a:ext cx="500066" cy="5000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아래쪽 화살표 39"/>
          <p:cNvSpPr/>
          <p:nvPr/>
        </p:nvSpPr>
        <p:spPr>
          <a:xfrm>
            <a:off x="571472" y="2643182"/>
            <a:ext cx="857256" cy="57150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아래쪽 화살표 40"/>
          <p:cNvSpPr/>
          <p:nvPr/>
        </p:nvSpPr>
        <p:spPr>
          <a:xfrm flipV="1">
            <a:off x="1785918" y="2643182"/>
            <a:ext cx="857256" cy="57150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2928926" y="2428868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아래쪽 화살표 46"/>
          <p:cNvSpPr/>
          <p:nvPr/>
        </p:nvSpPr>
        <p:spPr>
          <a:xfrm rot="16200000" flipV="1">
            <a:off x="3000364" y="2643182"/>
            <a:ext cx="857256" cy="57150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8" name="직사각형 47"/>
          <p:cNvSpPr/>
          <p:nvPr/>
        </p:nvSpPr>
        <p:spPr>
          <a:xfrm>
            <a:off x="4214810" y="2428868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아래쪽 화살표 48"/>
          <p:cNvSpPr/>
          <p:nvPr/>
        </p:nvSpPr>
        <p:spPr>
          <a:xfrm rot="5400000" flipV="1">
            <a:off x="4286248" y="2643182"/>
            <a:ext cx="857256" cy="57150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0" name="직사각형 49"/>
          <p:cNvSpPr/>
          <p:nvPr/>
        </p:nvSpPr>
        <p:spPr>
          <a:xfrm>
            <a:off x="1714480" y="3714752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00034" y="3714752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아래쪽 화살표 51"/>
          <p:cNvSpPr/>
          <p:nvPr/>
        </p:nvSpPr>
        <p:spPr>
          <a:xfrm>
            <a:off x="571472" y="3929066"/>
            <a:ext cx="857256" cy="57150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3" name="아래쪽 화살표 52"/>
          <p:cNvSpPr/>
          <p:nvPr/>
        </p:nvSpPr>
        <p:spPr>
          <a:xfrm flipV="1">
            <a:off x="1785918" y="3929066"/>
            <a:ext cx="857256" cy="57150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2928926" y="3714752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아래쪽 화살표 54"/>
          <p:cNvSpPr/>
          <p:nvPr/>
        </p:nvSpPr>
        <p:spPr>
          <a:xfrm rot="16200000" flipV="1">
            <a:off x="3000364" y="3929066"/>
            <a:ext cx="857256" cy="57150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6" name="직사각형 55"/>
          <p:cNvSpPr/>
          <p:nvPr/>
        </p:nvSpPr>
        <p:spPr>
          <a:xfrm>
            <a:off x="4214810" y="3714752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아래쪽 화살표 56"/>
          <p:cNvSpPr/>
          <p:nvPr/>
        </p:nvSpPr>
        <p:spPr>
          <a:xfrm rot="5400000" flipV="1">
            <a:off x="4286248" y="3929066"/>
            <a:ext cx="857256" cy="57150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714480" y="5214950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00034" y="5214950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928926" y="5214950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214810" y="5214950"/>
            <a:ext cx="1000132" cy="10001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이등변 삼각형 65"/>
          <p:cNvSpPr/>
          <p:nvPr/>
        </p:nvSpPr>
        <p:spPr>
          <a:xfrm>
            <a:off x="642910" y="5429264"/>
            <a:ext cx="714380" cy="50006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1857356" y="5500702"/>
            <a:ext cx="714380" cy="50006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8" name="이등변 삼각형 67"/>
          <p:cNvSpPr/>
          <p:nvPr/>
        </p:nvSpPr>
        <p:spPr>
          <a:xfrm rot="16200000">
            <a:off x="3036083" y="5464984"/>
            <a:ext cx="714380" cy="50006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9" name="이등변 삼각형 68"/>
          <p:cNvSpPr/>
          <p:nvPr/>
        </p:nvSpPr>
        <p:spPr>
          <a:xfrm rot="5400000">
            <a:off x="4393405" y="5464983"/>
            <a:ext cx="714380" cy="50006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ICons2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2852"/>
            <a:ext cx="20002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문서</a:t>
            </a:r>
            <a:endParaRPr lang="en-US" altLang="ko-KR" sz="1200" dirty="0" smtClean="0"/>
          </a:p>
          <a:p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hwp</a:t>
            </a:r>
            <a:endParaRPr lang="en-US" altLang="ko-KR" sz="1200" dirty="0" smtClean="0"/>
          </a:p>
          <a:p>
            <a:r>
              <a:rPr lang="en-US" altLang="ko-KR" sz="1200" dirty="0" smtClean="0"/>
              <a:t>.excel</a:t>
            </a:r>
          </a:p>
          <a:p>
            <a:r>
              <a:rPr lang="en-US" altLang="ko-KR" sz="1200" dirty="0" smtClean="0"/>
              <a:t>.word</a:t>
            </a:r>
          </a:p>
          <a:p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ppt</a:t>
            </a:r>
            <a:endParaRPr lang="en-US" altLang="ko-KR" sz="1200" dirty="0" smtClean="0"/>
          </a:p>
          <a:p>
            <a:r>
              <a:rPr lang="en-US" altLang="ko-KR" sz="1200" dirty="0" smtClean="0"/>
              <a:t>.txt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SNS</a:t>
            </a:r>
          </a:p>
          <a:p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facebook</a:t>
            </a:r>
            <a:endParaRPr lang="en-US" altLang="ko-KR" sz="1200" dirty="0" smtClean="0"/>
          </a:p>
          <a:p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twiter</a:t>
            </a:r>
            <a:endParaRPr lang="en-US" altLang="ko-KR" sz="1200" dirty="0" smtClean="0"/>
          </a:p>
          <a:p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kakaotalk</a:t>
            </a:r>
            <a:endParaRPr lang="en-US" altLang="ko-KR" sz="1200" dirty="0" smtClean="0"/>
          </a:p>
          <a:p>
            <a:r>
              <a:rPr lang="en-US" altLang="ko-KR" sz="1200" dirty="0" smtClean="0"/>
              <a:t>…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각종 </a:t>
            </a:r>
            <a:endParaRPr lang="en-US" altLang="ko-KR" sz="1200" dirty="0" smtClean="0"/>
          </a:p>
          <a:p>
            <a:r>
              <a:rPr lang="ko-KR" altLang="en-US" sz="1200" dirty="0" smtClean="0"/>
              <a:t>디자인 아이콘</a:t>
            </a:r>
            <a:endParaRPr lang="en-US" altLang="ko-KR" sz="1200" dirty="0" smtClean="0"/>
          </a:p>
          <a:p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블릿</a:t>
            </a:r>
            <a:endParaRPr lang="en-US" altLang="ko-KR" sz="1200" dirty="0" smtClean="0"/>
          </a:p>
          <a:p>
            <a:r>
              <a:rPr lang="en-US" altLang="ko-KR" sz="1200" dirty="0" smtClean="0"/>
              <a:t>. </a:t>
            </a:r>
            <a:r>
              <a:rPr lang="ko-KR" altLang="en-US" sz="1200" dirty="0" smtClean="0"/>
              <a:t>다이아</a:t>
            </a:r>
            <a:endParaRPr lang="en-US" altLang="ko-KR" sz="1200" dirty="0" smtClean="0"/>
          </a:p>
          <a:p>
            <a:r>
              <a:rPr lang="en-US" altLang="ko-KR" sz="1200" dirty="0" smtClean="0"/>
              <a:t>. </a:t>
            </a:r>
            <a:r>
              <a:rPr lang="ko-KR" altLang="en-US" sz="1200" dirty="0" smtClean="0"/>
              <a:t>클로버</a:t>
            </a:r>
            <a:endParaRPr lang="en-US" altLang="ko-KR" sz="1200" dirty="0" smtClean="0"/>
          </a:p>
          <a:p>
            <a:r>
              <a:rPr lang="en-US" altLang="ko-KR" sz="1200" dirty="0" smtClean="0"/>
              <a:t>. </a:t>
            </a:r>
            <a:r>
              <a:rPr lang="ko-KR" altLang="en-US" sz="1200" dirty="0" smtClean="0"/>
              <a:t>음표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Youtube</a:t>
            </a:r>
            <a:endParaRPr lang="en-US" altLang="ko-KR" sz="1200" dirty="0" smtClean="0"/>
          </a:p>
          <a:p>
            <a:r>
              <a:rPr lang="ko-KR" altLang="en-US" sz="1200" dirty="0" smtClean="0"/>
              <a:t>좋아요</a:t>
            </a:r>
            <a:endParaRPr lang="en-US" altLang="ko-KR" sz="1200" dirty="0" smtClean="0"/>
          </a:p>
          <a:p>
            <a:r>
              <a:rPr lang="ko-KR" altLang="en-US" sz="1200" dirty="0" smtClean="0"/>
              <a:t>싫어요</a:t>
            </a:r>
            <a:endParaRPr lang="en-US" altLang="ko-KR" sz="1200" dirty="0" smtClean="0"/>
          </a:p>
          <a:p>
            <a:r>
              <a:rPr lang="ko-KR" altLang="en-US" sz="1200" dirty="0" smtClean="0"/>
              <a:t>구독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다음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네이버</a:t>
            </a:r>
            <a:endParaRPr lang="en-US" altLang="ko-KR" sz="1200" dirty="0" smtClean="0"/>
          </a:p>
          <a:p>
            <a:r>
              <a:rPr lang="ko-KR" altLang="en-US" sz="1200" dirty="0" err="1" smtClean="0"/>
              <a:t>구글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143108" y="142852"/>
            <a:ext cx="2000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와이파이</a:t>
            </a:r>
            <a:endParaRPr lang="en-US" altLang="ko-KR" sz="1200" dirty="0" smtClean="0"/>
          </a:p>
          <a:p>
            <a:r>
              <a:rPr lang="ko-KR" altLang="en-US" sz="1200" dirty="0" smtClean="0"/>
              <a:t>설정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톱니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Pc</a:t>
            </a:r>
          </a:p>
          <a:p>
            <a:r>
              <a:rPr lang="ko-KR" altLang="en-US" sz="1200" dirty="0" err="1" smtClean="0"/>
              <a:t>클라우드</a:t>
            </a:r>
            <a:endParaRPr lang="en-US" altLang="ko-KR" sz="1200" dirty="0" smtClean="0"/>
          </a:p>
          <a:p>
            <a:r>
              <a:rPr lang="ko-KR" altLang="en-US" sz="1200" dirty="0" smtClean="0"/>
              <a:t>사람</a:t>
            </a:r>
            <a:r>
              <a:rPr lang="en-US" altLang="ko-KR" sz="1200" dirty="0" smtClean="0"/>
              <a:t>1, </a:t>
            </a:r>
            <a:r>
              <a:rPr lang="ko-KR" altLang="en-US" sz="1200" dirty="0" smtClean="0"/>
              <a:t>사람</a:t>
            </a:r>
            <a:r>
              <a:rPr lang="en-US" altLang="ko-KR" sz="1200" dirty="0" smtClean="0"/>
              <a:t>2, </a:t>
            </a:r>
            <a:r>
              <a:rPr lang="ko-KR" altLang="en-US" sz="1200" dirty="0" smtClean="0"/>
              <a:t>사람</a:t>
            </a:r>
            <a:r>
              <a:rPr lang="en-US" altLang="ko-KR" sz="1200" dirty="0" smtClean="0"/>
              <a:t>3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순서도 그리는 도형</a:t>
            </a:r>
            <a:endParaRPr lang="en-US" altLang="ko-KR" sz="1200" dirty="0" smtClean="0"/>
          </a:p>
          <a:p>
            <a:r>
              <a:rPr lang="ko-KR" altLang="en-US" sz="1200" dirty="0" smtClean="0"/>
              <a:t>동그라미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마른모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둥근모서리</a:t>
            </a:r>
            <a:r>
              <a:rPr lang="ko-KR" altLang="en-US" sz="1200" dirty="0" smtClean="0"/>
              <a:t> 사각형</a:t>
            </a:r>
            <a:endParaRPr lang="en-US" altLang="ko-KR" sz="1200" dirty="0" smtClean="0"/>
          </a:p>
          <a:p>
            <a:r>
              <a:rPr lang="ko-KR" altLang="en-US" sz="1200" dirty="0" smtClean="0"/>
              <a:t>사각형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UML</a:t>
            </a:r>
            <a:r>
              <a:rPr lang="ko-KR" altLang="en-US" sz="1200" dirty="0" smtClean="0"/>
              <a:t>그리는 도형</a:t>
            </a:r>
            <a:endParaRPr lang="en-US" altLang="ko-KR" sz="1200" dirty="0" smtClean="0"/>
          </a:p>
          <a:p>
            <a:r>
              <a:rPr lang="ko-KR" altLang="en-US" sz="1200" dirty="0" smtClean="0"/>
              <a:t>오브젝트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둥근 사각 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사각형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 smtClean="0"/>
              <a:t>콤보</a:t>
            </a:r>
            <a:r>
              <a:rPr lang="ko-KR" altLang="en-US" dirty="0" smtClean="0"/>
              <a:t> 박스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2844" y="142852"/>
            <a:ext cx="4572032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00496" y="142852"/>
            <a:ext cx="714380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flipV="1">
            <a:off x="4143372" y="312341"/>
            <a:ext cx="428628" cy="357190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라디오 버튼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85720" y="214290"/>
            <a:ext cx="785818" cy="78581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85720" y="1428736"/>
            <a:ext cx="785818" cy="78581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00034" y="1643050"/>
            <a:ext cx="357190" cy="35719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28728" y="50004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unchecked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28728" y="157161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checked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6644" y="2928934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On/Off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034" y="2928934"/>
            <a:ext cx="3857652" cy="714380"/>
          </a:xfrm>
          <a:prstGeom prst="roundRect">
            <a:avLst>
              <a:gd name="adj" fmla="val 1804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0208" y="3044915"/>
            <a:ext cx="1607214" cy="500066"/>
          </a:xfrm>
          <a:prstGeom prst="roundRect">
            <a:avLst>
              <a:gd name="adj" fmla="val 1434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5786" y="307181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ON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36158" y="3044915"/>
            <a:ext cx="1607214" cy="500066"/>
          </a:xfrm>
          <a:prstGeom prst="roundRect">
            <a:avLst>
              <a:gd name="adj" fmla="val 14342"/>
            </a:avLst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0034" y="3857628"/>
            <a:ext cx="3857652" cy="714380"/>
          </a:xfrm>
          <a:prstGeom prst="roundRect">
            <a:avLst>
              <a:gd name="adj" fmla="val 1804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0208" y="3973609"/>
            <a:ext cx="1607214" cy="500066"/>
          </a:xfrm>
          <a:prstGeom prst="roundRect">
            <a:avLst>
              <a:gd name="adj" fmla="val 14342"/>
            </a:avLst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36158" y="3973609"/>
            <a:ext cx="1607214" cy="500066"/>
          </a:xfrm>
          <a:prstGeom prst="roundRect">
            <a:avLst>
              <a:gd name="adj" fmla="val 1434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71736" y="400050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</a:rPr>
              <a:t>OFF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0034" y="4857760"/>
            <a:ext cx="3857652" cy="714380"/>
          </a:xfrm>
          <a:prstGeom prst="roundRect">
            <a:avLst>
              <a:gd name="adj" fmla="val 1804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0208" y="4973741"/>
            <a:ext cx="1607214" cy="500066"/>
          </a:xfrm>
          <a:prstGeom prst="roundRect">
            <a:avLst>
              <a:gd name="adj" fmla="val 1434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536158" y="4973741"/>
            <a:ext cx="1607214" cy="500066"/>
          </a:xfrm>
          <a:prstGeom prst="roundRect">
            <a:avLst>
              <a:gd name="adj" fmla="val 14342"/>
            </a:avLst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71736" y="5000636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</a:rPr>
              <a:t>OFF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5786" y="5000636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ON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286380" y="3929066"/>
            <a:ext cx="1500198" cy="71438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357818" y="4000504"/>
            <a:ext cx="571504" cy="5715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286380" y="4786322"/>
            <a:ext cx="1500198" cy="71438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143636" y="4857760"/>
            <a:ext cx="571504" cy="5715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572132" y="4071942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ON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0628" y="492919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</a:rPr>
              <a:t>OFF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14744" y="857232"/>
            <a:ext cx="1500198" cy="71438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786182" y="928670"/>
            <a:ext cx="571504" cy="571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72132" y="857232"/>
            <a:ext cx="1500198" cy="71438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429388" y="928670"/>
            <a:ext cx="571504" cy="571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178422" y="115957"/>
            <a:ext cx="1000132" cy="10001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7" name="그룹 46"/>
          <p:cNvGrpSpPr/>
          <p:nvPr/>
        </p:nvGrpSpPr>
        <p:grpSpPr>
          <a:xfrm>
            <a:off x="5018558" y="4527465"/>
            <a:ext cx="1857388" cy="1143008"/>
            <a:chOff x="5357818" y="643712"/>
            <a:chExt cx="1857388" cy="1143008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5357818" y="821654"/>
              <a:ext cx="1857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5400000">
              <a:off x="4965332" y="1214422"/>
              <a:ext cx="114300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체크박스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28728" y="50004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unchecked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28728" y="157161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checked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7142" y="176190"/>
            <a:ext cx="857256" cy="8572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1902" y="1364918"/>
            <a:ext cx="857256" cy="8572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85720" y="1857364"/>
            <a:ext cx="357190" cy="28575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499990" y="1668494"/>
            <a:ext cx="546192" cy="42862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>
            <a:off x="279370" y="214290"/>
            <a:ext cx="4513294" cy="407990"/>
          </a:xfrm>
          <a:prstGeom prst="roundRect">
            <a:avLst>
              <a:gd name="adj" fmla="val 0"/>
            </a:avLst>
          </a:prstGeom>
          <a:solidFill>
            <a:srgbClr val="888488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/>
              <a:t>ListBox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79370" y="635434"/>
            <a:ext cx="4513294" cy="40799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9370" y="1056578"/>
            <a:ext cx="4513294" cy="407990"/>
          </a:xfrm>
          <a:prstGeom prst="roundRect">
            <a:avLst>
              <a:gd name="adj" fmla="val 0"/>
            </a:avLst>
          </a:prstGeom>
          <a:solidFill>
            <a:srgbClr val="888488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9370" y="1477722"/>
            <a:ext cx="4513294" cy="40799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9370" y="1898866"/>
            <a:ext cx="4513294" cy="407990"/>
          </a:xfrm>
          <a:prstGeom prst="roundRect">
            <a:avLst>
              <a:gd name="adj" fmla="val 0"/>
            </a:avLst>
          </a:prstGeom>
          <a:solidFill>
            <a:srgbClr val="888488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79370" y="2320010"/>
            <a:ext cx="4513294" cy="40799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79370" y="2741154"/>
            <a:ext cx="4513294" cy="407990"/>
          </a:xfrm>
          <a:prstGeom prst="roundRect">
            <a:avLst>
              <a:gd name="adj" fmla="val 0"/>
            </a:avLst>
          </a:prstGeom>
          <a:solidFill>
            <a:srgbClr val="888488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9370" y="3162298"/>
            <a:ext cx="4513294" cy="40799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9370" y="3583442"/>
            <a:ext cx="4513294" cy="407990"/>
          </a:xfrm>
          <a:prstGeom prst="roundRect">
            <a:avLst>
              <a:gd name="adj" fmla="val 0"/>
            </a:avLst>
          </a:prstGeom>
          <a:solidFill>
            <a:srgbClr val="888488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9370" y="4004586"/>
            <a:ext cx="4513294" cy="40799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9370" y="4425730"/>
            <a:ext cx="4513294" cy="407990"/>
          </a:xfrm>
          <a:prstGeom prst="roundRect">
            <a:avLst>
              <a:gd name="adj" fmla="val 0"/>
            </a:avLst>
          </a:prstGeom>
          <a:solidFill>
            <a:srgbClr val="888488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79370" y="4846874"/>
            <a:ext cx="4513294" cy="40799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79370" y="5268018"/>
            <a:ext cx="4513294" cy="407990"/>
          </a:xfrm>
          <a:prstGeom prst="roundRect">
            <a:avLst>
              <a:gd name="adj" fmla="val 0"/>
            </a:avLst>
          </a:prstGeom>
          <a:solidFill>
            <a:srgbClr val="888488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79370" y="5689162"/>
            <a:ext cx="4513294" cy="40799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79370" y="6110306"/>
            <a:ext cx="4513294" cy="407990"/>
          </a:xfrm>
          <a:prstGeom prst="roundRect">
            <a:avLst>
              <a:gd name="adj" fmla="val 0"/>
            </a:avLst>
          </a:prstGeom>
          <a:solidFill>
            <a:srgbClr val="888488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633913" y="171427"/>
            <a:ext cx="214314" cy="63675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652963" y="219052"/>
            <a:ext cx="142876" cy="92869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7142" y="176190"/>
            <a:ext cx="4620610" cy="63960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/>
              <a:t>DateTimePicker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2844" y="142852"/>
            <a:ext cx="3000396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7620" y="206352"/>
            <a:ext cx="282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YYYY-MM-DD</a:t>
            </a:r>
            <a:endParaRPr lang="ko-KR" altLang="en-US" sz="28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86116" y="142852"/>
            <a:ext cx="714380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470267" y="290490"/>
            <a:ext cx="285752" cy="28575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7" idx="5"/>
          </p:cNvCxnSpPr>
          <p:nvPr/>
        </p:nvCxnSpPr>
        <p:spPr>
          <a:xfrm rot="16200000" flipH="1">
            <a:off x="3714172" y="534394"/>
            <a:ext cx="113285" cy="113285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42844" y="1285860"/>
            <a:ext cx="2428892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7620" y="1349360"/>
            <a:ext cx="210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YYYY-MM</a:t>
            </a:r>
            <a:endParaRPr lang="ko-KR" altLang="en-US" sz="28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14612" y="1285860"/>
            <a:ext cx="714380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898763" y="1433498"/>
            <a:ext cx="285752" cy="28575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 rot="16200000" flipH="1">
            <a:off x="3142668" y="1677402"/>
            <a:ext cx="113285" cy="113285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42844" y="2643182"/>
            <a:ext cx="1500198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7620" y="2706682"/>
            <a:ext cx="125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YYYY</a:t>
            </a:r>
            <a:endParaRPr lang="ko-KR" altLang="en-US" sz="28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85918" y="2643182"/>
            <a:ext cx="714380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70069" y="2790820"/>
            <a:ext cx="285752" cy="28575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9" idx="5"/>
          </p:cNvCxnSpPr>
          <p:nvPr/>
        </p:nvCxnSpPr>
        <p:spPr>
          <a:xfrm rot="16200000" flipH="1">
            <a:off x="2213974" y="3034724"/>
            <a:ext cx="113285" cy="113285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그룹 37"/>
          <p:cNvGrpSpPr/>
          <p:nvPr/>
        </p:nvGrpSpPr>
        <p:grpSpPr>
          <a:xfrm>
            <a:off x="4714876" y="4071942"/>
            <a:ext cx="642942" cy="642942"/>
            <a:chOff x="4286248" y="142852"/>
            <a:chExt cx="642942" cy="64294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286248" y="242888"/>
              <a:ext cx="642942" cy="542906"/>
            </a:xfrm>
            <a:prstGeom prst="roundRect">
              <a:avLst>
                <a:gd name="adj" fmla="val 1333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7686" y="428604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00562" y="428604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43438" y="428604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286248" y="285728"/>
              <a:ext cx="642942" cy="7143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7686" y="142852"/>
              <a:ext cx="71438" cy="14287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86314" y="142852"/>
              <a:ext cx="71438" cy="14287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357686" y="571480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500562" y="571480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643438" y="571480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786314" y="428604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6314" y="571480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1538266" y="4079880"/>
            <a:ext cx="3000396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643042" y="4143380"/>
            <a:ext cx="282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YYYY-MM-DD</a:t>
            </a:r>
            <a:endParaRPr lang="ko-KR" altLang="en-US" sz="28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071934" y="2143116"/>
            <a:ext cx="2428892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176710" y="2206616"/>
            <a:ext cx="210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YYYY-MM</a:t>
            </a:r>
            <a:endParaRPr lang="ko-KR" altLang="en-US" sz="2800" b="1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643702" y="2143116"/>
            <a:ext cx="642942" cy="642942"/>
            <a:chOff x="4286248" y="142852"/>
            <a:chExt cx="642942" cy="64294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286248" y="242888"/>
              <a:ext cx="642942" cy="542906"/>
            </a:xfrm>
            <a:prstGeom prst="roundRect">
              <a:avLst>
                <a:gd name="adj" fmla="val 1333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57686" y="428604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00562" y="428604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43438" y="428604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286248" y="285728"/>
              <a:ext cx="642942" cy="7143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57686" y="142852"/>
              <a:ext cx="71438" cy="14287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786314" y="142852"/>
              <a:ext cx="71438" cy="14287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7686" y="571480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500562" y="571480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643438" y="571480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786314" y="428604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786314" y="571480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5000628" y="3071810"/>
            <a:ext cx="1500198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105404" y="3135310"/>
            <a:ext cx="125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YYYY</a:t>
            </a:r>
            <a:endParaRPr lang="ko-KR" altLang="en-US" sz="2800" b="1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643702" y="3071810"/>
            <a:ext cx="642942" cy="642942"/>
            <a:chOff x="4286248" y="142852"/>
            <a:chExt cx="642942" cy="642942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4286248" y="242888"/>
              <a:ext cx="642942" cy="542906"/>
            </a:xfrm>
            <a:prstGeom prst="roundRect">
              <a:avLst>
                <a:gd name="adj" fmla="val 1333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357686" y="428604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00562" y="428604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43438" y="428604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6248" y="285728"/>
              <a:ext cx="642942" cy="7143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357686" y="142852"/>
              <a:ext cx="71438" cy="14287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786314" y="142852"/>
              <a:ext cx="71438" cy="14287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357686" y="571480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500562" y="571480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643438" y="571480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786314" y="428604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786314" y="571480"/>
              <a:ext cx="71438" cy="7143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2844" y="142852"/>
            <a:ext cx="2143140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7620" y="206352"/>
            <a:ext cx="189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HH:MM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86644" y="0"/>
            <a:ext cx="185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/>
              <a:t>CodeFinder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2844" y="142852"/>
            <a:ext cx="1857388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7620" y="210321"/>
            <a:ext cx="160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</a:rPr>
              <a:t>CODE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43108" y="142852"/>
            <a:ext cx="714380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321844" y="285728"/>
            <a:ext cx="285752" cy="28575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7" idx="5"/>
          </p:cNvCxnSpPr>
          <p:nvPr/>
        </p:nvCxnSpPr>
        <p:spPr>
          <a:xfrm rot="16200000" flipH="1">
            <a:off x="2565749" y="529632"/>
            <a:ext cx="113285" cy="113285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3000364" y="142852"/>
            <a:ext cx="4286280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071802" y="210321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</a:rPr>
              <a:t>DESC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844" y="1714488"/>
            <a:ext cx="1857388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7620" y="1781957"/>
            <a:ext cx="160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</a:rPr>
              <a:t>CODE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43108" y="1714488"/>
            <a:ext cx="714380" cy="642942"/>
          </a:xfrm>
          <a:prstGeom prst="roundRect">
            <a:avLst>
              <a:gd name="adj" fmla="val 8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21844" y="1857364"/>
            <a:ext cx="285752" cy="28575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5"/>
          </p:cNvCxnSpPr>
          <p:nvPr/>
        </p:nvCxnSpPr>
        <p:spPr>
          <a:xfrm rot="16200000" flipH="1">
            <a:off x="2565749" y="2101268"/>
            <a:ext cx="113285" cy="113285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285</Words>
  <Application>Microsoft Office PowerPoint</Application>
  <PresentationFormat>화면 슬라이드 쇼(4:3)</PresentationFormat>
  <Paragraphs>180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jisong yun</cp:lastModifiedBy>
  <cp:revision>76</cp:revision>
  <dcterms:created xsi:type="dcterms:W3CDTF">2006-10-05T04:04:58Z</dcterms:created>
  <dcterms:modified xsi:type="dcterms:W3CDTF">2022-04-19T10:37:37Z</dcterms:modified>
</cp:coreProperties>
</file>