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1A89-6A71-4A1C-AFE2-D28B92748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5D0C5-F375-475E-9D92-4366C7122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69FD-4249-457D-B910-8254443E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B9A3-810E-4206-8861-440483B6F48D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02F9-5E42-4EA8-BFB0-DD531EAE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67F6-6979-44D6-876F-53AE78DA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A2E-443F-4377-8F3C-7C41E1A57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1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1339-28A4-4866-A487-8850EE4B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AC3CC-32DB-45F2-922B-E9463A22A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D180-141A-4C25-9FF9-6BF40CF5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B9A3-810E-4206-8861-440483B6F48D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3CB89-7FA1-4031-B054-E48D1E2D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90F22-907C-4716-B4F3-284AAAB4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A2E-443F-4377-8F3C-7C41E1A57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4358B-70E9-4D84-900B-8C8A18B75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64845-6605-42CF-A185-A9217E5F4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7C69-7B4E-400A-83CA-37B8E03A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B9A3-810E-4206-8861-440483B6F48D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DFEA8-70B6-4FDE-9122-FA9F6C49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9722A-165C-4229-98B2-0B81D46C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A2E-443F-4377-8F3C-7C41E1A57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4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676A-6D21-4759-A240-3838E572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2D0BE-B53F-40F5-87C0-4D78DFE5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F4F3-3854-4A27-8AB3-CF29BDA8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B9A3-810E-4206-8861-440483B6F48D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3EC8-7E7C-4EB5-88D5-13EA2E5E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78B78-4F50-4C9E-8494-1AF9E5BF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A2E-443F-4377-8F3C-7C41E1A57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25F3-CF1F-469F-B803-291C81C0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7F9F-3F7E-42DF-8BF7-C7B8AD6BC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D20-F652-45D4-96FF-B8CFD6DD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B9A3-810E-4206-8861-440483B6F48D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CF9F1-AEE8-4AA7-BC4C-7C4BD7A7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70A1-9283-4E1E-B1EA-41577968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A2E-443F-4377-8F3C-7C41E1A57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7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F660-971D-4F98-9A5E-47199B3E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8444-4882-4162-AE41-5248C9231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E6D50-4E58-4EE0-B5B8-79AFA320F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21838-31A9-497A-A98A-90ACA687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B9A3-810E-4206-8861-440483B6F48D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4B57C-600C-4DF5-985B-7E3098B5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87B1-867D-4960-9C71-9AE7166B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A2E-443F-4377-8F3C-7C41E1A57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E829-665F-4661-A67C-68D348D3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CD690-0643-4C7F-BA78-F80A4579D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4CCFD-3698-4B43-AAE2-4A02D3B18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48775-F010-4B18-A6E1-17E53E4C1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CAAE5-9A96-48C7-B55C-1DEAA0E1A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5B5D3-C95E-46C2-BC0B-0EC9501B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B9A3-810E-4206-8861-440483B6F48D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04DA2-2359-4C60-A63E-522D5D0F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D2800-16E3-4841-B00B-DE378CB6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A2E-443F-4377-8F3C-7C41E1A57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5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FD39-6D37-481F-9895-5D4E6A3D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F811C-35E0-40C3-A6A4-8F98745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B9A3-810E-4206-8861-440483B6F48D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9C1C2-DE92-4B95-8FE0-70D9A2D2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B8A82-C2CD-47B2-88A9-B4C22726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A2E-443F-4377-8F3C-7C41E1A57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9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1FB90-B87E-4BAB-B2BC-1DA4EBF7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B9A3-810E-4206-8861-440483B6F48D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49E8A-6877-464F-9C3F-5737ADF1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A6013-1DB2-4818-B5E2-74950A48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A2E-443F-4377-8F3C-7C41E1A57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4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0C40-B401-479C-844F-DFF34115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4949-1653-40F7-81C5-BF3E2604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84941-EC8F-432A-AF4D-13D7DAD58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4AF97-79FB-4CF5-823C-B5E64725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B9A3-810E-4206-8861-440483B6F48D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561F-06AB-404F-AD90-68BE092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AABAB-7521-4743-802E-A2AD2823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A2E-443F-4377-8F3C-7C41E1A57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3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4559-5367-4916-AEB2-C17A411D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0404B-12A3-44DC-815F-1DDF4329C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22C86-893C-49BD-8012-C1EE6873B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C1210-1E54-4A66-B49A-18F2D61A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B9A3-810E-4206-8861-440483B6F48D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766E2-5D5F-4E53-98FE-BFBFC86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828A6-64AA-4E40-B0AB-8899CBB3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A2E-443F-4377-8F3C-7C41E1A57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DBF0A-A088-4591-AB7A-BE0E7450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4C09C-317B-4BC4-8CCB-8C6D61EFD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C84B-72DF-4743-BBA0-3C81EA9D6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B9A3-810E-4206-8861-440483B6F48D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CAC9-6AAD-47F0-9663-0D7BBB301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9B8D-6065-4552-8B5C-6B1607E03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1CA2E-443F-4377-8F3C-7C41E1A57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5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187653-2D15-4F32-BED1-942518E5F999}"/>
              </a:ext>
            </a:extLst>
          </p:cNvPr>
          <p:cNvSpPr txBox="1"/>
          <p:nvPr/>
        </p:nvSpPr>
        <p:spPr>
          <a:xfrm>
            <a:off x="5542672" y="-167884"/>
            <a:ext cx="7282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r>
              <a:rPr lang="en-US" sz="6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Engineering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AD0C5-8B4C-4720-A711-5CFD9C29EF11}"/>
              </a:ext>
            </a:extLst>
          </p:cNvPr>
          <p:cNvSpPr txBox="1"/>
          <p:nvPr/>
        </p:nvSpPr>
        <p:spPr>
          <a:xfrm>
            <a:off x="4797390" y="953309"/>
            <a:ext cx="4501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Doctors Appointment &amp; Medicine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B58D6-C138-4EC2-886E-ACD3BACAC922}"/>
              </a:ext>
            </a:extLst>
          </p:cNvPr>
          <p:cNvSpPr txBox="1"/>
          <p:nvPr/>
        </p:nvSpPr>
        <p:spPr>
          <a:xfrm>
            <a:off x="351691" y="3272071"/>
            <a:ext cx="2982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u="sng" dirty="0">
                <a:solidFill>
                  <a:srgbClr val="FF0000"/>
                </a:solidFill>
              </a:rPr>
              <a:t>Members: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B201C-CFBF-4742-BE00-AEEEB6C2727B}"/>
              </a:ext>
            </a:extLst>
          </p:cNvPr>
          <p:cNvSpPr txBox="1"/>
          <p:nvPr/>
        </p:nvSpPr>
        <p:spPr>
          <a:xfrm>
            <a:off x="0" y="3988270"/>
            <a:ext cx="95947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 err="1">
                <a:solidFill>
                  <a:srgbClr val="00B0F0"/>
                </a:solidFill>
              </a:rPr>
              <a:t>Aseya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Khanom</a:t>
            </a: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[17-35394-3]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00B0F0"/>
                </a:solidFill>
              </a:rPr>
              <a:t>Bushra Amana</a:t>
            </a: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[18-36568-1]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 err="1">
                <a:solidFill>
                  <a:srgbClr val="00B0F0"/>
                </a:solidFill>
              </a:rPr>
              <a:t>Shafin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Talukder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Nill</a:t>
            </a: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[18-36588-1]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00B0F0"/>
                </a:solidFill>
              </a:rPr>
              <a:t>Arshad Hassan Aywon</a:t>
            </a: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[18-36601-1]</a:t>
            </a:r>
          </a:p>
        </p:txBody>
      </p:sp>
    </p:spTree>
    <p:extLst>
      <p:ext uri="{BB962C8B-B14F-4D97-AF65-F5344CB8AC3E}">
        <p14:creationId xmlns:p14="http://schemas.microsoft.com/office/powerpoint/2010/main" val="1058452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9000" t="1000" r="24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66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0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A63D1-D366-419E-949F-4D8AB910226B}"/>
              </a:ext>
            </a:extLst>
          </p:cNvPr>
          <p:cNvSpPr txBox="1"/>
          <p:nvPr/>
        </p:nvSpPr>
        <p:spPr>
          <a:xfrm>
            <a:off x="239150" y="0"/>
            <a:ext cx="704954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atin typeface="Algerian" panose="04020705040A02060702" pitchFamily="82" charset="0"/>
              </a:rPr>
              <a:t>Introduction</a:t>
            </a:r>
          </a:p>
          <a:p>
            <a:pPr algn="ctr"/>
            <a:endParaRPr lang="en-US" sz="2800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/>
              <a:t>Online Doctor Appointment</a:t>
            </a:r>
          </a:p>
          <a:p>
            <a:r>
              <a:rPr lang="en-US" sz="2800" b="1" dirty="0"/>
              <a:t>              *See Doctors List and visiting times</a:t>
            </a:r>
          </a:p>
          <a:p>
            <a:r>
              <a:rPr lang="en-US" sz="2800" b="1" dirty="0"/>
              <a:t>              *Confirm Doctor serial</a:t>
            </a:r>
          </a:p>
          <a:p>
            <a:r>
              <a:rPr lang="en-US" sz="2800" b="1" dirty="0"/>
              <a:t>              * Feedback</a:t>
            </a:r>
          </a:p>
          <a:p>
            <a:endParaRPr lang="en-US" sz="2800" b="1" dirty="0"/>
          </a:p>
          <a:p>
            <a:r>
              <a:rPr lang="en-US" sz="4000" b="1" u="sng" dirty="0">
                <a:solidFill>
                  <a:srgbClr val="FF0000"/>
                </a:solidFill>
              </a:rPr>
              <a:t>Why this proposal: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Saving of time, money and energy.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Make the medicine shipping more comfortable.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924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432A5-9298-47A8-A109-F70C4295B52A}"/>
              </a:ext>
            </a:extLst>
          </p:cNvPr>
          <p:cNvSpPr txBox="1"/>
          <p:nvPr/>
        </p:nvSpPr>
        <p:spPr>
          <a:xfrm>
            <a:off x="0" y="210026"/>
            <a:ext cx="724486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Algerian" panose="04020705040A02060702" pitchFamily="82" charset="0"/>
              </a:rPr>
              <a:t>Introduction</a:t>
            </a:r>
          </a:p>
          <a:p>
            <a:endParaRPr lang="en-US" sz="4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b="1" dirty="0"/>
              <a:t>Online Medicine</a:t>
            </a:r>
          </a:p>
          <a:p>
            <a:r>
              <a:rPr lang="en-US" sz="4000" b="1" dirty="0"/>
              <a:t>               *Local </a:t>
            </a:r>
          </a:p>
          <a:p>
            <a:r>
              <a:rPr lang="en-US" sz="4000" b="1" dirty="0"/>
              <a:t>               *Foreign</a:t>
            </a:r>
          </a:p>
          <a:p>
            <a:r>
              <a:rPr lang="en-US" sz="4000" b="1" dirty="0"/>
              <a:t>     #Order Unavailable Medicines </a:t>
            </a:r>
          </a:p>
          <a:p>
            <a:r>
              <a:rPr lang="en-US" sz="4000" b="1" u="sng" dirty="0">
                <a:solidFill>
                  <a:srgbClr val="FF0000"/>
                </a:solidFill>
              </a:rPr>
              <a:t>Why this proposal: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To save energy and time.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Take the appointment system at a high stage.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1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71E61-A2B3-4FD7-9BAB-DDCC0891FF5D}"/>
              </a:ext>
            </a:extLst>
          </p:cNvPr>
          <p:cNvSpPr txBox="1"/>
          <p:nvPr/>
        </p:nvSpPr>
        <p:spPr>
          <a:xfrm>
            <a:off x="0" y="244123"/>
            <a:ext cx="81873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FF0000"/>
                </a:solidFill>
              </a:rPr>
              <a:t>Some website for online medicine</a:t>
            </a:r>
          </a:p>
          <a:p>
            <a:endParaRPr lang="en-US" sz="4000" b="1" u="sng" dirty="0"/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ONLINE PHARMACY INDIA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TRUST PHARMACY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DRUGS.com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NHS PHARMACY UK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endParaRPr lang="en-US" sz="4000" b="1" dirty="0"/>
          </a:p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rgbClr val="7030A0"/>
                </a:solidFill>
              </a:rPr>
              <a:t>Why you use </a:t>
            </a:r>
            <a:r>
              <a:rPr lang="en-US" sz="4000" b="1" dirty="0">
                <a:solidFill>
                  <a:srgbClr val="FF0000"/>
                </a:solidFill>
              </a:rPr>
              <a:t>DAM </a:t>
            </a:r>
            <a:r>
              <a:rPr lang="en-US" sz="4000" b="1" dirty="0">
                <a:solidFill>
                  <a:srgbClr val="7030A0"/>
                </a:solidFill>
              </a:rPr>
              <a:t>for online medicine purpose?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0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10E389-CA35-4228-8477-040AF91DE8CD}"/>
              </a:ext>
            </a:extLst>
          </p:cNvPr>
          <p:cNvSpPr txBox="1"/>
          <p:nvPr/>
        </p:nvSpPr>
        <p:spPr>
          <a:xfrm>
            <a:off x="0" y="0"/>
            <a:ext cx="11714921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Some website for online appointment in Bangladesh</a:t>
            </a:r>
          </a:p>
          <a:p>
            <a:endParaRPr lang="en-US" dirty="0"/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E-</a:t>
            </a:r>
            <a:r>
              <a:rPr lang="en-US" sz="4000" b="1" dirty="0" err="1"/>
              <a:t>sastho</a:t>
            </a:r>
            <a:r>
              <a:rPr lang="en-US" sz="4000" b="1" dirty="0"/>
              <a:t> </a:t>
            </a:r>
            <a:r>
              <a:rPr lang="en-US" sz="4000" b="1" dirty="0" err="1"/>
              <a:t>seba</a:t>
            </a:r>
            <a:endParaRPr lang="en-US" sz="4000" b="1" dirty="0"/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Doctorsbd.com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FEELWELL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Square Hospital Limited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sz="4000" b="1" dirty="0"/>
              <a:t>Popular hospital Limited</a:t>
            </a:r>
          </a:p>
          <a:p>
            <a:pPr lvl="0"/>
            <a:endParaRPr lang="en-US" sz="4000" b="1" dirty="0"/>
          </a:p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rgbClr val="7030A0"/>
                </a:solidFill>
              </a:rPr>
              <a:t>Why you use </a:t>
            </a:r>
            <a:r>
              <a:rPr lang="en-US" sz="4000" b="1" dirty="0">
                <a:solidFill>
                  <a:srgbClr val="FF0000"/>
                </a:solidFill>
              </a:rPr>
              <a:t>DAM</a:t>
            </a:r>
            <a:r>
              <a:rPr lang="en-US" sz="4000" b="1" dirty="0">
                <a:solidFill>
                  <a:srgbClr val="7030A0"/>
                </a:solidFill>
              </a:rPr>
              <a:t> for online doctor appointment?</a:t>
            </a:r>
          </a:p>
        </p:txBody>
      </p:sp>
    </p:spTree>
    <p:extLst>
      <p:ext uri="{BB962C8B-B14F-4D97-AF65-F5344CB8AC3E}">
        <p14:creationId xmlns:p14="http://schemas.microsoft.com/office/powerpoint/2010/main" val="211695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5670B-0342-4EA6-B6AF-2FD8E9A1DCF8}"/>
              </a:ext>
            </a:extLst>
          </p:cNvPr>
          <p:cNvSpPr txBox="1"/>
          <p:nvPr/>
        </p:nvSpPr>
        <p:spPr>
          <a:xfrm>
            <a:off x="0" y="281354"/>
            <a:ext cx="1052263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System Analysis and design</a:t>
            </a:r>
          </a:p>
          <a:p>
            <a:r>
              <a:rPr lang="en-US" sz="4000" b="1" u="sng" dirty="0"/>
              <a:t>Stakeholder:</a:t>
            </a:r>
            <a:r>
              <a:rPr lang="en-US" sz="4000" b="1" dirty="0"/>
              <a:t> </a:t>
            </a:r>
            <a:r>
              <a:rPr lang="en-US" sz="4000" dirty="0"/>
              <a:t>A stakeholder is either an individual, group or organization who is impacted by the outcome of the project. They have an interest in the success of the project and have a positive or negative influence on it.</a:t>
            </a:r>
          </a:p>
          <a:p>
            <a:r>
              <a:rPr lang="en-US" sz="4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Stakeholders for our project: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sz="4000" dirty="0"/>
              <a:t>Doctors.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sz="4000" dirty="0"/>
              <a:t>Hospitals.</a:t>
            </a:r>
          </a:p>
          <a:p>
            <a:pPr marL="571500" lvl="0" indent="-571500">
              <a:buFont typeface="Wingdings" panose="05000000000000000000" pitchFamily="2" charset="2"/>
              <a:buChar char="q"/>
            </a:pPr>
            <a:r>
              <a:rPr lang="en-US" sz="4000" dirty="0"/>
              <a:t>Volunteers. </a:t>
            </a:r>
          </a:p>
        </p:txBody>
      </p:sp>
    </p:spTree>
    <p:extLst>
      <p:ext uri="{BB962C8B-B14F-4D97-AF65-F5344CB8AC3E}">
        <p14:creationId xmlns:p14="http://schemas.microsoft.com/office/powerpoint/2010/main" val="306686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" t="3000" r="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BDA265-D13F-4880-A688-A0A089DD4812}"/>
              </a:ext>
            </a:extLst>
          </p:cNvPr>
          <p:cNvSpPr/>
          <p:nvPr/>
        </p:nvSpPr>
        <p:spPr>
          <a:xfrm>
            <a:off x="331304" y="5471203"/>
            <a:ext cx="3909392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10809-CD86-4F43-84F5-4E865B706EA8}"/>
              </a:ext>
            </a:extLst>
          </p:cNvPr>
          <p:cNvSpPr txBox="1"/>
          <p:nvPr/>
        </p:nvSpPr>
        <p:spPr>
          <a:xfrm>
            <a:off x="331304" y="5471203"/>
            <a:ext cx="3909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rgbClr val="FF0000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10501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E1A8DD-49A9-4D98-B106-973F97A8B63E}"/>
              </a:ext>
            </a:extLst>
          </p:cNvPr>
          <p:cNvSpPr/>
          <p:nvPr/>
        </p:nvSpPr>
        <p:spPr>
          <a:xfrm>
            <a:off x="8428383" y="6075306"/>
            <a:ext cx="2875722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8A052-26F9-479A-9924-B60B63DE665B}"/>
              </a:ext>
            </a:extLst>
          </p:cNvPr>
          <p:cNvSpPr txBox="1"/>
          <p:nvPr/>
        </p:nvSpPr>
        <p:spPr>
          <a:xfrm>
            <a:off x="8428383" y="6088559"/>
            <a:ext cx="2875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FF0000"/>
                </a:solidFill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52776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9B6A91-A868-43C7-BB6D-EDBE6FCFB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Arshad Hassan Aywon</dc:creator>
  <cp:lastModifiedBy>Arshad Hassan Aywon</cp:lastModifiedBy>
  <cp:revision>23</cp:revision>
  <dcterms:created xsi:type="dcterms:W3CDTF">2019-11-22T14:25:30Z</dcterms:created>
  <dcterms:modified xsi:type="dcterms:W3CDTF">2019-11-23T23:52:52Z</dcterms:modified>
</cp:coreProperties>
</file>