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432006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-3456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wan kim" userId="9dcf8b036da5f445" providerId="LiveId" clId="{8626D026-0932-46D1-ADA2-763009A8260C}"/>
    <pc:docChg chg="undo custSel addSld modSld modMainMaster">
      <pc:chgData name="suwan kim" userId="9dcf8b036da5f445" providerId="LiveId" clId="{8626D026-0932-46D1-ADA2-763009A8260C}" dt="2018-01-14T02:22:50.237" v="5910" actId="11529"/>
      <pc:docMkLst>
        <pc:docMk/>
      </pc:docMkLst>
      <pc:sldChg chg="addSp delSp modSp">
        <pc:chgData name="suwan kim" userId="9dcf8b036da5f445" providerId="LiveId" clId="{8626D026-0932-46D1-ADA2-763009A8260C}" dt="2018-01-14T01:51:03.462" v="4429" actId="5793"/>
        <pc:sldMkLst>
          <pc:docMk/>
          <pc:sldMk cId="1660761148" sldId="256"/>
        </pc:sldMkLst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4" creationId="{FC5D9E8D-28B2-4061-AE3E-04F26C3312F3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7" creationId="{177DD99D-8853-42D6-A6D5-9A4392531FAB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" creationId="{B0D28499-1886-4901-8770-D1B6F68A6B54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0" creationId="{4FC90FB0-1048-4F7F-A210-DBE942E730FB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6" creationId="{1B332E8B-C9BD-452F-84E3-276EC78135C5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7" creationId="{08537A0B-3539-4453-B905-886E822C3F56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8" creationId="{00D6778F-48F8-46E7-907F-F2C615A34776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9" creationId="{816D11D9-3B3C-47F2-A364-F835C537083B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21" creationId="{9A03F153-C48D-4CAF-8EE8-4E4FAA6468C4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22" creationId="{7FDDD31A-0538-44B2-8833-E820C1D12013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23" creationId="{12B7CAFE-141C-49A7-B6BD-4E650B469730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29" creationId="{816D27DE-7A1E-436C-BD3C-BB71B45A3E6B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30" creationId="{7A006078-85D9-48A9-95E9-AFD2F99D3CB1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31" creationId="{8F76EFB2-8D19-493C-9C19-7879D6F6AD23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35" creationId="{6642F1E9-D61B-4B2B-807F-F8499254B9D0}"/>
          </ac:spMkLst>
        </pc:spChg>
        <pc:spChg chg="del mod">
          <ac:chgData name="suwan kim" userId="9dcf8b036da5f445" providerId="LiveId" clId="{8626D026-0932-46D1-ADA2-763009A8260C}" dt="2018-01-14T01:39:40.753" v="3461" actId="478"/>
          <ac:spMkLst>
            <pc:docMk/>
            <pc:sldMk cId="1660761148" sldId="256"/>
            <ac:spMk id="36" creationId="{2D4946F2-3184-469C-A075-494A057C5A56}"/>
          </ac:spMkLst>
        </pc:spChg>
        <pc:spChg chg="del mod">
          <ac:chgData name="suwan kim" userId="9dcf8b036da5f445" providerId="LiveId" clId="{8626D026-0932-46D1-ADA2-763009A8260C}" dt="2018-01-14T01:39:35.484" v="3459" actId="478"/>
          <ac:spMkLst>
            <pc:docMk/>
            <pc:sldMk cId="1660761148" sldId="256"/>
            <ac:spMk id="38" creationId="{F9E22474-59EC-4644-AB93-46F07C61DC9D}"/>
          </ac:spMkLst>
        </pc:spChg>
        <pc:spChg chg="del mod">
          <ac:chgData name="suwan kim" userId="9dcf8b036da5f445" providerId="LiveId" clId="{8626D026-0932-46D1-ADA2-763009A8260C}" dt="2018-01-14T01:39:40.753" v="3461" actId="478"/>
          <ac:spMkLst>
            <pc:docMk/>
            <pc:sldMk cId="1660761148" sldId="256"/>
            <ac:spMk id="39" creationId="{13CBB13D-E414-464C-AF91-FCFB54ECC4FB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54" creationId="{D6D981C3-57D3-4DC1-ADC4-60949AEB1F72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56" creationId="{FD91CFA7-10BE-4552-96B1-F0F778F20382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57" creationId="{79A10502-8129-459B-A673-0DB8EC6B2FF3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58" creationId="{1EA6F80E-F551-4F34-AA20-765829B31973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59" creationId="{948BCACC-3DF1-42EA-81FE-8EAFA2A2A0B5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60" creationId="{47DC859D-D52F-457D-B31C-D66478493896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61" creationId="{CB5D9871-8D6E-4D92-A0A0-94995A82B138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62" creationId="{77B63464-3CE9-44AC-B2A1-9EA5F24D73E8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68" creationId="{E40F3C23-C453-4614-B8D9-9FCC19E192F6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70" creationId="{F9D3F745-E148-483E-9464-97AB7F7A6DA4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71" creationId="{C8B328F5-33B2-4209-A3FB-AC986F1E9AB9}"/>
          </ac:spMkLst>
        </pc:spChg>
        <pc:spChg chg="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72" creationId="{918AFE18-247C-4AAE-A458-895E530E6FB5}"/>
          </ac:spMkLst>
        </pc:spChg>
        <pc:spChg chg="add del mod">
          <ac:chgData name="suwan kim" userId="9dcf8b036da5f445" providerId="LiveId" clId="{8626D026-0932-46D1-ADA2-763009A8260C}" dt="2017-12-28T14:56:50.549" v="2308" actId="478"/>
          <ac:spMkLst>
            <pc:docMk/>
            <pc:sldMk cId="1660761148" sldId="256"/>
            <ac:spMk id="84" creationId="{10951D0F-4F74-41ED-B17B-B1043BDB48E2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86" creationId="{FEDB06CD-4EEB-4981-A0D3-C0868CAE5551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88" creationId="{B100B3E3-FA34-4FD1-9934-B33D942F969B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89" creationId="{7C025AF2-3C53-49E7-840D-2076ED729F74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0" creationId="{6413FD9F-0D62-4987-BA4B-18033E362420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1" creationId="{074F028F-11C0-4D26-988D-8AC804D89AA7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2" creationId="{9C61E5CF-EB57-4463-B6FA-15C36A160EEE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3" creationId="{BDD82170-B905-446F-9FF2-37300EB78830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4" creationId="{F0C10D5D-6C26-406E-9476-59A3EBC1BA6B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5" creationId="{A462B201-D534-466F-BADE-A6DB36CDA9C4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7" creationId="{6CFB30E6-527E-4358-8DA7-1CD8CAB860FE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8" creationId="{3CE6C47E-F160-4E2C-B7EF-909AA51526C0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99" creationId="{38613E8B-75EF-410A-AB92-76EDA5B93F4D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00" creationId="{94EC38C3-06B6-472A-881E-7DF8DBBB4461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02" creationId="{8848CB11-117E-4168-970B-89D24E94F057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03" creationId="{809983FB-7976-4A25-AC1B-9A6FF0BFD064}"/>
          </ac:spMkLst>
        </pc:spChg>
        <pc:spChg chg="add del mod">
          <ac:chgData name="suwan kim" userId="9dcf8b036da5f445" providerId="LiveId" clId="{8626D026-0932-46D1-ADA2-763009A8260C}" dt="2017-12-28T14:56:50.549" v="2308" actId="478"/>
          <ac:spMkLst>
            <pc:docMk/>
            <pc:sldMk cId="1660761148" sldId="256"/>
            <ac:spMk id="104" creationId="{586DD62F-0C0A-4042-8B0E-26584CA63C69}"/>
          </ac:spMkLst>
        </pc:spChg>
        <pc:spChg chg="add del mod">
          <ac:chgData name="suwan kim" userId="9dcf8b036da5f445" providerId="LiveId" clId="{8626D026-0932-46D1-ADA2-763009A8260C}" dt="2017-12-28T14:56:50.549" v="2308" actId="478"/>
          <ac:spMkLst>
            <pc:docMk/>
            <pc:sldMk cId="1660761148" sldId="256"/>
            <ac:spMk id="106" creationId="{3151F568-9A72-47C1-B093-92482A9D13D5}"/>
          </ac:spMkLst>
        </pc:spChg>
        <pc:spChg chg="add del mod">
          <ac:chgData name="suwan kim" userId="9dcf8b036da5f445" providerId="LiveId" clId="{8626D026-0932-46D1-ADA2-763009A8260C}" dt="2017-12-28T14:56:50.549" v="2308" actId="478"/>
          <ac:spMkLst>
            <pc:docMk/>
            <pc:sldMk cId="1660761148" sldId="256"/>
            <ac:spMk id="107" creationId="{8AB3C32F-13D2-4348-9275-9CB70050EF66}"/>
          </ac:spMkLst>
        </pc:spChg>
        <pc:spChg chg="add del mod">
          <ac:chgData name="suwan kim" userId="9dcf8b036da5f445" providerId="LiveId" clId="{8626D026-0932-46D1-ADA2-763009A8260C}" dt="2017-12-28T14:56:50.549" v="2308" actId="478"/>
          <ac:spMkLst>
            <pc:docMk/>
            <pc:sldMk cId="1660761148" sldId="256"/>
            <ac:spMk id="108" creationId="{8897C1E6-4CBD-432E-B0DB-048FD4961A0C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10" creationId="{F870CD6B-38D4-4DC0-83D8-480B3734A795}"/>
          </ac:spMkLst>
        </pc:spChg>
        <pc:spChg chg="add del mod">
          <ac:chgData name="suwan kim" userId="9dcf8b036da5f445" providerId="LiveId" clId="{8626D026-0932-46D1-ADA2-763009A8260C}" dt="2017-12-28T14:56:50.549" v="2308" actId="478"/>
          <ac:spMkLst>
            <pc:docMk/>
            <pc:sldMk cId="1660761148" sldId="256"/>
            <ac:spMk id="111" creationId="{178343BD-28D5-43ED-8E9F-28C231A5A31F}"/>
          </ac:spMkLst>
        </pc:spChg>
        <pc:spChg chg="add del mod">
          <ac:chgData name="suwan kim" userId="9dcf8b036da5f445" providerId="LiveId" clId="{8626D026-0932-46D1-ADA2-763009A8260C}" dt="2017-12-28T14:56:50.549" v="2308" actId="478"/>
          <ac:spMkLst>
            <pc:docMk/>
            <pc:sldMk cId="1660761148" sldId="256"/>
            <ac:spMk id="113" creationId="{FAFD9E16-8DAF-48C6-A5BF-FFF39783CE87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15" creationId="{820A3CF6-A313-40F0-B803-05CC9D7F6C09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17" creationId="{C5E1BB1A-9EC6-4CFB-8F95-8797B2F59ADF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18" creationId="{946B4C4A-56B3-410F-898C-D5C2009E8228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19" creationId="{559C9272-0DC1-4D0F-946B-BA6ED21209BA}"/>
          </ac:spMkLst>
        </pc:spChg>
        <pc:spChg chg="add del">
          <ac:chgData name="suwan kim" userId="9dcf8b036da5f445" providerId="LiveId" clId="{8626D026-0932-46D1-ADA2-763009A8260C}" dt="2017-12-28T14:57:43.453" v="2380" actId="1035"/>
          <ac:spMkLst>
            <pc:docMk/>
            <pc:sldMk cId="1660761148" sldId="256"/>
            <ac:spMk id="120" creationId="{6DB4237B-088F-40BB-A7C1-A2C73620DFDD}"/>
          </ac:spMkLst>
        </pc:spChg>
        <pc:spChg chg="add del">
          <ac:chgData name="suwan kim" userId="9dcf8b036da5f445" providerId="LiveId" clId="{8626D026-0932-46D1-ADA2-763009A8260C}" dt="2017-12-28T14:57:43.453" v="2380" actId="1035"/>
          <ac:spMkLst>
            <pc:docMk/>
            <pc:sldMk cId="1660761148" sldId="256"/>
            <ac:spMk id="122" creationId="{2F2C77DE-D49B-4B56-A112-2004BA7BE715}"/>
          </ac:spMkLst>
        </pc:spChg>
        <pc:spChg chg="add del">
          <ac:chgData name="suwan kim" userId="9dcf8b036da5f445" providerId="LiveId" clId="{8626D026-0932-46D1-ADA2-763009A8260C}" dt="2017-12-28T14:57:43.453" v="2380" actId="1035"/>
          <ac:spMkLst>
            <pc:docMk/>
            <pc:sldMk cId="1660761148" sldId="256"/>
            <ac:spMk id="123" creationId="{669B3DB9-CAC3-4929-99DC-75052AD42A8D}"/>
          </ac:spMkLst>
        </pc:spChg>
        <pc:spChg chg="add del">
          <ac:chgData name="suwan kim" userId="9dcf8b036da5f445" providerId="LiveId" clId="{8626D026-0932-46D1-ADA2-763009A8260C}" dt="2017-12-28T14:57:43.453" v="2380" actId="1035"/>
          <ac:spMkLst>
            <pc:docMk/>
            <pc:sldMk cId="1660761148" sldId="256"/>
            <ac:spMk id="124" creationId="{54BA759B-A8FC-46E5-8EC3-0E6944ADEB48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25" creationId="{BA624D1C-AE08-49F1-9B33-C956EA7FC3F2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26" creationId="{5ABA378F-1B3D-48AE-B52E-79EBB28FD604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28" creationId="{877049F2-EC95-4F6F-9DF0-A2CC3369209D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29" creationId="{502BDF28-7392-45C4-8799-F541C72A4ACA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30" creationId="{ADB484D4-2F9B-42FD-A0BF-5F7D872E758F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31" creationId="{B896F313-1C61-4793-94F5-AAF81F097422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32" creationId="{5EEE2D3B-8AA0-4482-8E6D-1DD8D2F3D7BA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33" creationId="{181C7BAB-57A7-4BBD-BA4D-3C09B5686719}"/>
          </ac:spMkLst>
        </pc:spChg>
        <pc:spChg chg="add del mod">
          <ac:chgData name="suwan kim" userId="9dcf8b036da5f445" providerId="LiveId" clId="{8626D026-0932-46D1-ADA2-763009A8260C}" dt="2017-12-28T14:55:17.026" v="2172" actId="478"/>
          <ac:spMkLst>
            <pc:docMk/>
            <pc:sldMk cId="1660761148" sldId="256"/>
            <ac:spMk id="134" creationId="{ECB675EB-472E-46A4-8372-DC31785FF389}"/>
          </ac:spMkLst>
        </pc:spChg>
        <pc:spChg chg="add del mod">
          <ac:chgData name="suwan kim" userId="9dcf8b036da5f445" providerId="LiveId" clId="{8626D026-0932-46D1-ADA2-763009A8260C}" dt="2017-12-28T14:55:17.026" v="2172" actId="478"/>
          <ac:spMkLst>
            <pc:docMk/>
            <pc:sldMk cId="1660761148" sldId="256"/>
            <ac:spMk id="136" creationId="{8A29820C-54A4-49B7-9531-E0406F7575FF}"/>
          </ac:spMkLst>
        </pc:spChg>
        <pc:spChg chg="add del mod">
          <ac:chgData name="suwan kim" userId="9dcf8b036da5f445" providerId="LiveId" clId="{8626D026-0932-46D1-ADA2-763009A8260C}" dt="2017-12-28T14:55:17.026" v="2172" actId="478"/>
          <ac:spMkLst>
            <pc:docMk/>
            <pc:sldMk cId="1660761148" sldId="256"/>
            <ac:spMk id="137" creationId="{D85823CD-8FA4-4675-BBED-33DFE7F8F9F0}"/>
          </ac:spMkLst>
        </pc:spChg>
        <pc:spChg chg="add del mod">
          <ac:chgData name="suwan kim" userId="9dcf8b036da5f445" providerId="LiveId" clId="{8626D026-0932-46D1-ADA2-763009A8260C}" dt="2017-12-28T14:55:17.026" v="2172" actId="478"/>
          <ac:spMkLst>
            <pc:docMk/>
            <pc:sldMk cId="1660761148" sldId="256"/>
            <ac:spMk id="138" creationId="{2A3D611E-0CAB-4B3F-A739-DFDC1D2598F3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40" creationId="{0671FE9C-7648-44F4-9833-E97B8FB1CF25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44" creationId="{73F3BD9C-CE0F-4F7C-BD40-49A59D96657F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45" creationId="{3716BAD2-E2FD-4D0A-A4A1-4B6B429307A3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46" creationId="{ACD54C4C-7728-44F3-9978-4A38E7FBD2EF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47" creationId="{40B44D96-83E4-4E4A-B92B-88CD77A3DB6C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48" creationId="{5C606C4D-8901-4CDF-A341-E7C93AF5A0E2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49" creationId="{C1191744-5074-4244-978E-CB4A36B384E8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50" creationId="{777EF1D3-B076-4420-BC1F-C8B3FAE40CC0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51" creationId="{8B68679E-677D-45C5-90A7-0BB316A836CA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53" creationId="{09E18C1F-2048-4075-B82E-A42FCC0B6023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54" creationId="{8CCD55FA-9CAB-4654-A312-4FC3C0B71E9C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55" creationId="{76ED89CC-E24F-4519-9F30-D5AE602AD08F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56" creationId="{F71DE9AF-BECD-4CB2-87D1-EB0CEDCCCCD5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57" creationId="{2B12EF4C-82FC-491D-A3BB-B9A1860500C0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58" creationId="{3EBEFCBD-EF2C-4702-B4B6-91B7FE6641FF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59" creationId="{6D279C31-1DBC-4393-9605-9E1925628C00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61" creationId="{F5001439-818C-4189-9E4F-2CCC416AFEE1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62" creationId="{2E041CC6-09A1-407B-BFDD-B7056842F2DB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63" creationId="{FDF4499C-2FDB-435A-8065-DF6DA499C9B5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64" creationId="{3333A851-9BED-4EFC-9D70-FE7F5B777C6F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65" creationId="{5FB7C775-0511-474F-910E-32645E9F45FA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66" creationId="{BFA07682-1A6F-4C44-8E2A-2890BDAC5098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67" creationId="{AF925FF6-7E4E-4AFB-A3D5-93D996AD4CE4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69" creationId="{7173B896-B980-4117-A45C-8A8D3D4D45BC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70" creationId="{895C2D4A-045D-47F6-BD5A-F1386A8E20D4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71" creationId="{BE94E18E-0673-444B-ABF0-1DB50908DE7B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72" creationId="{A3C1F400-9867-4A61-805C-807FB1F79599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73" creationId="{B197651F-D9B2-4EC3-95A3-0CA1C99C0D89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74" creationId="{FF9A5790-023F-4811-85B5-0961F293FEB3}"/>
          </ac:spMkLst>
        </pc:spChg>
        <pc:spChg chg="add del mod">
          <ac:chgData name="suwan kim" userId="9dcf8b036da5f445" providerId="LiveId" clId="{8626D026-0932-46D1-ADA2-763009A8260C}" dt="2018-01-14T01:41:31.715" v="3520" actId="478"/>
          <ac:spMkLst>
            <pc:docMk/>
            <pc:sldMk cId="1660761148" sldId="256"/>
            <ac:spMk id="175" creationId="{090593EB-BE21-49D2-806B-D889E2795A74}"/>
          </ac:spMkLst>
        </pc:spChg>
        <pc:spChg chg="add del mod">
          <ac:chgData name="suwan kim" userId="9dcf8b036da5f445" providerId="LiveId" clId="{8626D026-0932-46D1-ADA2-763009A8260C}" dt="2018-01-14T01:41:25.601" v="3518" actId="478"/>
          <ac:spMkLst>
            <pc:docMk/>
            <pc:sldMk cId="1660761148" sldId="256"/>
            <ac:spMk id="177" creationId="{01F87928-8DE7-4DF3-87CE-EF61F5E136B4}"/>
          </ac:spMkLst>
        </pc:spChg>
        <pc:spChg chg="add del mod">
          <ac:chgData name="suwan kim" userId="9dcf8b036da5f445" providerId="LiveId" clId="{8626D026-0932-46D1-ADA2-763009A8260C}" dt="2018-01-14T01:41:31.715" v="3520" actId="478"/>
          <ac:spMkLst>
            <pc:docMk/>
            <pc:sldMk cId="1660761148" sldId="256"/>
            <ac:spMk id="178" creationId="{B103D73B-2B22-43B0-8136-9E7D35EF4FC0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79" creationId="{E60E0072-BE37-444D-846E-AC76F11BB7E6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81" creationId="{95C1C1FC-457B-4C0F-9067-5C955C357D15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82" creationId="{AA468411-0322-4714-8DA9-A33246339022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83" creationId="{3894C2A0-4168-470E-9A92-464675977259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84" creationId="{E79C5753-C40D-42B1-98C7-FA7E07284A32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86" creationId="{84A8B149-C97B-4BC5-92B1-21A687C74E2F}"/>
          </ac:spMkLst>
        </pc:spChg>
        <pc:spChg chg="add mod">
          <ac:chgData name="suwan kim" userId="9dcf8b036da5f445" providerId="LiveId" clId="{8626D026-0932-46D1-ADA2-763009A8260C}" dt="2018-01-14T01:47:41.079" v="4377" actId="1076"/>
          <ac:spMkLst>
            <pc:docMk/>
            <pc:sldMk cId="1660761148" sldId="256"/>
            <ac:spMk id="188" creationId="{67291A94-F3F3-4ED0-A355-B9C219CF91A4}"/>
          </ac:spMkLst>
        </pc:spChg>
        <pc:spChg chg="add del mod">
          <ac:chgData name="suwan kim" userId="9dcf8b036da5f445" providerId="LiveId" clId="{8626D026-0932-46D1-ADA2-763009A8260C}" dt="2018-01-14T01:45:10.179" v="3954" actId="478"/>
          <ac:spMkLst>
            <pc:docMk/>
            <pc:sldMk cId="1660761148" sldId="256"/>
            <ac:spMk id="189" creationId="{FAD73129-D71E-42D3-BDD8-41451EA5954F}"/>
          </ac:spMkLst>
        </pc:spChg>
        <pc:spChg chg="add del mod">
          <ac:chgData name="suwan kim" userId="9dcf8b036da5f445" providerId="LiveId" clId="{8626D026-0932-46D1-ADA2-763009A8260C}" dt="2018-01-14T01:45:10.179" v="3954" actId="478"/>
          <ac:spMkLst>
            <pc:docMk/>
            <pc:sldMk cId="1660761148" sldId="256"/>
            <ac:spMk id="191" creationId="{B9211B8F-E437-4E54-A3B9-4F1D1B5A6A6B}"/>
          </ac:spMkLst>
        </pc:spChg>
        <pc:spChg chg="add del mod">
          <ac:chgData name="suwan kim" userId="9dcf8b036da5f445" providerId="LiveId" clId="{8626D026-0932-46D1-ADA2-763009A8260C}" dt="2018-01-14T01:45:10.179" v="3954" actId="478"/>
          <ac:spMkLst>
            <pc:docMk/>
            <pc:sldMk cId="1660761148" sldId="256"/>
            <ac:spMk id="192" creationId="{0DF6804E-35CD-4A17-B50D-2E4F61305134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193" creationId="{C62E3D1C-50CE-484F-B5B0-4CE07860B868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195" creationId="{8F34AF8E-B634-417F-871A-281DB2EFEEEA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196" creationId="{B2B175CC-C6F9-4C1D-95E2-B377F242D068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197" creationId="{55DFB60F-C053-408F-9B8A-CE46FFD24A1C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198" creationId="{ED7070F2-E19A-4B29-B406-DC7125342BBC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199" creationId="{49016C28-BDDC-45F5-99D1-49768E4522F7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00" creationId="{8FD77682-5890-4D1F-8CA5-B5E7740B9652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01" creationId="{BE472438-2B31-4219-A36C-B471A52DC9B9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02" creationId="{C89B2717-C36B-4ED5-B52D-FB55816CE531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04" creationId="{ADC8E7CF-6780-441C-9FCC-89C6560C47F2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05" creationId="{1B868F68-3F5A-4B24-85E6-BFA290F07730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06" creationId="{313C4BB5-13DA-4DE3-B3AA-695156916456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07" creationId="{9DFAF583-6096-44A6-B81D-52638D8D9902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08" creationId="{B25298A3-8969-4B09-AD00-7F67B4A1FB31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09" creationId="{D630C890-746D-468D-8F87-6D9AFD343AC8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10" creationId="{51407343-1DE9-4F9B-939B-1059B0B23B62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12" creationId="{1E452ACF-3DD6-4769-B83F-E370B5BFC0CC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14" creationId="{221D0EAB-EC7F-45A3-8A6E-0565812A7DB1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15" creationId="{620D87BC-60E8-4CF9-BA32-39565A4E4017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16" creationId="{BFF0D20D-B3B1-48A9-A9E7-7B484D21F996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19" creationId="{25A66DDA-3C9E-4C93-AC3B-FB0A336E9152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21" creationId="{C6F397A3-9D37-4751-8E47-7046A6C7E324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22" creationId="{86BAD37D-6D41-4981-A314-56577329778A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23" creationId="{4110B00F-49D2-4CCC-92F8-68AC186F454E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24" creationId="{0F58845D-81F0-4796-866C-3178D62FE6BA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25" creationId="{EF472EB3-6197-4A17-B4D3-D68168E96D52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26" creationId="{E15BB321-5966-40C4-9753-A0D96FF9FE19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27" creationId="{FB3D1F3C-21C6-4FD1-952C-15CAD15155DD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28" creationId="{D5F0D781-A71E-4088-9AE0-7CFFE65715BE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30" creationId="{F68FA8DE-4A5A-4575-ADFC-5299DE9EC2BE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31" creationId="{E29A8BD6-8A4C-4D97-9EBD-F4BC811A35FA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32" creationId="{6B293E6E-99D4-45F8-AA04-3AD522E4EEAB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33" creationId="{90CB3F9C-642C-4357-B562-053C9EFD800A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35" creationId="{C1B63CA7-5603-4642-A49A-8213A0EAE834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36" creationId="{9DC456A4-1BE7-42AA-AF1B-BC0A75F5A354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39" creationId="{3D07C1A8-E9B6-44D7-8356-CFDC184B0D27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42" creationId="{387DC4CD-76FB-4B5C-A314-C30D200A009B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44" creationId="{94E3E713-4E87-40A2-B862-4348EFF3FF78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45" creationId="{FC2FD14B-FA90-474B-BF91-3D19A3FDC4F5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46" creationId="{E9ABAEA1-7605-4AD9-93CE-9DE68C8CED72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47" creationId="{2C15F0D8-88B1-4178-8527-CB1F0C2603D4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48" creationId="{946903A1-28BF-4799-A9A1-221C44D12A60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49" creationId="{6209947C-CEE4-473A-9530-7D7980A1F4F4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53" creationId="{0E5CC426-0C9E-4C04-9415-7036D7B4EED6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54" creationId="{7F2031C5-561E-497B-9B14-1D291F050F40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56" creationId="{273D02B6-463C-4E10-A1A5-D84008D70E27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57" creationId="{9930FA99-F984-43A1-84F0-85B544AB42FC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58" creationId="{ED131D45-12F1-465E-BD24-3E1095C7B227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59" creationId="{54E73242-5E25-484C-A49A-B3720BC7563B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60" creationId="{3FB0DC7D-AA07-4096-861E-77C4499762C5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62" creationId="{E1BB82D5-BED3-44EE-B4AC-49EB1ECB8AAB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63" creationId="{EB2ACC22-49BD-436B-96B0-62A8EA29A9A6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64" creationId="{D8AA62AF-8339-45B6-A3DF-7B04134342F3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65" creationId="{2A11278D-D673-4595-A405-902CA32AB524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66" creationId="{7EF62EA4-13EB-4E87-AA62-43470779405C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67" creationId="{F713606C-3FE1-4C88-9790-D3BD0C189B48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69" creationId="{DD4E49A5-61D8-4B18-8799-ABC4EDFE2FF4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71" creationId="{8C9F7FD4-787F-4AB7-B140-6EFDD2345450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72" creationId="{ADCA0163-F19C-4648-9832-9AF4E975FEB7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73" creationId="{D2BF0523-E47C-4519-9891-E7553684639B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74" creationId="{1C94E7BF-3D75-4DB8-B30A-2734321ABE42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75" creationId="{2A4E0112-84EA-43B7-A691-B8F12591FD13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76" creationId="{9E86F461-BD42-40C1-B4C9-A03E769FE636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77" creationId="{6E1A1818-4CFC-47DE-B281-A77ABF018870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79" creationId="{23DBCEC1-136C-4ED6-8ACF-A63DFAD58CF3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80" creationId="{18F250F4-06FA-4D82-B928-E48ACF93D009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81" creationId="{865EB219-AD89-4269-8DCF-94FBA545367F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82" creationId="{B7A96975-87EB-45A8-A79D-D959DF1EC04E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83" creationId="{CA906AE9-26F6-49EE-8B3F-91486DD629E3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84" creationId="{40929381-5045-476E-82C8-724C6D98F365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85" creationId="{6A5445EC-CEB5-4CEE-9A7C-4ED5CDDD1E8C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87" creationId="{1AC47BF8-7FB8-42D3-9A11-CA1FABCABE46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88" creationId="{F0DEFB1A-4DE7-4AB4-A743-4221AA35B72D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89" creationId="{75C86927-C6B3-47CA-B734-728C497B0587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90" creationId="{4236E2AF-4A8D-4C83-B922-E91FE2DE9C94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91" creationId="{23A1B90F-6760-4916-B739-B20BD9CEC90A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292" creationId="{C37F5C20-7CF6-47B3-8E15-8AA555A981B2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300" creationId="{A135372A-E5B7-44F1-9A3F-668925EB4AA5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302" creationId="{BC383C30-A03D-4EAB-ACFD-B5EB9ADEDCDE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303" creationId="{2E01A47E-FD56-477C-B328-ADD6C78091EB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304" creationId="{4255209E-5E11-4CB5-9EBB-650D3EC990FA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305" creationId="{DF72A977-91B4-48B3-847A-3025C075DF33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307" creationId="{244088EB-62A3-4714-AA4E-DE3BDA89EE50}"/>
          </ac:spMkLst>
        </pc:spChg>
        <pc:spChg chg="add del mod">
          <ac:chgData name="suwan kim" userId="9dcf8b036da5f445" providerId="LiveId" clId="{8626D026-0932-46D1-ADA2-763009A8260C}" dt="2018-01-14T01:46:10.865" v="4178"/>
          <ac:spMkLst>
            <pc:docMk/>
            <pc:sldMk cId="1660761148" sldId="256"/>
            <ac:spMk id="310" creationId="{82887F92-7A41-44B2-8CD0-9EC07D6AED63}"/>
          </ac:spMkLst>
        </pc:spChg>
        <pc:spChg chg="add del mod">
          <ac:chgData name="suwan kim" userId="9dcf8b036da5f445" providerId="LiveId" clId="{8626D026-0932-46D1-ADA2-763009A8260C}" dt="2018-01-14T01:48:07.439" v="4381" actId="478"/>
          <ac:spMkLst>
            <pc:docMk/>
            <pc:sldMk cId="1660761148" sldId="256"/>
            <ac:spMk id="312" creationId="{34D361B3-C14A-4F0A-A6C8-8EDFAF6FDE02}"/>
          </ac:spMkLst>
        </pc:spChg>
        <pc:spChg chg="add del mod">
          <ac:chgData name="suwan kim" userId="9dcf8b036da5f445" providerId="LiveId" clId="{8626D026-0932-46D1-ADA2-763009A8260C}" dt="2018-01-14T01:48:07.439" v="4381" actId="478"/>
          <ac:spMkLst>
            <pc:docMk/>
            <pc:sldMk cId="1660761148" sldId="256"/>
            <ac:spMk id="314" creationId="{7B3C5EC6-66BE-4DB3-B299-3D1A28A14E56}"/>
          </ac:spMkLst>
        </pc:spChg>
        <pc:spChg chg="add del mod">
          <ac:chgData name="suwan kim" userId="9dcf8b036da5f445" providerId="LiveId" clId="{8626D026-0932-46D1-ADA2-763009A8260C}" dt="2018-01-14T01:48:07.439" v="4381" actId="478"/>
          <ac:spMkLst>
            <pc:docMk/>
            <pc:sldMk cId="1660761148" sldId="256"/>
            <ac:spMk id="315" creationId="{497079A6-7B5F-4D74-9035-61FC502751AD}"/>
          </ac:spMkLst>
        </pc:spChg>
        <pc:spChg chg="add del mod">
          <ac:chgData name="suwan kim" userId="9dcf8b036da5f445" providerId="LiveId" clId="{8626D026-0932-46D1-ADA2-763009A8260C}" dt="2018-01-14T01:48:07.439" v="4381" actId="478"/>
          <ac:spMkLst>
            <pc:docMk/>
            <pc:sldMk cId="1660761148" sldId="256"/>
            <ac:spMk id="316" creationId="{58640077-5C50-4D32-809F-B0815796BCD1}"/>
          </ac:spMkLst>
        </pc:spChg>
        <pc:spChg chg="add del mod">
          <ac:chgData name="suwan kim" userId="9dcf8b036da5f445" providerId="LiveId" clId="{8626D026-0932-46D1-ADA2-763009A8260C}" dt="2018-01-14T01:48:07.439" v="4381" actId="478"/>
          <ac:spMkLst>
            <pc:docMk/>
            <pc:sldMk cId="1660761148" sldId="256"/>
            <ac:spMk id="318" creationId="{FA7448CA-3AAA-4580-B2A2-915AA01ED122}"/>
          </ac:spMkLst>
        </pc:spChg>
        <pc:spChg chg="add del mod">
          <ac:chgData name="suwan kim" userId="9dcf8b036da5f445" providerId="LiveId" clId="{8626D026-0932-46D1-ADA2-763009A8260C}" dt="2018-01-14T01:48:07.439" v="4381" actId="478"/>
          <ac:spMkLst>
            <pc:docMk/>
            <pc:sldMk cId="1660761148" sldId="256"/>
            <ac:spMk id="319" creationId="{13219DE5-9B70-43DD-B5BF-5ACC991134D4}"/>
          </ac:spMkLst>
        </pc:spChg>
        <pc:spChg chg="add del mod">
          <ac:chgData name="suwan kim" userId="9dcf8b036da5f445" providerId="LiveId" clId="{8626D026-0932-46D1-ADA2-763009A8260C}" dt="2018-01-14T01:48:07.439" v="4381" actId="478"/>
          <ac:spMkLst>
            <pc:docMk/>
            <pc:sldMk cId="1660761148" sldId="256"/>
            <ac:spMk id="320" creationId="{E7BF6B91-8B9A-4875-A110-6A595012A64A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21" creationId="{F5FB807A-B29D-4758-BC2D-266CF15A5ED4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23" creationId="{2C1B56AC-338B-44CF-A497-D91115C7A283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24" creationId="{231AE27D-1221-4A58-9050-8C1B9CD255E1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25" creationId="{19471E1B-C60D-480F-A755-291A8CAD546D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26" creationId="{A34BCD1E-ED5E-4EC6-BE17-8A2A603228B4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27" creationId="{C46F626F-B6FA-47EF-BA52-AB037E20CCD8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28" creationId="{4323114A-520E-40DA-9877-CF6BF76BA4A1}"/>
          </ac:spMkLst>
        </pc:spChg>
        <pc:spChg chg="add del mod">
          <ac:chgData name="suwan kim" userId="9dcf8b036da5f445" providerId="LiveId" clId="{8626D026-0932-46D1-ADA2-763009A8260C}" dt="2018-01-14T01:48:19.437" v="4384" actId="478"/>
          <ac:spMkLst>
            <pc:docMk/>
            <pc:sldMk cId="1660761148" sldId="256"/>
            <ac:spMk id="329" creationId="{560F889B-9A31-4161-97D3-2049A7D2D69D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30" creationId="{115DD6FB-E0BD-4832-80A0-651FB0318966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32" creationId="{EF4B0BB2-239E-4B24-A0BE-949FA3BF0850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33" creationId="{A83CF6A9-5C84-41B4-8030-706E6FCA0436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34" creationId="{1F7AC4AD-038E-40D8-A18A-F00CCCB068BA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35" creationId="{A203CDC8-B825-4B2C-8D84-F838C4BD2D70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36" creationId="{4A370854-3649-4301-ABCE-E04093CF6FD6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37" creationId="{E29CA949-B8DF-433B-9540-643C0D6ABC61}"/>
          </ac:spMkLst>
        </pc:spChg>
        <pc:spChg chg="add del mod">
          <ac:chgData name="suwan kim" userId="9dcf8b036da5f445" providerId="LiveId" clId="{8626D026-0932-46D1-ADA2-763009A8260C}" dt="2018-01-14T01:48:19.437" v="4384" actId="478"/>
          <ac:spMkLst>
            <pc:docMk/>
            <pc:sldMk cId="1660761148" sldId="256"/>
            <ac:spMk id="338" creationId="{9C717BC9-54B5-43F1-87FC-4FF332D7148A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40" creationId="{412FD621-C8CE-404F-BC84-6B6EC94532F8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42" creationId="{3FB65CBA-F7F8-4059-9486-1AD7BF6C42CD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43" creationId="{A9B3E629-D4EB-4F1E-AA92-D229F208AC5B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44" creationId="{BA3D82FC-09F4-44BB-B964-18F837243815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47" creationId="{829B59F7-2CFA-4ED8-8157-A80B6FBDE826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49" creationId="{95DFFD0E-8B61-4AF7-9AF8-A4BB8FA1327D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50" creationId="{386CCD65-F0E7-42A7-BCE3-11C9C0AD271F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51" creationId="{89D1C830-654B-468F-90DC-271CA0615E88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52" creationId="{9A88BD05-2D6B-4E65-A0F4-3A5E1054E79E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53" creationId="{DF09ECCE-0046-4384-828F-7A8E3BD9BC00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54" creationId="{04B5D2D8-B321-400F-B57D-31D322143159}"/>
          </ac:spMkLst>
        </pc:spChg>
        <pc:spChg chg="add del mod">
          <ac:chgData name="suwan kim" userId="9dcf8b036da5f445" providerId="LiveId" clId="{8626D026-0932-46D1-ADA2-763009A8260C}" dt="2018-01-14T01:48:19.437" v="4384" actId="478"/>
          <ac:spMkLst>
            <pc:docMk/>
            <pc:sldMk cId="1660761148" sldId="256"/>
            <ac:spMk id="355" creationId="{31842A3B-9530-460C-9DAF-132F07F7AA13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56" creationId="{2E5B1538-3EF0-4F57-B3AF-F123D2C530FA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58" creationId="{C68DF524-BF7B-47F8-9224-F4D3A88372A5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59" creationId="{69EA7929-B746-48AD-AC1F-6D7951CA1C7F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60" creationId="{3F46B6E0-19B3-4357-94EF-4BE91E885A3E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61" creationId="{4C4868E8-A4CA-4831-9926-F823080E838B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63" creationId="{66993C58-BE13-4E39-8F60-950444DD3F8B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64" creationId="{0EED33EA-C3D4-4615-B1B8-FE9F779E0978}"/>
          </ac:spMkLst>
        </pc:spChg>
        <pc:spChg chg="add del mod">
          <ac:chgData name="suwan kim" userId="9dcf8b036da5f445" providerId="LiveId" clId="{8626D026-0932-46D1-ADA2-763009A8260C}" dt="2018-01-14T01:48:23.988" v="4387" actId="478"/>
          <ac:spMkLst>
            <pc:docMk/>
            <pc:sldMk cId="1660761148" sldId="256"/>
            <ac:spMk id="367" creationId="{B8E9A7D3-AB55-4C03-94A8-FC0E689CA8FA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70" creationId="{26B8C715-B3DA-4492-A119-645418C32C78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72" creationId="{1DECE5DF-11B2-4315-BB2D-05AE38CBBD3C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73" creationId="{A6FB3A28-1413-4AB8-A074-E211BC38981B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74" creationId="{E6CAEED5-907D-414B-8763-076B843EDAA1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75" creationId="{9144A9E2-A5BF-4221-9A23-FB15A52B0EAC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76" creationId="{63D5BA20-9FE4-46FE-B8D8-A05F8CBB9C81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77" creationId="{F94BC705-DC1B-4733-900E-ECE62E46535F}"/>
          </ac:spMkLst>
        </pc:spChg>
        <pc:spChg chg="add del mod">
          <ac:chgData name="suwan kim" userId="9dcf8b036da5f445" providerId="LiveId" clId="{8626D026-0932-46D1-ADA2-763009A8260C}" dt="2018-01-14T01:48:19.437" v="4384" actId="478"/>
          <ac:spMkLst>
            <pc:docMk/>
            <pc:sldMk cId="1660761148" sldId="256"/>
            <ac:spMk id="381" creationId="{60D15E8C-ABE5-4DA4-8FB9-1FCEAAD1DBB4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82" creationId="{2924661C-3AA2-4D31-9ACF-5D69512D4B19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84" creationId="{18311939-B4E0-40EE-981E-CAA9AC325A49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85" creationId="{7B90C877-D6A5-4DCB-BEEC-BA1E511EB207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86" creationId="{C9B1388A-1350-44BD-BA9D-8BF262FAD968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87" creationId="{B44DF709-5D82-4610-8B47-B3CDB1BF7BE9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88" creationId="{52290C99-9CBF-426B-ADDF-DE46F8D6A6D1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90" creationId="{57DBB167-D151-428C-82AB-2C37E73A754C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91" creationId="{86FAB687-1C57-4D69-B746-CF2CE7CD8FC2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92" creationId="{6BEB3DCF-9233-4B99-A8F9-662779E5AFC0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93" creationId="{DAE9D40C-E612-4992-BCF0-AEFDB5F1489C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94" creationId="{447AB01D-474A-4E05-A5C0-68EBFA3C62FF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95" creationId="{F495169F-4A5F-49DB-BD07-E4DD51D782B4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97" creationId="{60771EAF-C5DB-4A5B-9457-315DBFF96620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399" creationId="{49820BD7-8F4E-4EFA-940E-4E17DAB79A0A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00" creationId="{3A0C938C-D910-45D1-B28F-757703F38746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01" creationId="{654311DC-D23B-40C0-AF7C-0318FFA283D7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02" creationId="{3EF8157C-A2DB-47F1-AE02-31CD71AAE0A0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03" creationId="{DD38AAAC-B692-4309-96C9-42D183E2CEE7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04" creationId="{B3293143-BF60-4124-B6D2-EA8ECA9D8C69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05" creationId="{FA1FEB74-5554-4F2F-AC0D-BADE82C368C1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07" creationId="{3962781A-DF67-4B38-A90E-2E7CA53BA0F3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08" creationId="{943CF477-36DC-445E-A9DD-D8C86EB3C8DC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09" creationId="{203308E8-D76C-4D65-83FF-7AC9870A588D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10" creationId="{E1267780-6856-4818-89DA-92388B41BBDD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11" creationId="{0D9F19E9-C0C2-4AAB-9395-E327D8D425A5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12" creationId="{0F4C6F13-07BA-4AB7-A362-6950333F6D0E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13" creationId="{85E9651F-C1B2-4832-907D-454AF50449D8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15" creationId="{42B3C488-83BC-4C52-98F5-3BC58562AE65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16" creationId="{871CF6BD-3E25-42FB-B34F-7DDF612D8439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17" creationId="{1FF954C2-64B9-4077-8FCF-726245C01E7B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18" creationId="{E56253D8-13B3-4E3E-B10C-91AFD3429302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19" creationId="{46FA9223-0516-4558-AAF0-F6FEE1A370B0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20" creationId="{A5B350C7-84C6-4F17-BD8F-3572D130279A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28" creationId="{36F11FC0-14C7-4BA5-95E3-510AB4081D33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30" creationId="{B8CECB83-B872-41AC-B563-55F55AF0C592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31" creationId="{927E88EB-6398-4082-BC34-CC58E609143F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32" creationId="{72DC0D41-12DA-401F-992A-2CD671916E84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33" creationId="{E6BCBE7B-7760-4C2D-96E3-39D63CFE4EDC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35" creationId="{3A105ED3-410C-4F7D-A822-2FEB4C0658D4}"/>
          </ac:spMkLst>
        </pc:spChg>
        <pc:spChg chg="add mod">
          <ac:chgData name="suwan kim" userId="9dcf8b036da5f445" providerId="LiveId" clId="{8626D026-0932-46D1-ADA2-763009A8260C}" dt="2018-01-14T01:48:42.043" v="4388" actId="1076"/>
          <ac:spMkLst>
            <pc:docMk/>
            <pc:sldMk cId="1660761148" sldId="256"/>
            <ac:spMk id="438" creationId="{FCC2B6FA-6969-40A8-B1A3-C807D9ACA1F2}"/>
          </ac:spMkLst>
        </pc:spChg>
        <pc:spChg chg="add mod">
          <ac:chgData name="suwan kim" userId="9dcf8b036da5f445" providerId="LiveId" clId="{8626D026-0932-46D1-ADA2-763009A8260C}" dt="2018-01-14T01:50:46.201" v="4411" actId="1076"/>
          <ac:spMkLst>
            <pc:docMk/>
            <pc:sldMk cId="1660761148" sldId="256"/>
            <ac:spMk id="442" creationId="{C6FE1D58-870A-4031-A799-41218397B0FC}"/>
          </ac:spMkLst>
        </pc:spChg>
        <pc:spChg chg="add mod">
          <ac:chgData name="suwan kim" userId="9dcf8b036da5f445" providerId="LiveId" clId="{8626D026-0932-46D1-ADA2-763009A8260C}" dt="2018-01-14T01:51:03.462" v="4429" actId="5793"/>
          <ac:spMkLst>
            <pc:docMk/>
            <pc:sldMk cId="1660761148" sldId="256"/>
            <ac:spMk id="444" creationId="{A5A3E9F0-61C1-4FDA-A1F9-22D3E500A593}"/>
          </ac:spMkLst>
        </pc:spChg>
        <pc:spChg chg="add mod">
          <ac:chgData name="suwan kim" userId="9dcf8b036da5f445" providerId="LiveId" clId="{8626D026-0932-46D1-ADA2-763009A8260C}" dt="2018-01-14T01:50:46.201" v="4411" actId="1076"/>
          <ac:spMkLst>
            <pc:docMk/>
            <pc:sldMk cId="1660761148" sldId="256"/>
            <ac:spMk id="445" creationId="{2BDFDD3C-5FFB-41DA-A051-E85013B8619C}"/>
          </ac:spMkLst>
        </pc:spChg>
        <pc:spChg chg="add mod">
          <ac:chgData name="suwan kim" userId="9dcf8b036da5f445" providerId="LiveId" clId="{8626D026-0932-46D1-ADA2-763009A8260C}" dt="2018-01-14T01:50:46.201" v="4411" actId="1076"/>
          <ac:spMkLst>
            <pc:docMk/>
            <pc:sldMk cId="1660761148" sldId="256"/>
            <ac:spMk id="446" creationId="{C00FC480-25B1-4431-9B61-E390BDE11796}"/>
          </ac:spMkLst>
        </pc:sp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5" creationId="{A2881F5B-49A9-49BA-A306-C1EAF9C78556}"/>
          </ac:cxnSpMkLst>
        </pc:cxnChg>
        <pc:cxnChg chg="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6" creationId="{7BB2EF89-D8F6-4655-BD67-F27ADE4BABA7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8" creationId="{1FCF94AA-2233-4954-9F2D-4EB0EB11F33E}"/>
          </ac:cxnSpMkLst>
        </pc:cxnChg>
        <pc:cxnChg chg="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2" creationId="{450D0EE3-5044-4885-B5A4-25B163EC9390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3" creationId="{AD7994C7-1992-4878-85DF-7EF1E85859D0}"/>
          </ac:cxnSpMkLst>
        </pc:cxnChg>
        <pc:cxnChg chg="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20" creationId="{2CEB7594-67D8-41DC-8CF7-67A60D8C8CEB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26" creationId="{9CF6AAB9-ABC3-4A90-A5AF-F386FE182516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28" creationId="{A648A6A3-48FB-47F7-8EA5-DC44EFC7A552}"/>
          </ac:cxnSpMkLst>
        </pc:cxnChg>
        <pc:cxnChg chg="del mod">
          <ac:chgData name="suwan kim" userId="9dcf8b036da5f445" providerId="LiveId" clId="{8626D026-0932-46D1-ADA2-763009A8260C}" dt="2018-01-14T01:43:46.493" v="3842" actId="478"/>
          <ac:cxnSpMkLst>
            <pc:docMk/>
            <pc:sldMk cId="1660761148" sldId="256"/>
            <ac:cxnSpMk id="33" creationId="{60BCB552-7FCA-4EC4-B001-F236FB0D8F1C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34" creationId="{912BE3B8-76A1-4AF8-9AA3-E9A665DF86F4}"/>
          </ac:cxnSpMkLst>
        </pc:cxnChg>
        <pc:cxnChg chg="del mod">
          <ac:chgData name="suwan kim" userId="9dcf8b036da5f445" providerId="LiveId" clId="{8626D026-0932-46D1-ADA2-763009A8260C}" dt="2018-01-14T01:39:40.753" v="3461" actId="478"/>
          <ac:cxnSpMkLst>
            <pc:docMk/>
            <pc:sldMk cId="1660761148" sldId="256"/>
            <ac:cxnSpMk id="37" creationId="{82BFDD89-F030-4DCA-8969-53BD13E5AFE6}"/>
          </ac:cxnSpMkLst>
        </pc:cxnChg>
        <pc:cxnChg chg="add mod">
          <ac:chgData name="suwan kim" userId="9dcf8b036da5f445" providerId="LiveId" clId="{8626D026-0932-46D1-ADA2-763009A8260C}" dt="2018-01-14T01:49:37.267" v="4392" actId="11529"/>
          <ac:cxnSpMkLst>
            <pc:docMk/>
            <pc:sldMk cId="1660761148" sldId="256"/>
            <ac:cxnSpMk id="40" creationId="{AFD184EC-0498-4B89-8F29-E1F995BE17E9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41" creationId="{F527CE76-C2D7-4657-AF48-19679D95DE59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43" creationId="{511F1FE4-E3F4-4E0B-9CB9-384C151FF09D}"/>
          </ac:cxnSpMkLst>
        </pc:cxnChg>
        <pc:cxnChg chg="add del mod">
          <ac:chgData name="suwan kim" userId="9dcf8b036da5f445" providerId="LiveId" clId="{8626D026-0932-46D1-ADA2-763009A8260C}" dt="2018-01-14T01:49:44.658" v="4394" actId="11529"/>
          <ac:cxnSpMkLst>
            <pc:docMk/>
            <pc:sldMk cId="1660761148" sldId="256"/>
            <ac:cxnSpMk id="44" creationId="{135EAC21-F4F8-4620-9D22-DCCFD131F5D8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45" creationId="{BF082135-2147-486C-95AC-2432EDDA1AA7}"/>
          </ac:cxnSpMkLst>
        </pc:cxnChg>
        <pc:cxnChg chg="del mod">
          <ac:chgData name="suwan kim" userId="9dcf8b036da5f445" providerId="LiveId" clId="{8626D026-0932-46D1-ADA2-763009A8260C}" dt="2018-01-14T01:39:38.125" v="3460" actId="478"/>
          <ac:cxnSpMkLst>
            <pc:docMk/>
            <pc:sldMk cId="1660761148" sldId="256"/>
            <ac:cxnSpMk id="46" creationId="{B796039C-1896-4D04-98D6-4E152D9D2593}"/>
          </ac:cxnSpMkLst>
        </pc:cxnChg>
        <pc:cxnChg chg="add del mod">
          <ac:chgData name="suwan kim" userId="9dcf8b036da5f445" providerId="LiveId" clId="{8626D026-0932-46D1-ADA2-763009A8260C}" dt="2018-01-14T01:41:27.943" v="3519" actId="478"/>
          <ac:cxnSpMkLst>
            <pc:docMk/>
            <pc:sldMk cId="1660761148" sldId="256"/>
            <ac:cxnSpMk id="48" creationId="{2737A9EC-613D-4A95-B4BC-C4ADCE270815}"/>
          </ac:cxnSpMkLst>
        </pc:cxnChg>
        <pc:cxnChg chg="add mod">
          <ac:chgData name="suwan kim" userId="9dcf8b036da5f445" providerId="LiveId" clId="{8626D026-0932-46D1-ADA2-763009A8260C}" dt="2018-01-14T01:50:03.149" v="4395" actId="11529"/>
          <ac:cxnSpMkLst>
            <pc:docMk/>
            <pc:sldMk cId="1660761148" sldId="256"/>
            <ac:cxnSpMk id="49" creationId="{D86CA46D-29E9-4903-8FB8-E6EBD3392BF1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50" creationId="{9802B27D-179E-4802-80F2-873DAD34F92E}"/>
          </ac:cxnSpMkLst>
        </pc:cxnChg>
        <pc:cxnChg chg="del mod">
          <ac:chgData name="suwan kim" userId="9dcf8b036da5f445" providerId="LiveId" clId="{8626D026-0932-46D1-ADA2-763009A8260C}" dt="2018-01-14T01:39:12.531" v="3458" actId="478"/>
          <ac:cxnSpMkLst>
            <pc:docMk/>
            <pc:sldMk cId="1660761148" sldId="256"/>
            <ac:cxnSpMk id="52" creationId="{3E8F09F5-A415-41E9-8A43-E0DD43FDD622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53" creationId="{49420FF8-A024-4FCC-B41D-839D91A1E4DD}"/>
          </ac:cxnSpMkLst>
        </pc:cxnChg>
        <pc:cxnChg chg="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55" creationId="{52E960B4-4C44-4CDC-8085-F9184575915D}"/>
          </ac:cxnSpMkLst>
        </pc:cxnChg>
        <pc:cxnChg chg="add del mod">
          <ac:chgData name="suwan kim" userId="9dcf8b036da5f445" providerId="LiveId" clId="{8626D026-0932-46D1-ADA2-763009A8260C}" dt="2018-01-14T01:48:58.693" v="4390" actId="478"/>
          <ac:cxnSpMkLst>
            <pc:docMk/>
            <pc:sldMk cId="1660761148" sldId="256"/>
            <ac:cxnSpMk id="65" creationId="{B01738FE-6490-4BB1-A082-58B2A670A4C0}"/>
          </ac:cxnSpMkLst>
        </pc:cxnChg>
        <pc:cxnChg chg="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66" creationId="{97DC1625-D13F-4020-8CC5-35A21F8C7144}"/>
          </ac:cxnSpMkLst>
        </pc:cxnChg>
        <pc:cxnChg chg="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69" creationId="{B5656C22-0656-4C12-A746-A3B8B13F5AFC}"/>
          </ac:cxnSpMkLst>
        </pc:cxnChg>
        <pc:cxnChg chg="add del mod">
          <ac:chgData name="suwan kim" userId="9dcf8b036da5f445" providerId="LiveId" clId="{8626D026-0932-46D1-ADA2-763009A8260C}" dt="2017-12-28T11:10:43.821" v="59" actId="11529"/>
          <ac:cxnSpMkLst>
            <pc:docMk/>
            <pc:sldMk cId="1660761148" sldId="256"/>
            <ac:cxnSpMk id="74" creationId="{2E6EFA8D-10AD-4B65-A0D2-A01223E4E874}"/>
          </ac:cxnSpMkLst>
        </pc:cxnChg>
        <pc:cxnChg chg="add mod">
          <ac:chgData name="suwan kim" userId="9dcf8b036da5f445" providerId="LiveId" clId="{8626D026-0932-46D1-ADA2-763009A8260C}" dt="2018-01-14T01:49:29.330" v="4391" actId="14100"/>
          <ac:cxnSpMkLst>
            <pc:docMk/>
            <pc:sldMk cId="1660761148" sldId="256"/>
            <ac:cxnSpMk id="76" creationId="{8FC0EB2D-DD60-4B5D-BA54-C2C4A8861CDC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78" creationId="{D6B536F7-3CEC-4250-9C1B-484F911DE042}"/>
          </ac:cxnSpMkLst>
        </pc:cxnChg>
        <pc:cxnChg chg="add del mod">
          <ac:chgData name="suwan kim" userId="9dcf8b036da5f445" providerId="LiveId" clId="{8626D026-0932-46D1-ADA2-763009A8260C}" dt="2017-12-28T14:56:50.549" v="2308" actId="478"/>
          <ac:cxnSpMkLst>
            <pc:docMk/>
            <pc:sldMk cId="1660761148" sldId="256"/>
            <ac:cxnSpMk id="85" creationId="{42628F94-29FB-4568-8493-6E8E643D4266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87" creationId="{35AD87AE-CD1A-4DA2-BEEC-E8DDEBDFEF72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96" creationId="{E31517CC-E6F5-4458-9477-C09C071464C4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01" creationId="{EDDF650D-1CCB-469E-8784-DEFED086C5CD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05" creationId="{00CBAC20-B61D-4081-8040-A9E122D4DCFA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09" creationId="{F0FACF52-454F-414C-B360-D8D46510C028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12" creationId="{527AAE7E-9F4C-4EF3-9E1A-05DD14F52DC8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14" creationId="{4A8668E1-8B3D-442A-A16F-2DF3D7F20A36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16" creationId="{DE06C650-AE26-40C1-949C-251C97055BFA}"/>
          </ac:cxnSpMkLst>
        </pc:cxnChg>
        <pc:cxnChg chg="add del">
          <ac:chgData name="suwan kim" userId="9dcf8b036da5f445" providerId="LiveId" clId="{8626D026-0932-46D1-ADA2-763009A8260C}" dt="2017-12-28T14:57:43.453" v="2380" actId="1035"/>
          <ac:cxnSpMkLst>
            <pc:docMk/>
            <pc:sldMk cId="1660761148" sldId="256"/>
            <ac:cxnSpMk id="121" creationId="{D06E8830-08CC-40D1-8168-CF33716C4624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27" creationId="{0F797C59-B724-4D83-A538-130BD454BEE3}"/>
          </ac:cxnSpMkLst>
        </pc:cxnChg>
        <pc:cxnChg chg="add del mod">
          <ac:chgData name="suwan kim" userId="9dcf8b036da5f445" providerId="LiveId" clId="{8626D026-0932-46D1-ADA2-763009A8260C}" dt="2017-12-28T14:55:17.026" v="2172" actId="478"/>
          <ac:cxnSpMkLst>
            <pc:docMk/>
            <pc:sldMk cId="1660761148" sldId="256"/>
            <ac:cxnSpMk id="135" creationId="{6C29D1C3-CC02-4F49-8EC9-E464DA8432B2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39" creationId="{13558C3F-68CC-4E85-A797-6973D13116F5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41" creationId="{5C11D96E-243C-4E81-94AF-1630DB0D79EE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42" creationId="{03D1866E-C455-4FB5-8CF0-3BD0EBAAD286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43" creationId="{AA2DB7B9-4750-4E50-ACC4-64AC1645B77F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52" creationId="{CDC59F51-3027-4DCD-B335-329721624B70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60" creationId="{337B0031-50C6-49B8-8D86-272D6EE5FA96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68" creationId="{61088A34-54ED-4348-A8EE-19917093F97E}"/>
          </ac:cxnSpMkLst>
        </pc:cxnChg>
        <pc:cxnChg chg="add del mod">
          <ac:chgData name="suwan kim" userId="9dcf8b036da5f445" providerId="LiveId" clId="{8626D026-0932-46D1-ADA2-763009A8260C}" dt="2018-01-14T01:41:31.715" v="3520" actId="478"/>
          <ac:cxnSpMkLst>
            <pc:docMk/>
            <pc:sldMk cId="1660761148" sldId="256"/>
            <ac:cxnSpMk id="176" creationId="{0D10281E-6D89-4D75-A448-265529226F44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80" creationId="{C438052D-24AA-4454-9F57-7A27356F1287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85" creationId="{36FD00E9-F681-4B1E-A551-62E871ACDBC7}"/>
          </ac:cxnSpMkLst>
        </pc:cxnChg>
        <pc:cxnChg chg="add mod">
          <ac:chgData name="suwan kim" userId="9dcf8b036da5f445" providerId="LiveId" clId="{8626D026-0932-46D1-ADA2-763009A8260C}" dt="2018-01-14T01:47:41.079" v="4377" actId="1076"/>
          <ac:cxnSpMkLst>
            <pc:docMk/>
            <pc:sldMk cId="1660761148" sldId="256"/>
            <ac:cxnSpMk id="187" creationId="{B7283E14-D97A-4737-B8EB-8C8D8C727ECF}"/>
          </ac:cxnSpMkLst>
        </pc:cxnChg>
        <pc:cxnChg chg="add del mod">
          <ac:chgData name="suwan kim" userId="9dcf8b036da5f445" providerId="LiveId" clId="{8626D026-0932-46D1-ADA2-763009A8260C}" dt="2018-01-14T01:45:10.179" v="3954" actId="478"/>
          <ac:cxnSpMkLst>
            <pc:docMk/>
            <pc:sldMk cId="1660761148" sldId="256"/>
            <ac:cxnSpMk id="190" creationId="{DA7D3D91-4F64-43BB-B66D-FFF38A492241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194" creationId="{A2411FF3-00BC-47C5-84EA-2D6F3F020B61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03" creationId="{55ED3015-6708-42AF-A014-704E2448D7FE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11" creationId="{38034022-8339-414E-8584-8FBA64B7F799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13" creationId="{09CBDAF9-138F-4C5F-8B2D-98D59D1AC11A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17" creationId="{AE1137C0-BE0B-494A-9762-4EBE398A8730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18" creationId="{58875151-47E6-458A-AB7E-26D4A23E4FE0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20" creationId="{A4D2EA99-B14F-43BE-B053-553C566BFF52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29" creationId="{3E575548-E2AE-4F0B-AA3A-2914DAAF8E65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34" creationId="{6C195A71-D15C-4D55-AED7-0EB0E730E65E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37" creationId="{D7339073-0D65-4C5E-9AA7-DD9B1734335E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38" creationId="{0D564D41-7E7B-4940-B30D-4014245F3EF5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40" creationId="{2935FAEF-0076-429D-AA3F-602F242706C1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41" creationId="{CCA3E33B-A660-4603-B5DA-D0FEBD39353C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43" creationId="{A4B3A59A-3C45-4B09-9FB3-5F0616708220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50" creationId="{313DCF0A-8BB5-4B3D-833E-65F19AB87F79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51" creationId="{819E47BD-E850-4C71-9426-64A55E5AA10C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52" creationId="{A9264B32-4107-424A-81A1-9BC6857453AA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55" creationId="{5A679D16-5571-46EE-8B92-7CA8E30C35F5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61" creationId="{E9A9DDA1-0782-4622-B79F-FB5E256C87E9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68" creationId="{2AF34842-462B-4BD1-94AE-A690F9A56B0D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70" creationId="{BE446A2A-CE0B-458B-AAD9-4CE0671B6A91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78" creationId="{A8DC35F8-8F5F-4998-9F77-2C22A8AD8DC8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86" creationId="{BF5AEC40-94B8-4661-AE8B-56982F685A7B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93" creationId="{E8E415E5-1871-4465-A972-EA7043B43F45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94" creationId="{C53DF4BB-7559-4577-A02E-C9024F41C682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95" creationId="{03C5ECA1-1F43-40E6-9CEC-737C06B20DAC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96" creationId="{D4C04982-D79F-4C39-9C72-B3D7EC736C45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97" creationId="{D190C3A1-5252-4BFA-BD85-FCA319AE525D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98" creationId="{7874C016-CB26-4F7A-A229-B8B1AEFD48DF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299" creationId="{E187E7EF-0F89-467F-9D0D-044A0989C390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301" creationId="{9D01CA3C-004F-46BC-9B5C-7CD36464FBF4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306" creationId="{D568F8A1-550A-4348-8E50-1EDD05E50A63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308" creationId="{3B0CB23E-70E5-4354-9C40-073CD9CAD96E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309" creationId="{324E2786-216C-48C3-A47D-8A266510BC33}"/>
          </ac:cxnSpMkLst>
        </pc:cxnChg>
        <pc:cxnChg chg="add del mod">
          <ac:chgData name="suwan kim" userId="9dcf8b036da5f445" providerId="LiveId" clId="{8626D026-0932-46D1-ADA2-763009A8260C}" dt="2018-01-14T01:46:10.865" v="4178"/>
          <ac:cxnSpMkLst>
            <pc:docMk/>
            <pc:sldMk cId="1660761148" sldId="256"/>
            <ac:cxnSpMk id="311" creationId="{66990A75-4B1A-441C-9A61-5DAF1330BC02}"/>
          </ac:cxnSpMkLst>
        </pc:cxnChg>
        <pc:cxnChg chg="add del mod">
          <ac:chgData name="suwan kim" userId="9dcf8b036da5f445" providerId="LiveId" clId="{8626D026-0932-46D1-ADA2-763009A8260C}" dt="2018-01-14T01:48:07.439" v="4381" actId="478"/>
          <ac:cxnSpMkLst>
            <pc:docMk/>
            <pc:sldMk cId="1660761148" sldId="256"/>
            <ac:cxnSpMk id="313" creationId="{412E7F77-C196-4E8B-806C-2A2DC9FF3033}"/>
          </ac:cxnSpMkLst>
        </pc:cxnChg>
        <pc:cxnChg chg="add del mod">
          <ac:chgData name="suwan kim" userId="9dcf8b036da5f445" providerId="LiveId" clId="{8626D026-0932-46D1-ADA2-763009A8260C}" dt="2018-01-14T01:48:07.439" v="4381" actId="478"/>
          <ac:cxnSpMkLst>
            <pc:docMk/>
            <pc:sldMk cId="1660761148" sldId="256"/>
            <ac:cxnSpMk id="317" creationId="{0157ABDD-EA61-474F-B604-756F8C24C18F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22" creationId="{5B05E673-5B16-4015-A21F-6835FCDC6183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31" creationId="{C7761120-0D26-44F8-A400-CC38AE95120F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39" creationId="{4735B327-1A5B-4100-930D-4CEA614A080A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41" creationId="{19CCC624-E59D-45F7-88D9-4BF340366A6D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45" creationId="{904217DC-751A-4791-BA0E-C67EA5B5C286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46" creationId="{D40764E1-A316-4EB2-9256-B65A1A125B91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48" creationId="{C4FF8697-95B9-457E-9A6D-1261CA1EF015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57" creationId="{C535EC55-835A-41DA-A6AE-40160B1E33DA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62" creationId="{2A96060E-D2ED-4DD5-B718-4ABB6A8B32C6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65" creationId="{F571E938-FDA5-4CAA-BAE3-839C32C8DC41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66" creationId="{1DBC07CD-92F5-46CD-B4CA-C4B63206DC99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68" creationId="{BF179079-2FB9-46BE-A786-7FEB078CF1D9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69" creationId="{2B87585E-5A05-44F7-AB67-FE1112FB3000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71" creationId="{E1A70E92-856E-48B0-BEE0-7394ECA319DA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78" creationId="{74411F0A-D841-438D-82F3-C8EE51F191B8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79" creationId="{DBDF5FED-E592-4BD0-9080-5608D43E26B3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80" creationId="{40F813E1-4AFD-42FF-A053-34039F4A0144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83" creationId="{7CD40FC1-9CF9-4583-8A84-993B361A169E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89" creationId="{8ACE8762-E02B-4510-901C-D2342C1C6841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96" creationId="{75C38626-8034-4F93-BCA2-75D021DC88BF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398" creationId="{E8FBC64E-1F03-4D8A-9C7F-CDB8EC279B0E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06" creationId="{8705D455-72F9-495C-893C-5350CB31A242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14" creationId="{C4A276C1-3776-4D35-A72C-0FCC0C77B4AD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21" creationId="{3BFCF4AF-7406-44D0-A38B-D236734EB528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22" creationId="{EE3178EE-C440-49B0-97D4-5F26E5A2F3FE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23" creationId="{976EFA7C-4808-4639-98EE-16B9E6F04E3E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24" creationId="{3AA1501A-576A-4C8C-BDA4-2BAEE7E4A809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25" creationId="{8A8ACAD8-0953-4915-BA23-55AC60238338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26" creationId="{9C99ECDB-2683-4EF9-A944-1BFEA2961D0D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27" creationId="{302ECFB5-FA10-420D-8D54-8D9AA59E8B0C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29" creationId="{DD32CE7F-0AFF-4531-8F74-5A867D738ED2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34" creationId="{4EAA6734-92C7-4A9B-9718-58AFCA0139C3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36" creationId="{D787DF68-3F69-430F-940D-569433BC8793}"/>
          </ac:cxnSpMkLst>
        </pc:cxnChg>
        <pc:cxnChg chg="add mod">
          <ac:chgData name="suwan kim" userId="9dcf8b036da5f445" providerId="LiveId" clId="{8626D026-0932-46D1-ADA2-763009A8260C}" dt="2018-01-14T01:48:42.043" v="4388" actId="1076"/>
          <ac:cxnSpMkLst>
            <pc:docMk/>
            <pc:sldMk cId="1660761148" sldId="256"/>
            <ac:cxnSpMk id="437" creationId="{971935A0-B4C5-4A5B-85E2-ABAA7B29E16A}"/>
          </ac:cxnSpMkLst>
        </pc:cxnChg>
        <pc:cxnChg chg="add del mod">
          <ac:chgData name="suwan kim" userId="9dcf8b036da5f445" providerId="LiveId" clId="{8626D026-0932-46D1-ADA2-763009A8260C}" dt="2018-01-14T01:48:10.923" v="4382" actId="478"/>
          <ac:cxnSpMkLst>
            <pc:docMk/>
            <pc:sldMk cId="1660761148" sldId="256"/>
            <ac:cxnSpMk id="439" creationId="{E8B378B2-9E8A-40B1-9752-0F8BD156A334}"/>
          </ac:cxnSpMkLst>
        </pc:cxnChg>
        <pc:cxnChg chg="add mod">
          <ac:chgData name="suwan kim" userId="9dcf8b036da5f445" providerId="LiveId" clId="{8626D026-0932-46D1-ADA2-763009A8260C}" dt="2018-01-14T01:50:46.201" v="4411" actId="1076"/>
          <ac:cxnSpMkLst>
            <pc:docMk/>
            <pc:sldMk cId="1660761148" sldId="256"/>
            <ac:cxnSpMk id="440" creationId="{081DE161-F5F4-4BE0-8158-6552A4FC2AAD}"/>
          </ac:cxnSpMkLst>
        </pc:cxnChg>
        <pc:cxnChg chg="add del mod">
          <ac:chgData name="suwan kim" userId="9dcf8b036da5f445" providerId="LiveId" clId="{8626D026-0932-46D1-ADA2-763009A8260C}" dt="2018-01-14T01:48:13.454" v="4383" actId="478"/>
          <ac:cxnSpMkLst>
            <pc:docMk/>
            <pc:sldMk cId="1660761148" sldId="256"/>
            <ac:cxnSpMk id="441" creationId="{957BF565-774E-4E8A-85F6-8B12A08AF0FB}"/>
          </ac:cxnSpMkLst>
        </pc:cxnChg>
        <pc:cxnChg chg="add mod">
          <ac:chgData name="suwan kim" userId="9dcf8b036da5f445" providerId="LiveId" clId="{8626D026-0932-46D1-ADA2-763009A8260C}" dt="2018-01-14T01:50:46.201" v="4411" actId="1076"/>
          <ac:cxnSpMkLst>
            <pc:docMk/>
            <pc:sldMk cId="1660761148" sldId="256"/>
            <ac:cxnSpMk id="443" creationId="{3D172180-BA1A-43B6-976B-F450D0F13009}"/>
          </ac:cxnSpMkLst>
        </pc:cxnChg>
      </pc:sldChg>
      <pc:sldChg chg="addSp delSp modSp add">
        <pc:chgData name="suwan kim" userId="9dcf8b036da5f445" providerId="LiveId" clId="{8626D026-0932-46D1-ADA2-763009A8260C}" dt="2018-01-14T02:22:50.237" v="5910" actId="11529"/>
        <pc:sldMkLst>
          <pc:docMk/>
          <pc:sldMk cId="1491173379" sldId="257"/>
        </pc:sldMkLst>
        <pc:spChg chg="del">
          <ac:chgData name="suwan kim" userId="9dcf8b036da5f445" providerId="LiveId" clId="{8626D026-0932-46D1-ADA2-763009A8260C}" dt="2017-12-28T11:14:26.887" v="117" actId="478"/>
          <ac:spMkLst>
            <pc:docMk/>
            <pc:sldMk cId="1491173379" sldId="257"/>
            <ac:spMk id="2" creationId="{B0E7EBDF-C34E-446C-BA1C-7AF72CDFDA43}"/>
          </ac:spMkLst>
        </pc:spChg>
        <pc:spChg chg="del">
          <ac:chgData name="suwan kim" userId="9dcf8b036da5f445" providerId="LiveId" clId="{8626D026-0932-46D1-ADA2-763009A8260C}" dt="2017-12-28T11:14:26.887" v="117" actId="478"/>
          <ac:spMkLst>
            <pc:docMk/>
            <pc:sldMk cId="1491173379" sldId="257"/>
            <ac:spMk id="3" creationId="{BF7ED904-D69B-4676-AB10-CF8506C25352}"/>
          </ac:spMkLst>
        </pc:spChg>
        <pc:spChg chg="add mod">
          <ac:chgData name="suwan kim" userId="9dcf8b036da5f445" providerId="LiveId" clId="{8626D026-0932-46D1-ADA2-763009A8260C}" dt="2018-01-14T01:54:22.394" v="4661" actId="1076"/>
          <ac:spMkLst>
            <pc:docMk/>
            <pc:sldMk cId="1491173379" sldId="257"/>
            <ac:spMk id="4" creationId="{2107EC08-1BAE-496A-B677-95407FB66480}"/>
          </ac:spMkLst>
        </pc:spChg>
        <pc:spChg chg="add mod">
          <ac:chgData name="suwan kim" userId="9dcf8b036da5f445" providerId="LiveId" clId="{8626D026-0932-46D1-ADA2-763009A8260C}" dt="2018-01-14T01:51:58.412" v="4452" actId="14100"/>
          <ac:spMkLst>
            <pc:docMk/>
            <pc:sldMk cId="1491173379" sldId="257"/>
            <ac:spMk id="5" creationId="{EFB44D60-1EDF-4FF0-80BE-BE81562A4155}"/>
          </ac:spMkLst>
        </pc:spChg>
        <pc:spChg chg="add del mod">
          <ac:chgData name="suwan kim" userId="9dcf8b036da5f445" providerId="LiveId" clId="{8626D026-0932-46D1-ADA2-763009A8260C}" dt="2017-12-28T11:21:45.687" v="145" actId="11529"/>
          <ac:spMkLst>
            <pc:docMk/>
            <pc:sldMk cId="1491173379" sldId="257"/>
            <ac:spMk id="6" creationId="{4B3DBBAF-6FB6-4539-A099-4DF7C160CCBE}"/>
          </ac:spMkLst>
        </pc:spChg>
        <pc:spChg chg="add del mod">
          <ac:chgData name="suwan kim" userId="9dcf8b036da5f445" providerId="LiveId" clId="{8626D026-0932-46D1-ADA2-763009A8260C}" dt="2017-12-28T11:21:45.687" v="145" actId="11529"/>
          <ac:spMkLst>
            <pc:docMk/>
            <pc:sldMk cId="1491173379" sldId="257"/>
            <ac:spMk id="7" creationId="{8C68D1CF-264C-4993-B8C0-2704340BA160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8" creationId="{1FCF4EF5-F5F1-40D5-B6F6-6DCAAAF560AC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9" creationId="{7958EE25-E418-4EA4-BFE1-6601AA660B94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10" creationId="{823BE9A8-4FDD-4F95-A4BC-4E9A6E61CDD6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11" creationId="{C0CD5F4C-7843-4CC7-9579-F42C7353B960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12" creationId="{740F14DF-A7A3-4CE1-9C4D-4695B02691AC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13" creationId="{24335F34-6C8D-461A-9AC6-9D24C466AE1E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14" creationId="{9A9FFBCB-AD6D-4EC5-8B41-6D7F4B3F7D9F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15" creationId="{87A42783-9F25-4FE2-9D19-20EB06787AD1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16" creationId="{BF2C0064-BFB3-4208-ABC3-24E85B7EE1CC}"/>
          </ac:spMkLst>
        </pc:spChg>
        <pc:spChg chg="add mod">
          <ac:chgData name="suwan kim" userId="9dcf8b036da5f445" providerId="LiveId" clId="{8626D026-0932-46D1-ADA2-763009A8260C}" dt="2018-01-14T01:51:42.010" v="4431" actId="1076"/>
          <ac:spMkLst>
            <pc:docMk/>
            <pc:sldMk cId="1491173379" sldId="257"/>
            <ac:spMk id="17" creationId="{EDBD5143-1A8A-414B-8F80-E5D87A2A7F7A}"/>
          </ac:spMkLst>
        </pc:spChg>
        <pc:spChg chg="add mod">
          <ac:chgData name="suwan kim" userId="9dcf8b036da5f445" providerId="LiveId" clId="{8626D026-0932-46D1-ADA2-763009A8260C}" dt="2018-01-14T01:59:20.669" v="5432"/>
          <ac:spMkLst>
            <pc:docMk/>
            <pc:sldMk cId="1491173379" sldId="257"/>
            <ac:spMk id="29" creationId="{8095C7A9-79A9-41EA-A07C-2C094FEB3687}"/>
          </ac:spMkLst>
        </pc:spChg>
        <pc:spChg chg="add mod">
          <ac:chgData name="suwan kim" userId="9dcf8b036da5f445" providerId="LiveId" clId="{8626D026-0932-46D1-ADA2-763009A8260C}" dt="2018-01-14T02:06:04.404" v="5538" actId="20577"/>
          <ac:spMkLst>
            <pc:docMk/>
            <pc:sldMk cId="1491173379" sldId="257"/>
            <ac:spMk id="34" creationId="{3F4BBD3A-547F-4F77-803E-C3792EA3D102}"/>
          </ac:spMkLst>
        </pc:spChg>
        <pc:spChg chg="add mod">
          <ac:chgData name="suwan kim" userId="9dcf8b036da5f445" providerId="LiveId" clId="{8626D026-0932-46D1-ADA2-763009A8260C}" dt="2018-01-14T02:08:46.294" v="5798" actId="1076"/>
          <ac:spMkLst>
            <pc:docMk/>
            <pc:sldMk cId="1491173379" sldId="257"/>
            <ac:spMk id="35" creationId="{5014B06F-8B7C-4FB8-975A-3BE295EFBCF9}"/>
          </ac:spMkLst>
        </pc:spChg>
        <pc:spChg chg="add mod">
          <ac:chgData name="suwan kim" userId="9dcf8b036da5f445" providerId="LiveId" clId="{8626D026-0932-46D1-ADA2-763009A8260C}" dt="2018-01-14T02:09:15.798" v="5900" actId="14100"/>
          <ac:spMkLst>
            <pc:docMk/>
            <pc:sldMk cId="1491173379" sldId="257"/>
            <ac:spMk id="36" creationId="{752CABD7-1A74-4207-A623-0A71CFFFE432}"/>
          </ac:spMkLst>
        </pc:spChg>
        <pc:spChg chg="add mod">
          <ac:chgData name="suwan kim" userId="9dcf8b036da5f445" providerId="LiveId" clId="{8626D026-0932-46D1-ADA2-763009A8260C}" dt="2018-01-14T01:52:46.464" v="4525" actId="1035"/>
          <ac:spMkLst>
            <pc:docMk/>
            <pc:sldMk cId="1491173379" sldId="257"/>
            <ac:spMk id="50" creationId="{FCDA93E7-090B-4E4B-B6E8-DB696C457241}"/>
          </ac:spMkLst>
        </pc:spChg>
        <pc:spChg chg="add mod">
          <ac:chgData name="suwan kim" userId="9dcf8b036da5f445" providerId="LiveId" clId="{8626D026-0932-46D1-ADA2-763009A8260C}" dt="2018-01-14T01:52:46.464" v="4525" actId="1035"/>
          <ac:spMkLst>
            <pc:docMk/>
            <pc:sldMk cId="1491173379" sldId="257"/>
            <ac:spMk id="51" creationId="{F0914322-15AA-40C9-A9C8-034FB24C6881}"/>
          </ac:spMkLst>
        </pc:spChg>
        <pc:spChg chg="add del">
          <ac:chgData name="suwan kim" userId="9dcf8b036da5f445" providerId="LiveId" clId="{8626D026-0932-46D1-ADA2-763009A8260C}" dt="2017-12-28T11:27:39.914" v="548" actId="11529"/>
          <ac:spMkLst>
            <pc:docMk/>
            <pc:sldMk cId="1491173379" sldId="257"/>
            <ac:spMk id="55" creationId="{A6E3C043-F60B-4697-AF1C-06194A7700C4}"/>
          </ac:spMkLst>
        </pc:spChg>
        <pc:spChg chg="add mod">
          <ac:chgData name="suwan kim" userId="9dcf8b036da5f445" providerId="LiveId" clId="{8626D026-0932-46D1-ADA2-763009A8260C}" dt="2018-01-14T01:53:23.275" v="4626" actId="1035"/>
          <ac:spMkLst>
            <pc:docMk/>
            <pc:sldMk cId="1491173379" sldId="257"/>
            <ac:spMk id="55" creationId="{0783FF3E-F703-47F2-BBD2-8168D9ABB99F}"/>
          </ac:spMkLst>
        </pc:spChg>
        <pc:spChg chg="add del mod">
          <ac:chgData name="suwan kim" userId="9dcf8b036da5f445" providerId="LiveId" clId="{8626D026-0932-46D1-ADA2-763009A8260C}" dt="2017-12-28T15:11:49.749" v="3418" actId="478"/>
          <ac:spMkLst>
            <pc:docMk/>
            <pc:sldMk cId="1491173379" sldId="257"/>
            <ac:spMk id="56" creationId="{8E523C87-6784-420D-82DD-CE8E58591C1B}"/>
          </ac:spMkLst>
        </pc:spChg>
        <pc:spChg chg="add del mod">
          <ac:chgData name="suwan kim" userId="9dcf8b036da5f445" providerId="LiveId" clId="{8626D026-0932-46D1-ADA2-763009A8260C}" dt="2017-12-28T15:11:44.043" v="3417" actId="478"/>
          <ac:spMkLst>
            <pc:docMk/>
            <pc:sldMk cId="1491173379" sldId="257"/>
            <ac:spMk id="57" creationId="{02DA84A6-C78A-4C38-BF0D-DB312DDBA2AC}"/>
          </ac:spMkLst>
        </pc:spChg>
        <pc:spChg chg="add del">
          <ac:chgData name="suwan kim" userId="9dcf8b036da5f445" providerId="LiveId" clId="{8626D026-0932-46D1-ADA2-763009A8260C}" dt="2018-01-14T01:54:28.249" v="4663"/>
          <ac:spMkLst>
            <pc:docMk/>
            <pc:sldMk cId="1491173379" sldId="257"/>
            <ac:spMk id="58" creationId="{95AE9C23-A987-4585-9027-B9938D1AB7DB}"/>
          </ac:spMkLst>
        </pc:spChg>
        <pc:spChg chg="add mod">
          <ac:chgData name="suwan kim" userId="9dcf8b036da5f445" providerId="LiveId" clId="{8626D026-0932-46D1-ADA2-763009A8260C}" dt="2018-01-14T01:58:08.185" v="5238" actId="1037"/>
          <ac:spMkLst>
            <pc:docMk/>
            <pc:sldMk cId="1491173379" sldId="257"/>
            <ac:spMk id="60" creationId="{5205A9C4-183D-418B-9987-E1DB683CBE99}"/>
          </ac:spMkLst>
        </pc:spChg>
        <pc:spChg chg="add mod">
          <ac:chgData name="suwan kim" userId="9dcf8b036da5f445" providerId="LiveId" clId="{8626D026-0932-46D1-ADA2-763009A8260C}" dt="2018-01-14T01:58:08.185" v="5238" actId="1037"/>
          <ac:spMkLst>
            <pc:docMk/>
            <pc:sldMk cId="1491173379" sldId="257"/>
            <ac:spMk id="61" creationId="{D1F0B5A5-3E8A-4A15-B395-DEA367893769}"/>
          </ac:spMkLst>
        </pc:spChg>
        <pc:spChg chg="add mod">
          <ac:chgData name="suwan kim" userId="9dcf8b036da5f445" providerId="LiveId" clId="{8626D026-0932-46D1-ADA2-763009A8260C}" dt="2018-01-14T01:58:13.880" v="5241" actId="1036"/>
          <ac:spMkLst>
            <pc:docMk/>
            <pc:sldMk cId="1491173379" sldId="257"/>
            <ac:spMk id="62" creationId="{8FB99B12-63C1-4713-936F-75B81D9E61AB}"/>
          </ac:spMkLst>
        </pc:spChg>
        <pc:spChg chg="add mod">
          <ac:chgData name="suwan kim" userId="9dcf8b036da5f445" providerId="LiveId" clId="{8626D026-0932-46D1-ADA2-763009A8260C}" dt="2018-01-14T01:58:13.880" v="5241" actId="1036"/>
          <ac:spMkLst>
            <pc:docMk/>
            <pc:sldMk cId="1491173379" sldId="257"/>
            <ac:spMk id="63" creationId="{B8EEEE65-0073-497A-9E73-7C4E36E386E8}"/>
          </ac:spMkLst>
        </pc:spChg>
        <pc:spChg chg="add mod">
          <ac:chgData name="suwan kim" userId="9dcf8b036da5f445" providerId="LiveId" clId="{8626D026-0932-46D1-ADA2-763009A8260C}" dt="2018-01-14T01:58:13.880" v="5241" actId="1036"/>
          <ac:spMkLst>
            <pc:docMk/>
            <pc:sldMk cId="1491173379" sldId="257"/>
            <ac:spMk id="64" creationId="{E405C167-2419-489F-A1FB-23FB8DE3704A}"/>
          </ac:spMkLst>
        </pc:spChg>
        <pc:spChg chg="add mod">
          <ac:chgData name="suwan kim" userId="9dcf8b036da5f445" providerId="LiveId" clId="{8626D026-0932-46D1-ADA2-763009A8260C}" dt="2018-01-14T01:58:13.880" v="5241" actId="1036"/>
          <ac:spMkLst>
            <pc:docMk/>
            <pc:sldMk cId="1491173379" sldId="257"/>
            <ac:spMk id="65" creationId="{6C751EC1-AA6B-4CE3-88BE-37CE162245F7}"/>
          </ac:spMkLst>
        </pc:spChg>
        <pc:spChg chg="add mod">
          <ac:chgData name="suwan kim" userId="9dcf8b036da5f445" providerId="LiveId" clId="{8626D026-0932-46D1-ADA2-763009A8260C}" dt="2018-01-14T01:58:17.646" v="5243" actId="1035"/>
          <ac:spMkLst>
            <pc:docMk/>
            <pc:sldMk cId="1491173379" sldId="257"/>
            <ac:spMk id="66" creationId="{23043CE1-8C2D-4C7A-9C01-7F183ECB6B82}"/>
          </ac:spMkLst>
        </pc:spChg>
        <pc:spChg chg="add mod">
          <ac:chgData name="suwan kim" userId="9dcf8b036da5f445" providerId="LiveId" clId="{8626D026-0932-46D1-ADA2-763009A8260C}" dt="2018-01-14T01:58:17.646" v="5243" actId="1035"/>
          <ac:spMkLst>
            <pc:docMk/>
            <pc:sldMk cId="1491173379" sldId="257"/>
            <ac:spMk id="67" creationId="{7A0752A6-9085-4DEB-9637-263AAC81A604}"/>
          </ac:spMkLst>
        </pc:spChg>
        <pc:spChg chg="add mod">
          <ac:chgData name="suwan kim" userId="9dcf8b036da5f445" providerId="LiveId" clId="{8626D026-0932-46D1-ADA2-763009A8260C}" dt="2018-01-14T01:58:26.062" v="5265" actId="1038"/>
          <ac:spMkLst>
            <pc:docMk/>
            <pc:sldMk cId="1491173379" sldId="257"/>
            <ac:spMk id="68" creationId="{31E616AA-6F6B-4705-A2D4-8BDA57D2B69D}"/>
          </ac:spMkLst>
        </pc:spChg>
        <pc:spChg chg="add mod">
          <ac:chgData name="suwan kim" userId="9dcf8b036da5f445" providerId="LiveId" clId="{8626D026-0932-46D1-ADA2-763009A8260C}" dt="2018-01-14T01:55:10.025" v="4811" actId="1037"/>
          <ac:spMkLst>
            <pc:docMk/>
            <pc:sldMk cId="1491173379" sldId="257"/>
            <ac:spMk id="69" creationId="{674FC29F-F97A-43E4-83B6-1CAD0BB06A65}"/>
          </ac:spMkLst>
        </pc:spChg>
        <pc:spChg chg="add mod">
          <ac:chgData name="suwan kim" userId="9dcf8b036da5f445" providerId="LiveId" clId="{8626D026-0932-46D1-ADA2-763009A8260C}" dt="2018-01-14T01:55:10.025" v="4811" actId="1037"/>
          <ac:spMkLst>
            <pc:docMk/>
            <pc:sldMk cId="1491173379" sldId="257"/>
            <ac:spMk id="70" creationId="{5145D6D8-29D5-4322-AF5F-E66A1167C1D2}"/>
          </ac:spMkLst>
        </pc:spChg>
        <pc:spChg chg="add mod">
          <ac:chgData name="suwan kim" userId="9dcf8b036da5f445" providerId="LiveId" clId="{8626D026-0932-46D1-ADA2-763009A8260C}" dt="2018-01-14T01:55:10.025" v="4811" actId="1037"/>
          <ac:spMkLst>
            <pc:docMk/>
            <pc:sldMk cId="1491173379" sldId="257"/>
            <ac:spMk id="71" creationId="{74F41ADC-3564-4314-9DF8-09035C1290B2}"/>
          </ac:spMkLst>
        </pc:spChg>
        <pc:spChg chg="add mod">
          <ac:chgData name="suwan kim" userId="9dcf8b036da5f445" providerId="LiveId" clId="{8626D026-0932-46D1-ADA2-763009A8260C}" dt="2018-01-14T01:54:41.414" v="4753" actId="1036"/>
          <ac:spMkLst>
            <pc:docMk/>
            <pc:sldMk cId="1491173379" sldId="257"/>
            <ac:spMk id="73" creationId="{66B6B539-816E-4F00-9AA8-D423F00B1DE9}"/>
          </ac:spMkLst>
        </pc:spChg>
        <pc:spChg chg="add mod">
          <ac:chgData name="suwan kim" userId="9dcf8b036da5f445" providerId="LiveId" clId="{8626D026-0932-46D1-ADA2-763009A8260C}" dt="2018-01-14T01:55:26.230" v="4915" actId="1035"/>
          <ac:spMkLst>
            <pc:docMk/>
            <pc:sldMk cId="1491173379" sldId="257"/>
            <ac:spMk id="74" creationId="{F89F7017-B87B-425C-B54E-9D14439EC492}"/>
          </ac:spMkLst>
        </pc:spChg>
        <pc:spChg chg="add mod">
          <ac:chgData name="suwan kim" userId="9dcf8b036da5f445" providerId="LiveId" clId="{8626D026-0932-46D1-ADA2-763009A8260C}" dt="2018-01-14T01:55:26.230" v="4915" actId="1035"/>
          <ac:spMkLst>
            <pc:docMk/>
            <pc:sldMk cId="1491173379" sldId="257"/>
            <ac:spMk id="75" creationId="{5E032F2D-FC26-41F5-AECD-5613FD73CF61}"/>
          </ac:spMkLst>
        </pc:spChg>
        <pc:spChg chg="add mod">
          <ac:chgData name="suwan kim" userId="9dcf8b036da5f445" providerId="LiveId" clId="{8626D026-0932-46D1-ADA2-763009A8260C}" dt="2018-01-14T01:55:38.145" v="4927" actId="1037"/>
          <ac:spMkLst>
            <pc:docMk/>
            <pc:sldMk cId="1491173379" sldId="257"/>
            <ac:spMk id="81" creationId="{F1CA5666-DFB2-4B1D-9BC5-1F66DDDA7CA6}"/>
          </ac:spMkLst>
        </pc:spChg>
        <pc:spChg chg="add mod">
          <ac:chgData name="suwan kim" userId="9dcf8b036da5f445" providerId="LiveId" clId="{8626D026-0932-46D1-ADA2-763009A8260C}" dt="2018-01-14T01:55:38.145" v="4927" actId="1037"/>
          <ac:spMkLst>
            <pc:docMk/>
            <pc:sldMk cId="1491173379" sldId="257"/>
            <ac:spMk id="82" creationId="{F8C95DF8-5281-4C22-BBDF-90C7F5FEB459}"/>
          </ac:spMkLst>
        </pc:spChg>
        <pc:spChg chg="add mod">
          <ac:chgData name="suwan kim" userId="9dcf8b036da5f445" providerId="LiveId" clId="{8626D026-0932-46D1-ADA2-763009A8260C}" dt="2018-01-14T01:55:42.039" v="4946" actId="1037"/>
          <ac:spMkLst>
            <pc:docMk/>
            <pc:sldMk cId="1491173379" sldId="257"/>
            <ac:spMk id="83" creationId="{82A65092-E5DE-4D2A-9CB1-CBF170AB19C2}"/>
          </ac:spMkLst>
        </pc:spChg>
        <pc:spChg chg="add mod">
          <ac:chgData name="suwan kim" userId="9dcf8b036da5f445" providerId="LiveId" clId="{8626D026-0932-46D1-ADA2-763009A8260C}" dt="2018-01-14T01:55:42.039" v="4946" actId="1037"/>
          <ac:spMkLst>
            <pc:docMk/>
            <pc:sldMk cId="1491173379" sldId="257"/>
            <ac:spMk id="84" creationId="{A9FB5BA8-024E-4C6B-B474-CB98E5FA4838}"/>
          </ac:spMkLst>
        </pc:spChg>
        <pc:spChg chg="add mod">
          <ac:chgData name="suwan kim" userId="9dcf8b036da5f445" providerId="LiveId" clId="{8626D026-0932-46D1-ADA2-763009A8260C}" dt="2018-01-14T01:52:25.699" v="4490" actId="1035"/>
          <ac:spMkLst>
            <pc:docMk/>
            <pc:sldMk cId="1491173379" sldId="257"/>
            <ac:spMk id="85" creationId="{54BA04EE-7716-43F2-837E-1756B0B4A3DB}"/>
          </ac:spMkLst>
        </pc:spChg>
        <pc:spChg chg="add mod">
          <ac:chgData name="suwan kim" userId="9dcf8b036da5f445" providerId="LiveId" clId="{8626D026-0932-46D1-ADA2-763009A8260C}" dt="2018-01-14T01:52:25.699" v="4490" actId="1035"/>
          <ac:spMkLst>
            <pc:docMk/>
            <pc:sldMk cId="1491173379" sldId="257"/>
            <ac:spMk id="86" creationId="{9267632F-F58A-41E1-A7D0-399244176796}"/>
          </ac:spMkLst>
        </pc:spChg>
        <pc:spChg chg="add del mod">
          <ac:chgData name="suwan kim" userId="9dcf8b036da5f445" providerId="LiveId" clId="{8626D026-0932-46D1-ADA2-763009A8260C}" dt="2017-12-28T11:28:42.366" v="822" actId="11529"/>
          <ac:spMkLst>
            <pc:docMk/>
            <pc:sldMk cId="1491173379" sldId="257"/>
            <ac:spMk id="89" creationId="{4BE12958-5C31-4CBF-8C8F-CB0F57F71199}"/>
          </ac:spMkLst>
        </pc:spChg>
        <pc:spChg chg="add mod">
          <ac:chgData name="suwan kim" userId="9dcf8b036da5f445" providerId="LiveId" clId="{8626D026-0932-46D1-ADA2-763009A8260C}" dt="2018-01-14T01:52:31.081" v="4504" actId="1037"/>
          <ac:spMkLst>
            <pc:docMk/>
            <pc:sldMk cId="1491173379" sldId="257"/>
            <ac:spMk id="90" creationId="{D12ACC0A-51F8-4115-9FD8-38DC91F9AABB}"/>
          </ac:spMkLst>
        </pc:spChg>
        <pc:spChg chg="add mod">
          <ac:chgData name="suwan kim" userId="9dcf8b036da5f445" providerId="LiveId" clId="{8626D026-0932-46D1-ADA2-763009A8260C}" dt="2018-01-14T01:52:31.081" v="4504" actId="1037"/>
          <ac:spMkLst>
            <pc:docMk/>
            <pc:sldMk cId="1491173379" sldId="257"/>
            <ac:spMk id="91" creationId="{95EB8483-9FB2-4ABF-BBC8-F6A4378FD9E8}"/>
          </ac:spMkLst>
        </pc:spChg>
        <pc:spChg chg="add mod">
          <ac:chgData name="suwan kim" userId="9dcf8b036da5f445" providerId="LiveId" clId="{8626D026-0932-46D1-ADA2-763009A8260C}" dt="2018-01-14T01:56:00.973" v="5043" actId="1038"/>
          <ac:spMkLst>
            <pc:docMk/>
            <pc:sldMk cId="1491173379" sldId="257"/>
            <ac:spMk id="92" creationId="{B9817DB1-6670-47BB-A23A-9C19340DA272}"/>
          </ac:spMkLst>
        </pc:spChg>
        <pc:spChg chg="add mod">
          <ac:chgData name="suwan kim" userId="9dcf8b036da5f445" providerId="LiveId" clId="{8626D026-0932-46D1-ADA2-763009A8260C}" dt="2018-01-14T01:54:48.431" v="4760" actId="1038"/>
          <ac:spMkLst>
            <pc:docMk/>
            <pc:sldMk cId="1491173379" sldId="257"/>
            <ac:spMk id="94" creationId="{5CF4BBEC-848B-4D90-A7CC-6F0C9473231B}"/>
          </ac:spMkLst>
        </pc:spChg>
        <pc:spChg chg="add del mod">
          <ac:chgData name="suwan kim" userId="9dcf8b036da5f445" providerId="LiveId" clId="{8626D026-0932-46D1-ADA2-763009A8260C}" dt="2018-01-14T01:54:31.012" v="4664" actId="478"/>
          <ac:spMkLst>
            <pc:docMk/>
            <pc:sldMk cId="1491173379" sldId="257"/>
            <ac:spMk id="95" creationId="{D17961FF-34BA-4994-9707-250C714E2242}"/>
          </ac:spMkLst>
        </pc:spChg>
        <pc:spChg chg="add mod">
          <ac:chgData name="suwan kim" userId="9dcf8b036da5f445" providerId="LiveId" clId="{8626D026-0932-46D1-ADA2-763009A8260C}" dt="2018-01-14T01:56:00.973" v="5043" actId="1038"/>
          <ac:spMkLst>
            <pc:docMk/>
            <pc:sldMk cId="1491173379" sldId="257"/>
            <ac:spMk id="96" creationId="{72A02CEB-F501-405A-B1B5-8D8C51D58C2B}"/>
          </ac:spMkLst>
        </pc:spChg>
        <pc:spChg chg="add del mod">
          <ac:chgData name="suwan kim" userId="9dcf8b036da5f445" providerId="LiveId" clId="{8626D026-0932-46D1-ADA2-763009A8260C}" dt="2018-01-14T01:51:26.525" v="4430" actId="478"/>
          <ac:spMkLst>
            <pc:docMk/>
            <pc:sldMk cId="1491173379" sldId="257"/>
            <ac:spMk id="98" creationId="{3672BE6F-EB60-44BD-9884-BDE9C856A6EC}"/>
          </ac:spMkLst>
        </pc:spChg>
        <pc:spChg chg="add mod">
          <ac:chgData name="suwan kim" userId="9dcf8b036da5f445" providerId="LiveId" clId="{8626D026-0932-46D1-ADA2-763009A8260C}" dt="2018-01-14T01:53:03.960" v="4560" actId="1037"/>
          <ac:spMkLst>
            <pc:docMk/>
            <pc:sldMk cId="1491173379" sldId="257"/>
            <ac:spMk id="99" creationId="{5A4943DF-B652-41D6-8B00-BB977950DE18}"/>
          </ac:spMkLst>
        </pc:spChg>
        <pc:spChg chg="add del mod">
          <ac:chgData name="suwan kim" userId="9dcf8b036da5f445" providerId="LiveId" clId="{8626D026-0932-46D1-ADA2-763009A8260C}" dt="2018-01-14T01:53:11.911" v="4569" actId="478"/>
          <ac:spMkLst>
            <pc:docMk/>
            <pc:sldMk cId="1491173379" sldId="257"/>
            <ac:spMk id="100" creationId="{736119B8-CEF1-4C9D-B054-09CA0408C681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01" creationId="{FD55C7A7-03A3-43BC-955E-CF6D171FAFD6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03" creationId="{E47C1B22-C66F-48ED-A208-5719FCFD6DF6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04" creationId="{38554253-9056-46B9-AEF3-A22F5C4CEEFC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05" creationId="{78B006A9-EA52-44C5-8922-E2D009A603AB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06" creationId="{C59538B5-5078-4185-8F95-52EB4527B222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07" creationId="{E58FBC51-E73D-411E-A6E0-04463C56AD78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08" creationId="{B47180B6-CD83-4D81-93C4-F723875687E4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09" creationId="{E597DCDA-AB55-45E9-8F21-BDFB22CF0E0A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10" creationId="{DB7C0402-C8E2-4B4E-9050-D92802910272}"/>
          </ac:spMkLst>
        </pc:spChg>
        <pc:spChg chg="add mod">
          <ac:chgData name="suwan kim" userId="9dcf8b036da5f445" providerId="LiveId" clId="{8626D026-0932-46D1-ADA2-763009A8260C}" dt="2018-01-14T01:56:24.107" v="5187" actId="1036"/>
          <ac:spMkLst>
            <pc:docMk/>
            <pc:sldMk cId="1491173379" sldId="257"/>
            <ac:spMk id="111" creationId="{4649D8FD-8239-485A-90CD-F4C821F72108}"/>
          </ac:spMkLst>
        </pc:spChg>
        <pc:spChg chg="add mod">
          <ac:chgData name="suwan kim" userId="9dcf8b036da5f445" providerId="LiveId" clId="{8626D026-0932-46D1-ADA2-763009A8260C}" dt="2018-01-14T02:07:24.952" v="5646" actId="14100"/>
          <ac:spMkLst>
            <pc:docMk/>
            <pc:sldMk cId="1491173379" sldId="257"/>
            <ac:spMk id="116" creationId="{2FF1FEE5-A99C-4E99-9BAE-7449E7807E9E}"/>
          </ac:spMkLst>
        </pc:spChg>
        <pc:spChg chg="add mod">
          <ac:chgData name="suwan kim" userId="9dcf8b036da5f445" providerId="LiveId" clId="{8626D026-0932-46D1-ADA2-763009A8260C}" dt="2018-01-14T02:00:05.935" v="5528" actId="20577"/>
          <ac:spMkLst>
            <pc:docMk/>
            <pc:sldMk cId="1491173379" sldId="257"/>
            <ac:spMk id="117" creationId="{CAE4390F-3217-41E8-BA4B-6D46E29025FB}"/>
          </ac:spMkLst>
        </pc:spChg>
        <pc:spChg chg="add del mod">
          <ac:chgData name="suwan kim" userId="9dcf8b036da5f445" providerId="LiveId" clId="{8626D026-0932-46D1-ADA2-763009A8260C}" dt="2018-01-14T02:06:12.233" v="5544"/>
          <ac:spMkLst>
            <pc:docMk/>
            <pc:sldMk cId="1491173379" sldId="257"/>
            <ac:spMk id="118" creationId="{90C0E114-8D17-46F4-A2E2-35A8CFA78A9F}"/>
          </ac:spMkLst>
        </pc:spChg>
        <pc:spChg chg="add del mod">
          <ac:chgData name="suwan kim" userId="9dcf8b036da5f445" providerId="LiveId" clId="{8626D026-0932-46D1-ADA2-763009A8260C}" dt="2018-01-14T02:06:12.233" v="5544"/>
          <ac:spMkLst>
            <pc:docMk/>
            <pc:sldMk cId="1491173379" sldId="257"/>
            <ac:spMk id="119" creationId="{EE6A15D2-7C5B-4BD1-9F08-95EFDED93241}"/>
          </ac:spMkLst>
        </pc:spChg>
        <pc:spChg chg="add mod">
          <ac:chgData name="suwan kim" userId="9dcf8b036da5f445" providerId="LiveId" clId="{8626D026-0932-46D1-ADA2-763009A8260C}" dt="2018-01-14T02:06:37.697" v="5579" actId="20577"/>
          <ac:spMkLst>
            <pc:docMk/>
            <pc:sldMk cId="1491173379" sldId="257"/>
            <ac:spMk id="120" creationId="{7CB8A8E6-D4CC-4220-9767-35BD6141F54D}"/>
          </ac:spMkLst>
        </pc:spChg>
        <pc:spChg chg="add mod">
          <ac:chgData name="suwan kim" userId="9dcf8b036da5f445" providerId="LiveId" clId="{8626D026-0932-46D1-ADA2-763009A8260C}" dt="2018-01-14T02:06:58.782" v="5601" actId="20577"/>
          <ac:spMkLst>
            <pc:docMk/>
            <pc:sldMk cId="1491173379" sldId="257"/>
            <ac:spMk id="121" creationId="{E1E13544-86CD-44B5-A53D-D59007FA5F69}"/>
          </ac:spMkLst>
        </pc:spChg>
        <pc:spChg chg="add mod">
          <ac:chgData name="suwan kim" userId="9dcf8b036da5f445" providerId="LiveId" clId="{8626D026-0932-46D1-ADA2-763009A8260C}" dt="2018-01-14T02:07:21.670" v="5645" actId="20577"/>
          <ac:spMkLst>
            <pc:docMk/>
            <pc:sldMk cId="1491173379" sldId="257"/>
            <ac:spMk id="122" creationId="{8BA33599-AF53-4FB4-8A51-50AC5AEA52A5}"/>
          </ac:spMkLst>
        </pc:spChg>
        <pc:spChg chg="add mod">
          <ac:chgData name="suwan kim" userId="9dcf8b036da5f445" providerId="LiveId" clId="{8626D026-0932-46D1-ADA2-763009A8260C}" dt="2018-01-14T02:08:15.031" v="5726" actId="1036"/>
          <ac:spMkLst>
            <pc:docMk/>
            <pc:sldMk cId="1491173379" sldId="257"/>
            <ac:spMk id="123" creationId="{77117044-D466-478D-A553-BB0AEF36C83E}"/>
          </ac:spMkLst>
        </pc:spChg>
        <pc:spChg chg="add mod">
          <ac:chgData name="suwan kim" userId="9dcf8b036da5f445" providerId="LiveId" clId="{8626D026-0932-46D1-ADA2-763009A8260C}" dt="2018-01-14T02:08:15.031" v="5726" actId="1036"/>
          <ac:spMkLst>
            <pc:docMk/>
            <pc:sldMk cId="1491173379" sldId="257"/>
            <ac:spMk id="124" creationId="{07E2F337-E639-49BE-9952-7F234E23191B}"/>
          </ac:spMkLst>
        </pc:spChg>
        <pc:spChg chg="add mod">
          <ac:chgData name="suwan kim" userId="9dcf8b036da5f445" providerId="LiveId" clId="{8626D026-0932-46D1-ADA2-763009A8260C}" dt="2018-01-14T02:08:15.031" v="5726" actId="1036"/>
          <ac:spMkLst>
            <pc:docMk/>
            <pc:sldMk cId="1491173379" sldId="257"/>
            <ac:spMk id="125" creationId="{60E5E399-39BA-4A89-82E5-FCBC8D761247}"/>
          </ac:spMkLst>
        </pc:spChg>
        <pc:spChg chg="add mod">
          <ac:chgData name="suwan kim" userId="9dcf8b036da5f445" providerId="LiveId" clId="{8626D026-0932-46D1-ADA2-763009A8260C}" dt="2018-01-14T02:08:15.031" v="5726" actId="1036"/>
          <ac:spMkLst>
            <pc:docMk/>
            <pc:sldMk cId="1491173379" sldId="257"/>
            <ac:spMk id="126" creationId="{323E181F-F5C1-4921-84D5-E063E66B4AC7}"/>
          </ac:spMkLst>
        </pc:spChg>
        <pc:spChg chg="add mod">
          <ac:chgData name="suwan kim" userId="9dcf8b036da5f445" providerId="LiveId" clId="{8626D026-0932-46D1-ADA2-763009A8260C}" dt="2018-01-14T02:08:15.031" v="5726" actId="1036"/>
          <ac:spMkLst>
            <pc:docMk/>
            <pc:sldMk cId="1491173379" sldId="257"/>
            <ac:spMk id="127" creationId="{32CD720E-C66F-4300-B8E3-9D055D98F676}"/>
          </ac:spMkLst>
        </pc:spChg>
        <pc:spChg chg="add mod">
          <ac:chgData name="suwan kim" userId="9dcf8b036da5f445" providerId="LiveId" clId="{8626D026-0932-46D1-ADA2-763009A8260C}" dt="2018-01-14T02:08:15.031" v="5726" actId="1036"/>
          <ac:spMkLst>
            <pc:docMk/>
            <pc:sldMk cId="1491173379" sldId="257"/>
            <ac:spMk id="128" creationId="{3BCB281A-3EC8-47A2-8DBA-799D7C97010E}"/>
          </ac:spMkLst>
        </pc:spChg>
        <pc:cxnChg chg="add mod">
          <ac:chgData name="suwan kim" userId="9dcf8b036da5f445" providerId="LiveId" clId="{8626D026-0932-46D1-ADA2-763009A8260C}" dt="2018-01-14T01:54:22.394" v="4661" actId="1076"/>
          <ac:cxnSpMkLst>
            <pc:docMk/>
            <pc:sldMk cId="1491173379" sldId="257"/>
            <ac:cxnSpMk id="19" creationId="{F7548299-8E54-44CA-8E9C-CEA9D921711A}"/>
          </ac:cxnSpMkLst>
        </pc:cxnChg>
        <pc:cxnChg chg="add mod">
          <ac:chgData name="suwan kim" userId="9dcf8b036da5f445" providerId="LiveId" clId="{8626D026-0932-46D1-ADA2-763009A8260C}" dt="2018-01-14T01:55:33.268" v="4916" actId="11529"/>
          <ac:cxnSpMkLst>
            <pc:docMk/>
            <pc:sldMk cId="1491173379" sldId="257"/>
            <ac:cxnSpMk id="20" creationId="{7DA65687-7515-4327-B125-5AB04DF24E5F}"/>
          </ac:cxnSpMkLst>
        </pc:cxnChg>
        <pc:cxnChg chg="add del mod">
          <ac:chgData name="suwan kim" userId="9dcf8b036da5f445" providerId="LiveId" clId="{8626D026-0932-46D1-ADA2-763009A8260C}" dt="2017-12-28T15:08:54.183" v="3304" actId="478"/>
          <ac:cxnSpMkLst>
            <pc:docMk/>
            <pc:sldMk cId="1491173379" sldId="257"/>
            <ac:cxnSpMk id="21" creationId="{A6929724-D53F-46DC-8474-099C63730120}"/>
          </ac:cxnSpMkLst>
        </pc:cxnChg>
        <pc:cxnChg chg="add mod">
          <ac:chgData name="suwan kim" userId="9dcf8b036da5f445" providerId="LiveId" clId="{8626D026-0932-46D1-ADA2-763009A8260C}" dt="2018-01-14T01:56:07.392" v="5044" actId="11529"/>
          <ac:cxnSpMkLst>
            <pc:docMk/>
            <pc:sldMk cId="1491173379" sldId="257"/>
            <ac:cxnSpMk id="22" creationId="{DC2CC459-6A67-4D6E-A0B2-C76A513C7BF7}"/>
          </ac:cxnSpMkLst>
        </pc:cxnChg>
        <pc:cxnChg chg="add del mod">
          <ac:chgData name="suwan kim" userId="9dcf8b036da5f445" providerId="LiveId" clId="{8626D026-0932-46D1-ADA2-763009A8260C}" dt="2017-12-28T15:08:56.198" v="3305" actId="478"/>
          <ac:cxnSpMkLst>
            <pc:docMk/>
            <pc:sldMk cId="1491173379" sldId="257"/>
            <ac:cxnSpMk id="23" creationId="{C30E4440-965B-416F-B0E9-93582378417F}"/>
          </ac:cxnSpMkLst>
        </pc:cxnChg>
        <pc:cxnChg chg="add mod">
          <ac:chgData name="suwan kim" userId="9dcf8b036da5f445" providerId="LiveId" clId="{8626D026-0932-46D1-ADA2-763009A8260C}" dt="2018-01-14T01:56:31.094" v="5188" actId="11529"/>
          <ac:cxnSpMkLst>
            <pc:docMk/>
            <pc:sldMk cId="1491173379" sldId="257"/>
            <ac:cxnSpMk id="24" creationId="{55494FA9-610A-4534-A822-DEC02D15C8C5}"/>
          </ac:cxnSpMkLst>
        </pc:cxnChg>
        <pc:cxnChg chg="add del mod">
          <ac:chgData name="suwan kim" userId="9dcf8b036da5f445" providerId="LiveId" clId="{8626D026-0932-46D1-ADA2-763009A8260C}" dt="2017-12-28T15:08:58.028" v="3306" actId="478"/>
          <ac:cxnSpMkLst>
            <pc:docMk/>
            <pc:sldMk cId="1491173379" sldId="257"/>
            <ac:cxnSpMk id="25" creationId="{E478A9EC-2AA4-45A7-B8E7-A323E22EEE0E}"/>
          </ac:cxnSpMkLst>
        </pc:cxnChg>
        <pc:cxnChg chg="add mod">
          <ac:chgData name="suwan kim" userId="9dcf8b036da5f445" providerId="LiveId" clId="{8626D026-0932-46D1-ADA2-763009A8260C}" dt="2018-01-14T01:56:36.382" v="5189" actId="11529"/>
          <ac:cxnSpMkLst>
            <pc:docMk/>
            <pc:sldMk cId="1491173379" sldId="257"/>
            <ac:cxnSpMk id="26" creationId="{53FBF19B-6555-4DE7-8DFE-78DB6A6C3137}"/>
          </ac:cxnSpMkLst>
        </pc:cxnChg>
        <pc:cxnChg chg="add mod">
          <ac:chgData name="suwan kim" userId="9dcf8b036da5f445" providerId="LiveId" clId="{8626D026-0932-46D1-ADA2-763009A8260C}" dt="2018-01-14T01:54:22.394" v="4661" actId="1076"/>
          <ac:cxnSpMkLst>
            <pc:docMk/>
            <pc:sldMk cId="1491173379" sldId="257"/>
            <ac:cxnSpMk id="27" creationId="{FE9D7A75-ABE8-4320-8AB1-462791600141}"/>
          </ac:cxnSpMkLst>
        </pc:cxnChg>
        <pc:cxnChg chg="add del mod">
          <ac:chgData name="suwan kim" userId="9dcf8b036da5f445" providerId="LiveId" clId="{8626D026-0932-46D1-ADA2-763009A8260C}" dt="2017-12-28T11:23:37.469" v="493" actId="11529"/>
          <ac:cxnSpMkLst>
            <pc:docMk/>
            <pc:sldMk cId="1491173379" sldId="257"/>
            <ac:cxnSpMk id="29" creationId="{BA89006E-A107-44E3-A1DA-51E53F4E9EDB}"/>
          </ac:cxnSpMkLst>
        </pc:cxnChg>
        <pc:cxnChg chg="add del mod">
          <ac:chgData name="suwan kim" userId="9dcf8b036da5f445" providerId="LiveId" clId="{8626D026-0932-46D1-ADA2-763009A8260C}" dt="2018-01-14T02:05:33.103" v="5530" actId="11529"/>
          <ac:cxnSpMkLst>
            <pc:docMk/>
            <pc:sldMk cId="1491173379" sldId="257"/>
            <ac:cxnSpMk id="31" creationId="{67E7E3B3-9445-4212-A597-AF6F8F633158}"/>
          </ac:cxnSpMkLst>
        </pc:cxnChg>
        <pc:cxnChg chg="add del mod">
          <ac:chgData name="suwan kim" userId="9dcf8b036da5f445" providerId="LiveId" clId="{8626D026-0932-46D1-ADA2-763009A8260C}" dt="2017-12-28T11:23:37.097" v="492" actId="11529"/>
          <ac:cxnSpMkLst>
            <pc:docMk/>
            <pc:sldMk cId="1491173379" sldId="257"/>
            <ac:cxnSpMk id="31" creationId="{DD1CC474-8DAA-4AB6-BA56-EA2392A9FC62}"/>
          </ac:cxnSpMkLst>
        </pc:cxnChg>
        <pc:cxnChg chg="add mod">
          <ac:chgData name="suwan kim" userId="9dcf8b036da5f445" providerId="LiveId" clId="{8626D026-0932-46D1-ADA2-763009A8260C}" dt="2018-01-14T02:05:38.955" v="5531" actId="11529"/>
          <ac:cxnSpMkLst>
            <pc:docMk/>
            <pc:sldMk cId="1491173379" sldId="257"/>
            <ac:cxnSpMk id="33" creationId="{8AEB6A8C-8507-45C0-8768-ACFC8AFF36E3}"/>
          </ac:cxnSpMkLst>
        </pc:cxnChg>
        <pc:cxnChg chg="add del mod">
          <ac:chgData name="suwan kim" userId="9dcf8b036da5f445" providerId="LiveId" clId="{8626D026-0932-46D1-ADA2-763009A8260C}" dt="2017-12-28T11:23:36.831" v="491" actId="11529"/>
          <ac:cxnSpMkLst>
            <pc:docMk/>
            <pc:sldMk cId="1491173379" sldId="257"/>
            <ac:cxnSpMk id="33" creationId="{79DC68A3-4586-4E0A-8899-5FEF7C5F94CB}"/>
          </ac:cxnSpMkLst>
        </pc:cxnChg>
        <pc:cxnChg chg="add del mod">
          <ac:chgData name="suwan kim" userId="9dcf8b036da5f445" providerId="LiveId" clId="{8626D026-0932-46D1-ADA2-763009A8260C}" dt="2017-12-28T11:23:36.481" v="490" actId="11529"/>
          <ac:cxnSpMkLst>
            <pc:docMk/>
            <pc:sldMk cId="1491173379" sldId="257"/>
            <ac:cxnSpMk id="35" creationId="{1AE4D87B-27C8-430C-9E3C-6A7B8DD0E567}"/>
          </ac:cxnSpMkLst>
        </pc:cxnChg>
        <pc:cxnChg chg="add del mod">
          <ac:chgData name="suwan kim" userId="9dcf8b036da5f445" providerId="LiveId" clId="{8626D026-0932-46D1-ADA2-763009A8260C}" dt="2017-12-28T11:23:36.060" v="489" actId="11529"/>
          <ac:cxnSpMkLst>
            <pc:docMk/>
            <pc:sldMk cId="1491173379" sldId="257"/>
            <ac:cxnSpMk id="37" creationId="{FF3C0278-FE91-439E-8243-39DEF59E599F}"/>
          </ac:cxnSpMkLst>
        </pc:cxnChg>
        <pc:cxnChg chg="add del mod">
          <ac:chgData name="suwan kim" userId="9dcf8b036da5f445" providerId="LiveId" clId="{8626D026-0932-46D1-ADA2-763009A8260C}" dt="2018-01-14T02:20:42.831" v="5902" actId="478"/>
          <ac:cxnSpMkLst>
            <pc:docMk/>
            <pc:sldMk cId="1491173379" sldId="257"/>
            <ac:cxnSpMk id="38" creationId="{B7B38428-50A5-48B0-8A89-05B872F8ABA1}"/>
          </ac:cxnSpMkLst>
        </pc:cxnChg>
        <pc:cxnChg chg="add del mod">
          <ac:chgData name="suwan kim" userId="9dcf8b036da5f445" providerId="LiveId" clId="{8626D026-0932-46D1-ADA2-763009A8260C}" dt="2017-12-28T11:23:35.748" v="488" actId="11529"/>
          <ac:cxnSpMkLst>
            <pc:docMk/>
            <pc:sldMk cId="1491173379" sldId="257"/>
            <ac:cxnSpMk id="39" creationId="{4B860B0F-B939-4DAC-8093-57C4B694A77F}"/>
          </ac:cxnSpMkLst>
        </pc:cxnChg>
        <pc:cxnChg chg="add mod">
          <ac:chgData name="suwan kim" userId="9dcf8b036da5f445" providerId="LiveId" clId="{8626D026-0932-46D1-ADA2-763009A8260C}" dt="2018-01-14T02:20:48.716" v="5903" actId="11529"/>
          <ac:cxnSpMkLst>
            <pc:docMk/>
            <pc:sldMk cId="1491173379" sldId="257"/>
            <ac:cxnSpMk id="40" creationId="{3FE93B10-2F3D-487C-BBEC-25A1952A4056}"/>
          </ac:cxnSpMkLst>
        </pc:cxnChg>
        <pc:cxnChg chg="add del mod">
          <ac:chgData name="suwan kim" userId="9dcf8b036da5f445" providerId="LiveId" clId="{8626D026-0932-46D1-ADA2-763009A8260C}" dt="2017-12-28T11:23:35.298" v="487" actId="11529"/>
          <ac:cxnSpMkLst>
            <pc:docMk/>
            <pc:sldMk cId="1491173379" sldId="257"/>
            <ac:cxnSpMk id="41" creationId="{1C130E13-BAA4-428A-A1EF-ED2F1F9387D3}"/>
          </ac:cxnSpMkLst>
        </pc:cxnChg>
        <pc:cxnChg chg="add del mod">
          <ac:chgData name="suwan kim" userId="9dcf8b036da5f445" providerId="LiveId" clId="{8626D026-0932-46D1-ADA2-763009A8260C}" dt="2018-01-14T02:21:12.732" v="5905" actId="478"/>
          <ac:cxnSpMkLst>
            <pc:docMk/>
            <pc:sldMk cId="1491173379" sldId="257"/>
            <ac:cxnSpMk id="42" creationId="{C2FEAAC0-A762-4C8E-AB11-40B0FBA7A5A0}"/>
          </ac:cxnSpMkLst>
        </pc:cxnChg>
        <pc:cxnChg chg="add mod">
          <ac:chgData name="suwan kim" userId="9dcf8b036da5f445" providerId="LiveId" clId="{8626D026-0932-46D1-ADA2-763009A8260C}" dt="2018-01-14T01:51:42.010" v="4431" actId="1076"/>
          <ac:cxnSpMkLst>
            <pc:docMk/>
            <pc:sldMk cId="1491173379" sldId="257"/>
            <ac:cxnSpMk id="43" creationId="{E7EC91D7-59C3-4A6C-9B79-5EDA0D39F4AB}"/>
          </ac:cxnSpMkLst>
        </pc:cxnChg>
        <pc:cxnChg chg="add mod">
          <ac:chgData name="suwan kim" userId="9dcf8b036da5f445" providerId="LiveId" clId="{8626D026-0932-46D1-ADA2-763009A8260C}" dt="2018-01-14T01:51:42.010" v="4431" actId="1076"/>
          <ac:cxnSpMkLst>
            <pc:docMk/>
            <pc:sldMk cId="1491173379" sldId="257"/>
            <ac:cxnSpMk id="45" creationId="{C57D3DD2-802F-4942-8335-DE264068AE6B}"/>
          </ac:cxnSpMkLst>
        </pc:cxnChg>
        <pc:cxnChg chg="add mod">
          <ac:chgData name="suwan kim" userId="9dcf8b036da5f445" providerId="LiveId" clId="{8626D026-0932-46D1-ADA2-763009A8260C}" dt="2018-01-14T02:21:22.292" v="5907" actId="14100"/>
          <ac:cxnSpMkLst>
            <pc:docMk/>
            <pc:sldMk cId="1491173379" sldId="257"/>
            <ac:cxnSpMk id="46" creationId="{33378EFC-94F1-441C-A964-572B2706D03E}"/>
          </ac:cxnSpMkLst>
        </pc:cxnChg>
        <pc:cxnChg chg="add mod">
          <ac:chgData name="suwan kim" userId="9dcf8b036da5f445" providerId="LiveId" clId="{8626D026-0932-46D1-ADA2-763009A8260C}" dt="2018-01-14T01:51:42.010" v="4431" actId="1076"/>
          <ac:cxnSpMkLst>
            <pc:docMk/>
            <pc:sldMk cId="1491173379" sldId="257"/>
            <ac:cxnSpMk id="47" creationId="{5C352EFC-7B27-42B3-BBC2-2DE98EA4B476}"/>
          </ac:cxnSpMkLst>
        </pc:cxnChg>
        <pc:cxnChg chg="add mod">
          <ac:chgData name="suwan kim" userId="9dcf8b036da5f445" providerId="LiveId" clId="{8626D026-0932-46D1-ADA2-763009A8260C}" dt="2018-01-14T01:51:42.010" v="4431" actId="1076"/>
          <ac:cxnSpMkLst>
            <pc:docMk/>
            <pc:sldMk cId="1491173379" sldId="257"/>
            <ac:cxnSpMk id="49" creationId="{BE709B01-A51E-46F1-809B-2E2A8F8C98B0}"/>
          </ac:cxnSpMkLst>
        </pc:cxnChg>
        <pc:cxnChg chg="add mod">
          <ac:chgData name="suwan kim" userId="9dcf8b036da5f445" providerId="LiveId" clId="{8626D026-0932-46D1-ADA2-763009A8260C}" dt="2018-01-14T01:52:46.464" v="4525" actId="1035"/>
          <ac:cxnSpMkLst>
            <pc:docMk/>
            <pc:sldMk cId="1491173379" sldId="257"/>
            <ac:cxnSpMk id="53" creationId="{4EED8988-73AF-485F-AED1-E34A954FA11B}"/>
          </ac:cxnSpMkLst>
        </pc:cxnChg>
        <pc:cxnChg chg="add mod">
          <ac:chgData name="suwan kim" userId="9dcf8b036da5f445" providerId="LiveId" clId="{8626D026-0932-46D1-ADA2-763009A8260C}" dt="2018-01-14T02:21:35.909" v="5908" actId="11529"/>
          <ac:cxnSpMkLst>
            <pc:docMk/>
            <pc:sldMk cId="1491173379" sldId="257"/>
            <ac:cxnSpMk id="54" creationId="{B6A34A90-378A-4FD0-A18B-B56713C0E317}"/>
          </ac:cxnSpMkLst>
        </pc:cxnChg>
        <pc:cxnChg chg="add mod">
          <ac:chgData name="suwan kim" userId="9dcf8b036da5f445" providerId="LiveId" clId="{8626D026-0932-46D1-ADA2-763009A8260C}" dt="2018-01-14T02:22:26.749" v="5909" actId="11529"/>
          <ac:cxnSpMkLst>
            <pc:docMk/>
            <pc:sldMk cId="1491173379" sldId="257"/>
            <ac:cxnSpMk id="57" creationId="{B1E84DB3-E498-4833-BC2F-3F8664A0A693}"/>
          </ac:cxnSpMkLst>
        </pc:cxnChg>
        <pc:cxnChg chg="add mod">
          <ac:chgData name="suwan kim" userId="9dcf8b036da5f445" providerId="LiveId" clId="{8626D026-0932-46D1-ADA2-763009A8260C}" dt="2018-01-14T01:58:08.185" v="5238" actId="1037"/>
          <ac:cxnSpMkLst>
            <pc:docMk/>
            <pc:sldMk cId="1491173379" sldId="257"/>
            <ac:cxnSpMk id="59" creationId="{85D211B8-B86D-4FBE-BE04-D8D196422865}"/>
          </ac:cxnSpMkLst>
        </pc:cxnChg>
        <pc:cxnChg chg="add mod">
          <ac:chgData name="suwan kim" userId="9dcf8b036da5f445" providerId="LiveId" clId="{8626D026-0932-46D1-ADA2-763009A8260C}" dt="2018-01-14T01:58:08.185" v="5238" actId="1037"/>
          <ac:cxnSpMkLst>
            <pc:docMk/>
            <pc:sldMk cId="1491173379" sldId="257"/>
            <ac:cxnSpMk id="72" creationId="{4CBB3E82-EDF0-4367-9ED4-AAD8CBAB1F26}"/>
          </ac:cxnSpMkLst>
        </pc:cxnChg>
        <pc:cxnChg chg="add del mod">
          <ac:chgData name="suwan kim" userId="9dcf8b036da5f445" providerId="LiveId" clId="{8626D026-0932-46D1-ADA2-763009A8260C}" dt="2017-12-28T15:12:13.604" v="3451" actId="478"/>
          <ac:cxnSpMkLst>
            <pc:docMk/>
            <pc:sldMk cId="1491173379" sldId="257"/>
            <ac:cxnSpMk id="73" creationId="{9C527CDE-C3F1-4DB6-866C-06D79A7E9CBE}"/>
          </ac:cxnSpMkLst>
        </pc:cxnChg>
        <pc:cxnChg chg="add del mod">
          <ac:chgData name="suwan kim" userId="9dcf8b036da5f445" providerId="LiveId" clId="{8626D026-0932-46D1-ADA2-763009A8260C}" dt="2017-12-28T15:12:18.810" v="3452" actId="478"/>
          <ac:cxnSpMkLst>
            <pc:docMk/>
            <pc:sldMk cId="1491173379" sldId="257"/>
            <ac:cxnSpMk id="74" creationId="{959A3366-BCC0-4F21-A777-A7787E56821D}"/>
          </ac:cxnSpMkLst>
        </pc:cxnChg>
        <pc:cxnChg chg="add del mod">
          <ac:chgData name="suwan kim" userId="9dcf8b036da5f445" providerId="LiveId" clId="{8626D026-0932-46D1-ADA2-763009A8260C}" dt="2017-12-28T15:12:20.949" v="3453" actId="478"/>
          <ac:cxnSpMkLst>
            <pc:docMk/>
            <pc:sldMk cId="1491173379" sldId="257"/>
            <ac:cxnSpMk id="75" creationId="{7FE438CB-4D61-45C3-8904-841FCB88EE5E}"/>
          </ac:cxnSpMkLst>
        </pc:cxnChg>
        <pc:cxnChg chg="add mod">
          <ac:chgData name="suwan kim" userId="9dcf8b036da5f445" providerId="LiveId" clId="{8626D026-0932-46D1-ADA2-763009A8260C}" dt="2018-01-14T01:58:08.185" v="5238" actId="1037"/>
          <ac:cxnSpMkLst>
            <pc:docMk/>
            <pc:sldMk cId="1491173379" sldId="257"/>
            <ac:cxnSpMk id="76" creationId="{BF81D9F4-12C3-4BF7-AA8E-8064E20CC773}"/>
          </ac:cxnSpMkLst>
        </pc:cxnChg>
        <pc:cxnChg chg="add mod">
          <ac:chgData name="suwan kim" userId="9dcf8b036da5f445" providerId="LiveId" clId="{8626D026-0932-46D1-ADA2-763009A8260C}" dt="2018-01-14T01:58:13.880" v="5241" actId="1036"/>
          <ac:cxnSpMkLst>
            <pc:docMk/>
            <pc:sldMk cId="1491173379" sldId="257"/>
            <ac:cxnSpMk id="77" creationId="{682AD61A-F055-4CBE-84BC-244C282551E3}"/>
          </ac:cxnSpMkLst>
        </pc:cxnChg>
        <pc:cxnChg chg="add mod">
          <ac:chgData name="suwan kim" userId="9dcf8b036da5f445" providerId="LiveId" clId="{8626D026-0932-46D1-ADA2-763009A8260C}" dt="2018-01-14T01:58:17.646" v="5243" actId="1035"/>
          <ac:cxnSpMkLst>
            <pc:docMk/>
            <pc:sldMk cId="1491173379" sldId="257"/>
            <ac:cxnSpMk id="78" creationId="{12879E49-6AD4-4B14-B1E9-B61B3629DC79}"/>
          </ac:cxnSpMkLst>
        </pc:cxnChg>
        <pc:cxnChg chg="add mod">
          <ac:chgData name="suwan kim" userId="9dcf8b036da5f445" providerId="LiveId" clId="{8626D026-0932-46D1-ADA2-763009A8260C}" dt="2018-01-14T01:58:17.646" v="5243" actId="1035"/>
          <ac:cxnSpMkLst>
            <pc:docMk/>
            <pc:sldMk cId="1491173379" sldId="257"/>
            <ac:cxnSpMk id="79" creationId="{CD931539-46D6-4CDE-819A-1B810BD4C449}"/>
          </ac:cxnSpMkLst>
        </pc:cxnChg>
        <pc:cxnChg chg="add mod">
          <ac:chgData name="suwan kim" userId="9dcf8b036da5f445" providerId="LiveId" clId="{8626D026-0932-46D1-ADA2-763009A8260C}" dt="2018-01-14T01:58:26.062" v="5265" actId="1038"/>
          <ac:cxnSpMkLst>
            <pc:docMk/>
            <pc:sldMk cId="1491173379" sldId="257"/>
            <ac:cxnSpMk id="80" creationId="{1F4E52C0-ECA5-46DF-99B0-4FF8A64B94B1}"/>
          </ac:cxnSpMkLst>
        </pc:cxnChg>
        <pc:cxnChg chg="add del mod">
          <ac:chgData name="suwan kim" userId="9dcf8b036da5f445" providerId="LiveId" clId="{8626D026-0932-46D1-ADA2-763009A8260C}" dt="2017-12-28T11:28:06.277" v="730" actId="478"/>
          <ac:cxnSpMkLst>
            <pc:docMk/>
            <pc:sldMk cId="1491173379" sldId="257"/>
            <ac:cxnSpMk id="81" creationId="{13376E6C-F9AE-4E28-987F-FBC4877174FF}"/>
          </ac:cxnSpMkLst>
        </pc:cxnChg>
        <pc:cxnChg chg="add del mod">
          <ac:chgData name="suwan kim" userId="9dcf8b036da5f445" providerId="LiveId" clId="{8626D026-0932-46D1-ADA2-763009A8260C}" dt="2017-12-28T11:28:07.109" v="731" actId="478"/>
          <ac:cxnSpMkLst>
            <pc:docMk/>
            <pc:sldMk cId="1491173379" sldId="257"/>
            <ac:cxnSpMk id="82" creationId="{575B7D87-93CF-4730-88A4-97FF31DE9E11}"/>
          </ac:cxnSpMkLst>
        </pc:cxnChg>
        <pc:cxnChg chg="add del mod">
          <ac:chgData name="suwan kim" userId="9dcf8b036da5f445" providerId="LiveId" clId="{8626D026-0932-46D1-ADA2-763009A8260C}" dt="2017-12-28T15:11:51.668" v="3419" actId="478"/>
          <ac:cxnSpMkLst>
            <pc:docMk/>
            <pc:sldMk cId="1491173379" sldId="257"/>
            <ac:cxnSpMk id="84" creationId="{5D0E784A-37D0-4144-A6A1-AD4B808C4410}"/>
          </ac:cxnSpMkLst>
        </pc:cxnChg>
        <pc:cxnChg chg="add mod">
          <ac:chgData name="suwan kim" userId="9dcf8b036da5f445" providerId="LiveId" clId="{8626D026-0932-46D1-ADA2-763009A8260C}" dt="2018-01-14T01:55:38.145" v="4927" actId="1037"/>
          <ac:cxnSpMkLst>
            <pc:docMk/>
            <pc:sldMk cId="1491173379" sldId="257"/>
            <ac:cxnSpMk id="87" creationId="{6D1137CC-75A1-4B4D-A582-FEF3AE239174}"/>
          </ac:cxnSpMkLst>
        </pc:cxnChg>
        <pc:cxnChg chg="add mod">
          <ac:chgData name="suwan kim" userId="9dcf8b036da5f445" providerId="LiveId" clId="{8626D026-0932-46D1-ADA2-763009A8260C}" dt="2018-01-14T01:52:25.699" v="4490" actId="1035"/>
          <ac:cxnSpMkLst>
            <pc:docMk/>
            <pc:sldMk cId="1491173379" sldId="257"/>
            <ac:cxnSpMk id="88" creationId="{0F0118CF-3784-4EB5-AD63-08435A371345}"/>
          </ac:cxnSpMkLst>
        </pc:cxnChg>
        <pc:cxnChg chg="add mod">
          <ac:chgData name="suwan kim" userId="9dcf8b036da5f445" providerId="LiveId" clId="{8626D026-0932-46D1-ADA2-763009A8260C}" dt="2018-01-14T01:55:42.039" v="4946" actId="1037"/>
          <ac:cxnSpMkLst>
            <pc:docMk/>
            <pc:sldMk cId="1491173379" sldId="257"/>
            <ac:cxnSpMk id="89" creationId="{3737F8EB-8D87-46EC-A9FD-AC78EE0A8A8B}"/>
          </ac:cxnSpMkLst>
        </pc:cxnChg>
        <pc:cxnChg chg="add mod">
          <ac:chgData name="suwan kim" userId="9dcf8b036da5f445" providerId="LiveId" clId="{8626D026-0932-46D1-ADA2-763009A8260C}" dt="2018-01-14T01:52:31.081" v="4504" actId="1037"/>
          <ac:cxnSpMkLst>
            <pc:docMk/>
            <pc:sldMk cId="1491173379" sldId="257"/>
            <ac:cxnSpMk id="93" creationId="{CA39FEE3-A6A9-40BF-9730-30A02E7AEC7B}"/>
          </ac:cxnSpMkLst>
        </pc:cxnChg>
        <pc:cxnChg chg="add mod">
          <ac:chgData name="suwan kim" userId="9dcf8b036da5f445" providerId="LiveId" clId="{8626D026-0932-46D1-ADA2-763009A8260C}" dt="2018-01-14T01:54:48.431" v="4760" actId="1038"/>
          <ac:cxnSpMkLst>
            <pc:docMk/>
            <pc:sldMk cId="1491173379" sldId="257"/>
            <ac:cxnSpMk id="97" creationId="{25D50225-17C1-4258-9545-8EEC11B360C4}"/>
          </ac:cxnSpMkLst>
        </pc:cxnChg>
        <pc:cxnChg chg="add mod">
          <ac:chgData name="suwan kim" userId="9dcf8b036da5f445" providerId="LiveId" clId="{8626D026-0932-46D1-ADA2-763009A8260C}" dt="2018-01-14T01:54:48.431" v="4760" actId="1038"/>
          <ac:cxnSpMkLst>
            <pc:docMk/>
            <pc:sldMk cId="1491173379" sldId="257"/>
            <ac:cxnSpMk id="102" creationId="{C83407DA-48DA-4FED-BE0C-5EF5C53A145E}"/>
          </ac:cxnSpMkLst>
        </pc:cxnChg>
        <pc:cxnChg chg="add mod">
          <ac:chgData name="suwan kim" userId="9dcf8b036da5f445" providerId="LiveId" clId="{8626D026-0932-46D1-ADA2-763009A8260C}" dt="2018-01-14T01:56:24.107" v="5187" actId="1036"/>
          <ac:cxnSpMkLst>
            <pc:docMk/>
            <pc:sldMk cId="1491173379" sldId="257"/>
            <ac:cxnSpMk id="112" creationId="{B4F75B59-281C-4F6C-A273-1C41A323AD02}"/>
          </ac:cxnSpMkLst>
        </pc:cxnChg>
        <pc:cxnChg chg="add mod">
          <ac:chgData name="suwan kim" userId="9dcf8b036da5f445" providerId="LiveId" clId="{8626D026-0932-46D1-ADA2-763009A8260C}" dt="2018-01-14T01:56:24.107" v="5187" actId="1036"/>
          <ac:cxnSpMkLst>
            <pc:docMk/>
            <pc:sldMk cId="1491173379" sldId="257"/>
            <ac:cxnSpMk id="113" creationId="{BD8B2889-06DB-4137-8AA0-7E6D01B41756}"/>
          </ac:cxnSpMkLst>
        </pc:cxnChg>
        <pc:cxnChg chg="add mod">
          <ac:chgData name="suwan kim" userId="9dcf8b036da5f445" providerId="LiveId" clId="{8626D026-0932-46D1-ADA2-763009A8260C}" dt="2018-01-14T01:56:24.107" v="5187" actId="1036"/>
          <ac:cxnSpMkLst>
            <pc:docMk/>
            <pc:sldMk cId="1491173379" sldId="257"/>
            <ac:cxnSpMk id="114" creationId="{C06185B4-4D9C-4249-A3A9-F424F8C804C3}"/>
          </ac:cxnSpMkLst>
        </pc:cxnChg>
        <pc:cxnChg chg="add mod">
          <ac:chgData name="suwan kim" userId="9dcf8b036da5f445" providerId="LiveId" clId="{8626D026-0932-46D1-ADA2-763009A8260C}" dt="2018-01-14T01:56:24.107" v="5187" actId="1036"/>
          <ac:cxnSpMkLst>
            <pc:docMk/>
            <pc:sldMk cId="1491173379" sldId="257"/>
            <ac:cxnSpMk id="115" creationId="{3863A79F-794D-4066-B8CA-A84A3EECEAF2}"/>
          </ac:cxnSpMkLst>
        </pc:cxnChg>
        <pc:cxnChg chg="add mod">
          <ac:chgData name="suwan kim" userId="9dcf8b036da5f445" providerId="LiveId" clId="{8626D026-0932-46D1-ADA2-763009A8260C}" dt="2018-01-14T02:22:50.237" v="5910" actId="11529"/>
          <ac:cxnSpMkLst>
            <pc:docMk/>
            <pc:sldMk cId="1491173379" sldId="257"/>
            <ac:cxnSpMk id="130" creationId="{9C2F4C26-72AF-4D84-A991-A26DD56BC99E}"/>
          </ac:cxnSpMkLst>
        </pc:cxnChg>
      </pc:sldChg>
      <pc:sldMasterChg chg="modSp modSldLayout">
        <pc:chgData name="suwan kim" userId="9dcf8b036da5f445" providerId="LiveId" clId="{8626D026-0932-46D1-ADA2-763009A8260C}" dt="2017-12-28T14:59:47.216" v="2470" actId="478"/>
        <pc:sldMasterMkLst>
          <pc:docMk/>
          <pc:sldMasterMk cId="691579136" sldId="2147483660"/>
        </pc:sldMasterMkLst>
        <pc:spChg chg="mod">
          <ac:chgData name="suwan kim" userId="9dcf8b036da5f445" providerId="LiveId" clId="{8626D026-0932-46D1-ADA2-763009A8260C}" dt="2017-12-28T14:59:47.216" v="2470" actId="478"/>
          <ac:spMkLst>
            <pc:docMk/>
            <pc:sldMasterMk cId="691579136" sldId="2147483660"/>
            <ac:spMk id="2" creationId="{00000000-0000-0000-0000-000000000000}"/>
          </ac:spMkLst>
        </pc:spChg>
        <pc:spChg chg="mod">
          <ac:chgData name="suwan kim" userId="9dcf8b036da5f445" providerId="LiveId" clId="{8626D026-0932-46D1-ADA2-763009A8260C}" dt="2017-12-28T14:59:47.216" v="2470" actId="478"/>
          <ac:spMkLst>
            <pc:docMk/>
            <pc:sldMasterMk cId="691579136" sldId="2147483660"/>
            <ac:spMk id="3" creationId="{00000000-0000-0000-0000-000000000000}"/>
          </ac:spMkLst>
        </pc:spChg>
        <pc:spChg chg="mod">
          <ac:chgData name="suwan kim" userId="9dcf8b036da5f445" providerId="LiveId" clId="{8626D026-0932-46D1-ADA2-763009A8260C}" dt="2017-12-28T14:59:47.216" v="2470" actId="478"/>
          <ac:spMkLst>
            <pc:docMk/>
            <pc:sldMasterMk cId="691579136" sldId="2147483660"/>
            <ac:spMk id="4" creationId="{00000000-0000-0000-0000-000000000000}"/>
          </ac:spMkLst>
        </pc:spChg>
        <pc:spChg chg="mod">
          <ac:chgData name="suwan kim" userId="9dcf8b036da5f445" providerId="LiveId" clId="{8626D026-0932-46D1-ADA2-763009A8260C}" dt="2017-12-28T14:59:47.216" v="2470" actId="478"/>
          <ac:spMkLst>
            <pc:docMk/>
            <pc:sldMasterMk cId="691579136" sldId="2147483660"/>
            <ac:spMk id="5" creationId="{00000000-0000-0000-0000-000000000000}"/>
          </ac:spMkLst>
        </pc:spChg>
        <pc:spChg chg="mod">
          <ac:chgData name="suwan kim" userId="9dcf8b036da5f445" providerId="LiveId" clId="{8626D026-0932-46D1-ADA2-763009A8260C}" dt="2017-12-28T14:59:47.216" v="2470" actId="478"/>
          <ac:spMkLst>
            <pc:docMk/>
            <pc:sldMasterMk cId="691579136" sldId="2147483660"/>
            <ac:spMk id="6" creationId="{00000000-0000-0000-0000-000000000000}"/>
          </ac:spMkLst>
        </pc:spChg>
        <pc:sldLayoutChg chg="modSp">
          <pc:chgData name="suwan kim" userId="9dcf8b036da5f445" providerId="LiveId" clId="{8626D026-0932-46D1-ADA2-763009A8260C}" dt="2017-12-28T14:59:47.216" v="2470" actId="478"/>
          <pc:sldLayoutMkLst>
            <pc:docMk/>
            <pc:sldMasterMk cId="691579136" sldId="2147483660"/>
            <pc:sldLayoutMk cId="1553024945" sldId="2147483661"/>
          </pc:sldLayoutMkLst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1553024945" sldId="2147483661"/>
              <ac:spMk id="2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1553024945" sldId="2147483661"/>
              <ac:spMk id="3" creationId="{00000000-0000-0000-0000-000000000000}"/>
            </ac:spMkLst>
          </pc:spChg>
        </pc:sldLayoutChg>
        <pc:sldLayoutChg chg="modSp">
          <pc:chgData name="suwan kim" userId="9dcf8b036da5f445" providerId="LiveId" clId="{8626D026-0932-46D1-ADA2-763009A8260C}" dt="2017-12-28T14:59:47.216" v="2470" actId="478"/>
          <pc:sldLayoutMkLst>
            <pc:docMk/>
            <pc:sldMasterMk cId="691579136" sldId="2147483660"/>
            <pc:sldLayoutMk cId="2011693614" sldId="2147483663"/>
          </pc:sldLayoutMkLst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2011693614" sldId="2147483663"/>
              <ac:spMk id="2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2011693614" sldId="2147483663"/>
              <ac:spMk id="3" creationId="{00000000-0000-0000-0000-000000000000}"/>
            </ac:spMkLst>
          </pc:spChg>
        </pc:sldLayoutChg>
        <pc:sldLayoutChg chg="modSp">
          <pc:chgData name="suwan kim" userId="9dcf8b036da5f445" providerId="LiveId" clId="{8626D026-0932-46D1-ADA2-763009A8260C}" dt="2017-12-28T14:59:47.216" v="2470" actId="478"/>
          <pc:sldLayoutMkLst>
            <pc:docMk/>
            <pc:sldMasterMk cId="691579136" sldId="2147483660"/>
            <pc:sldLayoutMk cId="3859862151" sldId="2147483664"/>
          </pc:sldLayoutMkLst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3859862151" sldId="2147483664"/>
              <ac:spMk id="3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3859862151" sldId="2147483664"/>
              <ac:spMk id="4" creationId="{00000000-0000-0000-0000-000000000000}"/>
            </ac:spMkLst>
          </pc:spChg>
        </pc:sldLayoutChg>
        <pc:sldLayoutChg chg="modSp">
          <pc:chgData name="suwan kim" userId="9dcf8b036da5f445" providerId="LiveId" clId="{8626D026-0932-46D1-ADA2-763009A8260C}" dt="2017-12-28T14:59:47.216" v="2470" actId="478"/>
          <pc:sldLayoutMkLst>
            <pc:docMk/>
            <pc:sldMasterMk cId="691579136" sldId="2147483660"/>
            <pc:sldLayoutMk cId="1433148525" sldId="2147483665"/>
          </pc:sldLayoutMkLst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1433148525" sldId="2147483665"/>
              <ac:spMk id="2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1433148525" sldId="2147483665"/>
              <ac:spMk id="3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1433148525" sldId="2147483665"/>
              <ac:spMk id="4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1433148525" sldId="2147483665"/>
              <ac:spMk id="5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1433148525" sldId="2147483665"/>
              <ac:spMk id="6" creationId="{00000000-0000-0000-0000-000000000000}"/>
            </ac:spMkLst>
          </pc:spChg>
        </pc:sldLayoutChg>
        <pc:sldLayoutChg chg="modSp">
          <pc:chgData name="suwan kim" userId="9dcf8b036da5f445" providerId="LiveId" clId="{8626D026-0932-46D1-ADA2-763009A8260C}" dt="2017-12-28T14:59:47.216" v="2470" actId="478"/>
          <pc:sldLayoutMkLst>
            <pc:docMk/>
            <pc:sldMasterMk cId="691579136" sldId="2147483660"/>
            <pc:sldLayoutMk cId="3389413663" sldId="2147483668"/>
          </pc:sldLayoutMkLst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3389413663" sldId="2147483668"/>
              <ac:spMk id="2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3389413663" sldId="2147483668"/>
              <ac:spMk id="3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3389413663" sldId="2147483668"/>
              <ac:spMk id="4" creationId="{00000000-0000-0000-0000-000000000000}"/>
            </ac:spMkLst>
          </pc:spChg>
        </pc:sldLayoutChg>
        <pc:sldLayoutChg chg="modSp">
          <pc:chgData name="suwan kim" userId="9dcf8b036da5f445" providerId="LiveId" clId="{8626D026-0932-46D1-ADA2-763009A8260C}" dt="2017-12-28T14:59:47.216" v="2470" actId="478"/>
          <pc:sldLayoutMkLst>
            <pc:docMk/>
            <pc:sldMasterMk cId="691579136" sldId="2147483660"/>
            <pc:sldLayoutMk cId="994247349" sldId="2147483669"/>
          </pc:sldLayoutMkLst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994247349" sldId="2147483669"/>
              <ac:spMk id="2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994247349" sldId="2147483669"/>
              <ac:spMk id="3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994247349" sldId="2147483669"/>
              <ac:spMk id="4" creationId="{00000000-0000-0000-0000-000000000000}"/>
            </ac:spMkLst>
          </pc:spChg>
        </pc:sldLayoutChg>
        <pc:sldLayoutChg chg="modSp">
          <pc:chgData name="suwan kim" userId="9dcf8b036da5f445" providerId="LiveId" clId="{8626D026-0932-46D1-ADA2-763009A8260C}" dt="2017-12-28T14:59:47.216" v="2470" actId="478"/>
          <pc:sldLayoutMkLst>
            <pc:docMk/>
            <pc:sldMasterMk cId="691579136" sldId="2147483660"/>
            <pc:sldLayoutMk cId="934965722" sldId="2147483671"/>
          </pc:sldLayoutMkLst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934965722" sldId="2147483671"/>
              <ac:spMk id="2" creationId="{00000000-0000-0000-0000-000000000000}"/>
            </ac:spMkLst>
          </pc:spChg>
          <pc:spChg chg="mod">
            <ac:chgData name="suwan kim" userId="9dcf8b036da5f445" providerId="LiveId" clId="{8626D026-0932-46D1-ADA2-763009A8260C}" dt="2017-12-28T14:59:47.216" v="2470" actId="478"/>
            <ac:spMkLst>
              <pc:docMk/>
              <pc:sldMasterMk cId="691579136" sldId="2147483660"/>
              <pc:sldLayoutMk cId="934965722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4713405"/>
            <a:ext cx="3672054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5126892"/>
            <a:ext cx="3240047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6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9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533356"/>
            <a:ext cx="9315138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533356"/>
            <a:ext cx="27405405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7180114"/>
            <a:ext cx="3726055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19273626"/>
            <a:ext cx="3726055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666780"/>
            <a:ext cx="18360271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666780"/>
            <a:ext cx="18360271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7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533362"/>
            <a:ext cx="3726055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060106"/>
            <a:ext cx="18275892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0520155"/>
            <a:ext cx="18275892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060106"/>
            <a:ext cx="1836589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0520155"/>
            <a:ext cx="18365898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2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5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146734"/>
            <a:ext cx="21870323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4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146734"/>
            <a:ext cx="21870323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2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533362"/>
            <a:ext cx="3726055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666780"/>
            <a:ext cx="3726055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900F-36EF-426C-85EA-A6951DD8F3F1}" type="datetimeFigureOut">
              <a:rPr lang="ko-KR" altLang="en-US" smtClean="0"/>
              <a:t>2018-01-14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6693734"/>
            <a:ext cx="14580215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42B4-F2C5-44C8-ABF1-CDAD1D7C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6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5D9E8D-28B2-4061-AE3E-04F26C3312F3}"/>
              </a:ext>
            </a:extLst>
          </p:cNvPr>
          <p:cNvSpPr/>
          <p:nvPr/>
        </p:nvSpPr>
        <p:spPr>
          <a:xfrm>
            <a:off x="4321302" y="3914199"/>
            <a:ext cx="1775636" cy="108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B2EF89-D8F6-4655-BD67-F27ADE4BABA7}"/>
              </a:ext>
            </a:extLst>
          </p:cNvPr>
          <p:cNvCxnSpPr>
            <a:cxnSpLocks/>
          </p:cNvCxnSpPr>
          <p:nvPr/>
        </p:nvCxnSpPr>
        <p:spPr>
          <a:xfrm>
            <a:off x="4321306" y="4283530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7DD99D-8853-42D6-A6D5-9A4392531FAB}"/>
              </a:ext>
            </a:extLst>
          </p:cNvPr>
          <p:cNvSpPr txBox="1"/>
          <p:nvPr/>
        </p:nvSpPr>
        <p:spPr>
          <a:xfrm>
            <a:off x="4337255" y="3914200"/>
            <a:ext cx="1775637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Json_head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D28499-1886-4901-8770-D1B6F68A6B54}"/>
              </a:ext>
            </a:extLst>
          </p:cNvPr>
          <p:cNvSpPr/>
          <p:nvPr/>
        </p:nvSpPr>
        <p:spPr>
          <a:xfrm>
            <a:off x="3109195" y="3060786"/>
            <a:ext cx="978195" cy="48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90FB0-1048-4F7F-A210-DBE942E730FB}"/>
              </a:ext>
            </a:extLst>
          </p:cNvPr>
          <p:cNvSpPr txBox="1"/>
          <p:nvPr/>
        </p:nvSpPr>
        <p:spPr>
          <a:xfrm>
            <a:off x="3215516" y="3124581"/>
            <a:ext cx="77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JSON</a:t>
            </a:r>
            <a:endParaRPr lang="ko-KR" altLang="en-US" sz="16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50D0EE3-5044-4885-B5A4-25B163EC9390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4087389" y="3305317"/>
            <a:ext cx="1137684" cy="608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332E8B-C9BD-452F-84E3-276EC78135C5}"/>
              </a:ext>
            </a:extLst>
          </p:cNvPr>
          <p:cNvSpPr txBox="1"/>
          <p:nvPr/>
        </p:nvSpPr>
        <p:spPr>
          <a:xfrm>
            <a:off x="4331937" y="4315432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*head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37A0B-3539-4453-B905-886E822C3F56}"/>
              </a:ext>
            </a:extLst>
          </p:cNvPr>
          <p:cNvSpPr txBox="1"/>
          <p:nvPr/>
        </p:nvSpPr>
        <p:spPr>
          <a:xfrm>
            <a:off x="4319039" y="4592431"/>
            <a:ext cx="1247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*tail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6778F-48F8-46E7-907F-F2C615A34776}"/>
              </a:ext>
            </a:extLst>
          </p:cNvPr>
          <p:cNvSpPr txBox="1"/>
          <p:nvPr/>
        </p:nvSpPr>
        <p:spPr>
          <a:xfrm>
            <a:off x="4698761" y="2958413"/>
            <a:ext cx="1318437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Parse 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6D11D9-3B3C-47F2-A364-F835C537083B}"/>
              </a:ext>
            </a:extLst>
          </p:cNvPr>
          <p:cNvSpPr/>
          <p:nvPr/>
        </p:nvSpPr>
        <p:spPr>
          <a:xfrm>
            <a:off x="4385809" y="6213841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CEB7594-67D8-41DC-8CF7-67A60D8C8CEB}"/>
              </a:ext>
            </a:extLst>
          </p:cNvPr>
          <p:cNvCxnSpPr>
            <a:cxnSpLocks/>
          </p:cNvCxnSpPr>
          <p:nvPr/>
        </p:nvCxnSpPr>
        <p:spPr>
          <a:xfrm>
            <a:off x="4385813" y="6583167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03F153-C48D-4CAF-8EE8-4E4FAA6468C4}"/>
              </a:ext>
            </a:extLst>
          </p:cNvPr>
          <p:cNvSpPr txBox="1"/>
          <p:nvPr/>
        </p:nvSpPr>
        <p:spPr>
          <a:xfrm>
            <a:off x="4401762" y="6213836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DDD31A-0538-44B2-8833-E820C1D12013}"/>
              </a:ext>
            </a:extLst>
          </p:cNvPr>
          <p:cNvSpPr txBox="1"/>
          <p:nvPr/>
        </p:nvSpPr>
        <p:spPr>
          <a:xfrm>
            <a:off x="4396439" y="7412508"/>
            <a:ext cx="176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B7CAFE-141C-49A7-B6BD-4E650B469730}"/>
              </a:ext>
            </a:extLst>
          </p:cNvPr>
          <p:cNvSpPr txBox="1"/>
          <p:nvPr/>
        </p:nvSpPr>
        <p:spPr>
          <a:xfrm>
            <a:off x="4383545" y="7705090"/>
            <a:ext cx="1772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6D27DE-7A1E-436C-BD3C-BB71B45A3E6B}"/>
              </a:ext>
            </a:extLst>
          </p:cNvPr>
          <p:cNvSpPr txBox="1"/>
          <p:nvPr/>
        </p:nvSpPr>
        <p:spPr>
          <a:xfrm>
            <a:off x="4383547" y="6606389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*key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006078-85D9-48A9-95E9-AFD2F99D3CB1}"/>
              </a:ext>
            </a:extLst>
          </p:cNvPr>
          <p:cNvSpPr txBox="1"/>
          <p:nvPr/>
        </p:nvSpPr>
        <p:spPr>
          <a:xfrm>
            <a:off x="4399985" y="6852533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76EFB2-8D19-493C-9C19-7879D6F6AD23}"/>
              </a:ext>
            </a:extLst>
          </p:cNvPr>
          <p:cNvSpPr txBox="1"/>
          <p:nvPr/>
        </p:nvSpPr>
        <p:spPr>
          <a:xfrm>
            <a:off x="4385477" y="7140057"/>
            <a:ext cx="1765007" cy="28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Number,</a:t>
            </a:r>
            <a:r>
              <a:rPr lang="ko-KR" altLang="en-US" sz="1200" dirty="0"/>
              <a:t> </a:t>
            </a:r>
            <a:r>
              <a:rPr lang="en-US" altLang="ko-KR" sz="1200" dirty="0"/>
              <a:t>bool,</a:t>
            </a:r>
            <a:r>
              <a:rPr lang="ko-KR" altLang="en-US" sz="1200" dirty="0"/>
              <a:t> </a:t>
            </a:r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42F1E9-D61B-4B2B-807F-F8499254B9D0}"/>
              </a:ext>
            </a:extLst>
          </p:cNvPr>
          <p:cNvSpPr txBox="1"/>
          <p:nvPr/>
        </p:nvSpPr>
        <p:spPr>
          <a:xfrm>
            <a:off x="4131954" y="5592388"/>
            <a:ext cx="22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 cases that type of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node is number, bool or null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D981C3-57D3-4DC1-ADC4-60949AEB1F72}"/>
              </a:ext>
            </a:extLst>
          </p:cNvPr>
          <p:cNvSpPr/>
          <p:nvPr/>
        </p:nvSpPr>
        <p:spPr>
          <a:xfrm>
            <a:off x="7139202" y="6217383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E960B4-4C44-4CDC-8085-F9184575915D}"/>
              </a:ext>
            </a:extLst>
          </p:cNvPr>
          <p:cNvCxnSpPr>
            <a:cxnSpLocks/>
          </p:cNvCxnSpPr>
          <p:nvPr/>
        </p:nvCxnSpPr>
        <p:spPr>
          <a:xfrm>
            <a:off x="7139206" y="6586709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91CFA7-10BE-4552-96B1-F0F778F20382}"/>
              </a:ext>
            </a:extLst>
          </p:cNvPr>
          <p:cNvSpPr txBox="1"/>
          <p:nvPr/>
        </p:nvSpPr>
        <p:spPr>
          <a:xfrm>
            <a:off x="7155155" y="6217377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A10502-8129-459B-A673-0DB8EC6B2FF3}"/>
              </a:ext>
            </a:extLst>
          </p:cNvPr>
          <p:cNvSpPr txBox="1"/>
          <p:nvPr/>
        </p:nvSpPr>
        <p:spPr>
          <a:xfrm>
            <a:off x="7149833" y="7416050"/>
            <a:ext cx="1757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A6F80E-F551-4F34-AA20-765829B31973}"/>
              </a:ext>
            </a:extLst>
          </p:cNvPr>
          <p:cNvSpPr txBox="1"/>
          <p:nvPr/>
        </p:nvSpPr>
        <p:spPr>
          <a:xfrm>
            <a:off x="7136942" y="7708632"/>
            <a:ext cx="177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8BCACC-3DF1-42EA-81FE-8EAFA2A2A0B5}"/>
              </a:ext>
            </a:extLst>
          </p:cNvPr>
          <p:cNvSpPr txBox="1"/>
          <p:nvPr/>
        </p:nvSpPr>
        <p:spPr>
          <a:xfrm>
            <a:off x="7136939" y="6609931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*key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DC859D-D52F-457D-B31C-D66478493896}"/>
              </a:ext>
            </a:extLst>
          </p:cNvPr>
          <p:cNvSpPr txBox="1"/>
          <p:nvPr/>
        </p:nvSpPr>
        <p:spPr>
          <a:xfrm>
            <a:off x="7153378" y="6856075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D9871-8D6E-4D92-A0A0-94995A82B138}"/>
              </a:ext>
            </a:extLst>
          </p:cNvPr>
          <p:cNvSpPr txBox="1"/>
          <p:nvPr/>
        </p:nvSpPr>
        <p:spPr>
          <a:xfrm>
            <a:off x="7153384" y="7132512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B63464-3CE9-44AC-B2A1-9EA5F24D73E8}"/>
              </a:ext>
            </a:extLst>
          </p:cNvPr>
          <p:cNvSpPr txBox="1"/>
          <p:nvPr/>
        </p:nvSpPr>
        <p:spPr>
          <a:xfrm>
            <a:off x="7018255" y="5574299"/>
            <a:ext cx="205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 cases that type of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node is object.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7DC1625-D13F-4020-8CC5-35A21F8C7144}"/>
              </a:ext>
            </a:extLst>
          </p:cNvPr>
          <p:cNvCxnSpPr>
            <a:cxnSpLocks/>
            <a:stCxn id="22" idx="3"/>
            <a:endCxn id="57" idx="1"/>
          </p:cNvCxnSpPr>
          <p:nvPr/>
        </p:nvCxnSpPr>
        <p:spPr>
          <a:xfrm>
            <a:off x="6161445" y="7551006"/>
            <a:ext cx="988388" cy="3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0F3C23-C453-4614-B8D9-9FCC19E192F6}"/>
              </a:ext>
            </a:extLst>
          </p:cNvPr>
          <p:cNvSpPr/>
          <p:nvPr/>
        </p:nvSpPr>
        <p:spPr>
          <a:xfrm>
            <a:off x="7125033" y="8255292"/>
            <a:ext cx="1775636" cy="108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656C22-0656-4C12-A746-A3B8B13F5AFC}"/>
              </a:ext>
            </a:extLst>
          </p:cNvPr>
          <p:cNvCxnSpPr>
            <a:cxnSpLocks/>
          </p:cNvCxnSpPr>
          <p:nvPr/>
        </p:nvCxnSpPr>
        <p:spPr>
          <a:xfrm>
            <a:off x="7125037" y="8624623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9D3F745-E148-483E-9464-97AB7F7A6DA4}"/>
              </a:ext>
            </a:extLst>
          </p:cNvPr>
          <p:cNvSpPr txBox="1"/>
          <p:nvPr/>
        </p:nvSpPr>
        <p:spPr>
          <a:xfrm>
            <a:off x="7140986" y="8255292"/>
            <a:ext cx="1775637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Json_obj_head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B328F5-33B2-4209-A3FB-AC986F1E9AB9}"/>
              </a:ext>
            </a:extLst>
          </p:cNvPr>
          <p:cNvSpPr txBox="1"/>
          <p:nvPr/>
        </p:nvSpPr>
        <p:spPr>
          <a:xfrm>
            <a:off x="7135668" y="8656526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*head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8AFE18-247C-4AAE-A458-895E530E6FB5}"/>
              </a:ext>
            </a:extLst>
          </p:cNvPr>
          <p:cNvSpPr txBox="1"/>
          <p:nvPr/>
        </p:nvSpPr>
        <p:spPr>
          <a:xfrm>
            <a:off x="7122769" y="8949108"/>
            <a:ext cx="13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*tail</a:t>
            </a:r>
            <a:endParaRPr lang="ko-KR" altLang="en-US" sz="1200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FC0EB2D-DD60-4B5D-BA54-C2C4A8861CDC}"/>
              </a:ext>
            </a:extLst>
          </p:cNvPr>
          <p:cNvCxnSpPr>
            <a:cxnSpLocks/>
            <a:stCxn id="61" idx="1"/>
            <a:endCxn id="70" idx="1"/>
          </p:cNvCxnSpPr>
          <p:nvPr/>
        </p:nvCxnSpPr>
        <p:spPr>
          <a:xfrm rot="10800000" flipV="1">
            <a:off x="7140986" y="7271011"/>
            <a:ext cx="12398" cy="1456589"/>
          </a:xfrm>
          <a:prstGeom prst="bentConnector3">
            <a:avLst>
              <a:gd name="adj1" fmla="val 1943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6B536F7-3CEC-4250-9C1B-484F911DE042}"/>
              </a:ext>
            </a:extLst>
          </p:cNvPr>
          <p:cNvCxnSpPr>
            <a:cxnSpLocks/>
            <a:stCxn id="58" idx="1"/>
            <a:endCxn id="23" idx="3"/>
          </p:cNvCxnSpPr>
          <p:nvPr/>
        </p:nvCxnSpPr>
        <p:spPr>
          <a:xfrm rot="10800000">
            <a:off x="6156138" y="7843588"/>
            <a:ext cx="980805" cy="3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DB06CD-4EEB-4981-A0D3-C0868CAE5551}"/>
              </a:ext>
            </a:extLst>
          </p:cNvPr>
          <p:cNvSpPr/>
          <p:nvPr/>
        </p:nvSpPr>
        <p:spPr>
          <a:xfrm>
            <a:off x="10061958" y="6224928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AD87AE-CD1A-4DA2-BEEC-E8DDEBDFEF72}"/>
              </a:ext>
            </a:extLst>
          </p:cNvPr>
          <p:cNvCxnSpPr>
            <a:cxnSpLocks/>
          </p:cNvCxnSpPr>
          <p:nvPr/>
        </p:nvCxnSpPr>
        <p:spPr>
          <a:xfrm>
            <a:off x="10061962" y="6594254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100B3E3-FA34-4FD1-9934-B33D942F969B}"/>
              </a:ext>
            </a:extLst>
          </p:cNvPr>
          <p:cNvSpPr txBox="1"/>
          <p:nvPr/>
        </p:nvSpPr>
        <p:spPr>
          <a:xfrm>
            <a:off x="10077911" y="6224922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025AF2-3C53-49E7-840D-2076ED729F74}"/>
              </a:ext>
            </a:extLst>
          </p:cNvPr>
          <p:cNvSpPr txBox="1"/>
          <p:nvPr/>
        </p:nvSpPr>
        <p:spPr>
          <a:xfrm>
            <a:off x="10072593" y="7423595"/>
            <a:ext cx="176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13FD9F-0D62-4987-BA4B-18033E362420}"/>
              </a:ext>
            </a:extLst>
          </p:cNvPr>
          <p:cNvSpPr txBox="1"/>
          <p:nvPr/>
        </p:nvSpPr>
        <p:spPr>
          <a:xfrm>
            <a:off x="10059698" y="7716177"/>
            <a:ext cx="178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74F028F-11C0-4D26-988D-8AC804D89AA7}"/>
              </a:ext>
            </a:extLst>
          </p:cNvPr>
          <p:cNvSpPr txBox="1"/>
          <p:nvPr/>
        </p:nvSpPr>
        <p:spPr>
          <a:xfrm>
            <a:off x="10059695" y="6617477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*key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61E5CF-EB57-4463-B6FA-15C36A160EEE}"/>
              </a:ext>
            </a:extLst>
          </p:cNvPr>
          <p:cNvSpPr txBox="1"/>
          <p:nvPr/>
        </p:nvSpPr>
        <p:spPr>
          <a:xfrm>
            <a:off x="10076134" y="6863620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D82170-B905-446F-9FF2-37300EB78830}"/>
              </a:ext>
            </a:extLst>
          </p:cNvPr>
          <p:cNvSpPr txBox="1"/>
          <p:nvPr/>
        </p:nvSpPr>
        <p:spPr>
          <a:xfrm>
            <a:off x="10076140" y="7140057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C10D5D-6C26-406E-9476-59A3EBC1BA6B}"/>
              </a:ext>
            </a:extLst>
          </p:cNvPr>
          <p:cNvSpPr txBox="1"/>
          <p:nvPr/>
        </p:nvSpPr>
        <p:spPr>
          <a:xfrm>
            <a:off x="9968174" y="5599950"/>
            <a:ext cx="205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 cases that type of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node is string.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462B201-D534-466F-BADE-A6DB36CDA9C4}"/>
              </a:ext>
            </a:extLst>
          </p:cNvPr>
          <p:cNvSpPr/>
          <p:nvPr/>
        </p:nvSpPr>
        <p:spPr>
          <a:xfrm>
            <a:off x="10065902" y="8244733"/>
            <a:ext cx="1775636" cy="108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1517CC-E6F5-4458-9477-C09C071464C4}"/>
              </a:ext>
            </a:extLst>
          </p:cNvPr>
          <p:cNvCxnSpPr>
            <a:cxnSpLocks/>
          </p:cNvCxnSpPr>
          <p:nvPr/>
        </p:nvCxnSpPr>
        <p:spPr>
          <a:xfrm>
            <a:off x="10065906" y="8614064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CFB30E6-527E-4358-8DA7-1CD8CAB860FE}"/>
              </a:ext>
            </a:extLst>
          </p:cNvPr>
          <p:cNvSpPr txBox="1"/>
          <p:nvPr/>
        </p:nvSpPr>
        <p:spPr>
          <a:xfrm>
            <a:off x="10081855" y="8244733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Json_str_head</a:t>
            </a:r>
            <a:endParaRPr lang="ko-KR" altLang="en-US" sz="2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CE6C47E-F160-4E2C-B7EF-909AA51526C0}"/>
              </a:ext>
            </a:extLst>
          </p:cNvPr>
          <p:cNvSpPr txBox="1"/>
          <p:nvPr/>
        </p:nvSpPr>
        <p:spPr>
          <a:xfrm>
            <a:off x="10076537" y="8645966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length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613E8B-75EF-410A-AB92-76EDA5B93F4D}"/>
              </a:ext>
            </a:extLst>
          </p:cNvPr>
          <p:cNvSpPr txBox="1"/>
          <p:nvPr/>
        </p:nvSpPr>
        <p:spPr>
          <a:xfrm>
            <a:off x="10063638" y="8938548"/>
            <a:ext cx="13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*string</a:t>
            </a:r>
            <a:endParaRPr lang="ko-KR" altLang="en-US" sz="12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4EC38C3-06B6-472A-881E-7DF8DBBB4461}"/>
              </a:ext>
            </a:extLst>
          </p:cNvPr>
          <p:cNvSpPr/>
          <p:nvPr/>
        </p:nvSpPr>
        <p:spPr>
          <a:xfrm>
            <a:off x="10057677" y="9572111"/>
            <a:ext cx="1775636" cy="779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DDF650D-1CCB-469E-8784-DEFED086C5CD}"/>
              </a:ext>
            </a:extLst>
          </p:cNvPr>
          <p:cNvCxnSpPr>
            <a:cxnSpLocks/>
          </p:cNvCxnSpPr>
          <p:nvPr/>
        </p:nvCxnSpPr>
        <p:spPr>
          <a:xfrm>
            <a:off x="10057681" y="9941442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848CB11-117E-4168-970B-89D24E94F057}"/>
              </a:ext>
            </a:extLst>
          </p:cNvPr>
          <p:cNvSpPr txBox="1"/>
          <p:nvPr/>
        </p:nvSpPr>
        <p:spPr>
          <a:xfrm>
            <a:off x="10073630" y="9572111"/>
            <a:ext cx="1775637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char[] (address)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09983FB-7976-4A25-AC1B-9A6FF0BFD064}"/>
              </a:ext>
            </a:extLst>
          </p:cNvPr>
          <p:cNvSpPr txBox="1"/>
          <p:nvPr/>
        </p:nvSpPr>
        <p:spPr>
          <a:xfrm>
            <a:off x="10068312" y="9973344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  <a:endParaRPr lang="ko-KR" altLang="en-US" sz="1200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00CBAC20-B61D-4081-8040-A9E122D4DCFA}"/>
              </a:ext>
            </a:extLst>
          </p:cNvPr>
          <p:cNvCxnSpPr>
            <a:cxnSpLocks/>
            <a:stCxn id="99" idx="1"/>
            <a:endCxn id="102" idx="1"/>
          </p:cNvCxnSpPr>
          <p:nvPr/>
        </p:nvCxnSpPr>
        <p:spPr>
          <a:xfrm rot="10800000" flipH="1" flipV="1">
            <a:off x="10063638" y="9077047"/>
            <a:ext cx="9991" cy="967373"/>
          </a:xfrm>
          <a:prstGeom prst="bentConnector3">
            <a:avLst>
              <a:gd name="adj1" fmla="val -2288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F0FACF52-454F-414C-B360-D8D46510C028}"/>
              </a:ext>
            </a:extLst>
          </p:cNvPr>
          <p:cNvCxnSpPr>
            <a:stCxn id="93" idx="1"/>
            <a:endCxn id="97" idx="1"/>
          </p:cNvCxnSpPr>
          <p:nvPr/>
        </p:nvCxnSpPr>
        <p:spPr>
          <a:xfrm rot="10800000" flipH="1" flipV="1">
            <a:off x="10076139" y="7278556"/>
            <a:ext cx="5715" cy="1166233"/>
          </a:xfrm>
          <a:prstGeom prst="bentConnector3">
            <a:avLst>
              <a:gd name="adj1" fmla="val -4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870CD6B-38D4-4DC0-83D8-480B3734A795}"/>
              </a:ext>
            </a:extLst>
          </p:cNvPr>
          <p:cNvSpPr txBox="1"/>
          <p:nvPr/>
        </p:nvSpPr>
        <p:spPr>
          <a:xfrm>
            <a:off x="9891348" y="10407282"/>
            <a:ext cx="2274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Deallocate and reallocate </a:t>
            </a:r>
            <a:r>
              <a:rPr lang="en-US" altLang="ko-KR" sz="1100" dirty="0" err="1"/>
              <a:t>memery</a:t>
            </a:r>
            <a:r>
              <a:rPr lang="en-US" altLang="ko-KR" sz="1100" dirty="0"/>
              <a:t> space for array when there is some changes of string and update length field of </a:t>
            </a:r>
            <a:r>
              <a:rPr lang="en-US" altLang="ko-KR" sz="1100" dirty="0" err="1"/>
              <a:t>json_str_head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27AAE7E-9F4C-4EF3-9E1A-05DD14F52DC8}"/>
              </a:ext>
            </a:extLst>
          </p:cNvPr>
          <p:cNvCxnSpPr>
            <a:cxnSpLocks/>
            <a:stCxn id="57" idx="3"/>
            <a:endCxn id="89" idx="1"/>
          </p:cNvCxnSpPr>
          <p:nvPr/>
        </p:nvCxnSpPr>
        <p:spPr>
          <a:xfrm>
            <a:off x="8907789" y="7554550"/>
            <a:ext cx="1164802" cy="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A8668E1-8B3D-442A-A16F-2DF3D7F20A36}"/>
              </a:ext>
            </a:extLst>
          </p:cNvPr>
          <p:cNvCxnSpPr>
            <a:cxnSpLocks/>
            <a:stCxn id="90" idx="1"/>
            <a:endCxn id="58" idx="3"/>
          </p:cNvCxnSpPr>
          <p:nvPr/>
        </p:nvCxnSpPr>
        <p:spPr>
          <a:xfrm flipH="1" flipV="1">
            <a:off x="8907793" y="7847132"/>
            <a:ext cx="1151905" cy="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ABA378F-1B3D-48AE-B52E-79EBB28FD604}"/>
              </a:ext>
            </a:extLst>
          </p:cNvPr>
          <p:cNvSpPr/>
          <p:nvPr/>
        </p:nvSpPr>
        <p:spPr>
          <a:xfrm>
            <a:off x="13176633" y="6234453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F797C59-B724-4D83-A538-130BD454BEE3}"/>
              </a:ext>
            </a:extLst>
          </p:cNvPr>
          <p:cNvCxnSpPr>
            <a:cxnSpLocks/>
          </p:cNvCxnSpPr>
          <p:nvPr/>
        </p:nvCxnSpPr>
        <p:spPr>
          <a:xfrm>
            <a:off x="13176637" y="6603779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77049F2-EC95-4F6F-9DF0-A2CC3369209D}"/>
              </a:ext>
            </a:extLst>
          </p:cNvPr>
          <p:cNvSpPr txBox="1"/>
          <p:nvPr/>
        </p:nvSpPr>
        <p:spPr>
          <a:xfrm>
            <a:off x="13192586" y="6234447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02BDF28-7392-45C4-8799-F541C72A4ACA}"/>
              </a:ext>
            </a:extLst>
          </p:cNvPr>
          <p:cNvSpPr txBox="1"/>
          <p:nvPr/>
        </p:nvSpPr>
        <p:spPr>
          <a:xfrm>
            <a:off x="13187268" y="7433120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484D4-2F9B-42FD-A0BF-5F7D872E758F}"/>
              </a:ext>
            </a:extLst>
          </p:cNvPr>
          <p:cNvSpPr txBox="1"/>
          <p:nvPr/>
        </p:nvSpPr>
        <p:spPr>
          <a:xfrm>
            <a:off x="13174369" y="7725703"/>
            <a:ext cx="137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896F313-1C61-4793-94F5-AAF81F097422}"/>
              </a:ext>
            </a:extLst>
          </p:cNvPr>
          <p:cNvSpPr txBox="1"/>
          <p:nvPr/>
        </p:nvSpPr>
        <p:spPr>
          <a:xfrm>
            <a:off x="13174370" y="6627001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*key</a:t>
            </a:r>
            <a:endParaRPr lang="ko-KR" alt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EEE2D3B-8AA0-4482-8E6D-1DD8D2F3D7BA}"/>
              </a:ext>
            </a:extLst>
          </p:cNvPr>
          <p:cNvSpPr txBox="1"/>
          <p:nvPr/>
        </p:nvSpPr>
        <p:spPr>
          <a:xfrm>
            <a:off x="13190809" y="6873145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1C7BAB-57A7-4BBD-BA4D-3C09B5686719}"/>
              </a:ext>
            </a:extLst>
          </p:cNvPr>
          <p:cNvSpPr txBox="1"/>
          <p:nvPr/>
        </p:nvSpPr>
        <p:spPr>
          <a:xfrm>
            <a:off x="13190815" y="7149582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3558C3F-68CC-4E85-A797-6973D13116F5}"/>
              </a:ext>
            </a:extLst>
          </p:cNvPr>
          <p:cNvCxnSpPr>
            <a:cxnSpLocks/>
            <a:stCxn id="133" idx="1"/>
            <a:endCxn id="117" idx="1"/>
          </p:cNvCxnSpPr>
          <p:nvPr/>
        </p:nvCxnSpPr>
        <p:spPr>
          <a:xfrm rot="10800000" flipH="1" flipV="1">
            <a:off x="13190814" y="7288080"/>
            <a:ext cx="4359" cy="1207508"/>
          </a:xfrm>
          <a:prstGeom prst="bentConnector3">
            <a:avLst>
              <a:gd name="adj1" fmla="val -5244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C11D96E-243C-4E81-94AF-1630DB0D79EE}"/>
              </a:ext>
            </a:extLst>
          </p:cNvPr>
          <p:cNvCxnSpPr>
            <a:cxnSpLocks/>
            <a:stCxn id="89" idx="3"/>
            <a:endCxn id="129" idx="1"/>
          </p:cNvCxnSpPr>
          <p:nvPr/>
        </p:nvCxnSpPr>
        <p:spPr>
          <a:xfrm>
            <a:off x="11833316" y="7562095"/>
            <a:ext cx="13539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A2DB7B9-4750-4E50-ACC4-64AC1645B77F}"/>
              </a:ext>
            </a:extLst>
          </p:cNvPr>
          <p:cNvCxnSpPr>
            <a:cxnSpLocks/>
            <a:stCxn id="130" idx="1"/>
            <a:endCxn id="90" idx="3"/>
          </p:cNvCxnSpPr>
          <p:nvPr/>
        </p:nvCxnSpPr>
        <p:spPr>
          <a:xfrm flipH="1" flipV="1">
            <a:off x="11847501" y="7854675"/>
            <a:ext cx="1326868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C606C4D-8901-4CDF-A341-E7C93AF5A0E2}"/>
              </a:ext>
            </a:extLst>
          </p:cNvPr>
          <p:cNvSpPr txBox="1"/>
          <p:nvPr/>
        </p:nvSpPr>
        <p:spPr>
          <a:xfrm>
            <a:off x="13092374" y="5599950"/>
            <a:ext cx="205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 cases that type of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node is array.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20A3CF6-A313-40F0-B803-05CC9D7F6C09}"/>
              </a:ext>
            </a:extLst>
          </p:cNvPr>
          <p:cNvSpPr/>
          <p:nvPr/>
        </p:nvSpPr>
        <p:spPr>
          <a:xfrm>
            <a:off x="13179221" y="8295537"/>
            <a:ext cx="1775636" cy="1316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E06C650-AE26-40C1-949C-251C97055BFA}"/>
              </a:ext>
            </a:extLst>
          </p:cNvPr>
          <p:cNvCxnSpPr>
            <a:cxnSpLocks/>
          </p:cNvCxnSpPr>
          <p:nvPr/>
        </p:nvCxnSpPr>
        <p:spPr>
          <a:xfrm>
            <a:off x="13179225" y="8664865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5E1BB1A-9EC6-4CFB-8F95-8797B2F59ADF}"/>
              </a:ext>
            </a:extLst>
          </p:cNvPr>
          <p:cNvSpPr txBox="1"/>
          <p:nvPr/>
        </p:nvSpPr>
        <p:spPr>
          <a:xfrm>
            <a:off x="13195174" y="8295533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Json_head</a:t>
            </a:r>
            <a:endParaRPr lang="ko-KR" altLang="en-US" sz="2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46B4C4A-56B3-410F-898C-D5C2009E8228}"/>
              </a:ext>
            </a:extLst>
          </p:cNvPr>
          <p:cNvSpPr txBox="1"/>
          <p:nvPr/>
        </p:nvSpPr>
        <p:spPr>
          <a:xfrm>
            <a:off x="13189856" y="8696767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length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59C9272-0DC1-4D0F-946B-BA6ED21209BA}"/>
              </a:ext>
            </a:extLst>
          </p:cNvPr>
          <p:cNvSpPr txBox="1"/>
          <p:nvPr/>
        </p:nvSpPr>
        <p:spPr>
          <a:xfrm>
            <a:off x="13176957" y="8989349"/>
            <a:ext cx="13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*head</a:t>
            </a:r>
            <a:endParaRPr lang="ko-KR" alt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624D1C-AE08-49F1-9B33-C956EA7FC3F2}"/>
              </a:ext>
            </a:extLst>
          </p:cNvPr>
          <p:cNvSpPr txBox="1"/>
          <p:nvPr/>
        </p:nvSpPr>
        <p:spPr>
          <a:xfrm>
            <a:off x="13169701" y="9257865"/>
            <a:ext cx="179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*tail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671FE9C-7648-44F4-9833-E97B8FB1CF25}"/>
              </a:ext>
            </a:extLst>
          </p:cNvPr>
          <p:cNvSpPr/>
          <p:nvPr/>
        </p:nvSpPr>
        <p:spPr>
          <a:xfrm>
            <a:off x="13153187" y="9948470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3D1866E-C455-4FB5-8CF0-3BD0EBAAD286}"/>
              </a:ext>
            </a:extLst>
          </p:cNvPr>
          <p:cNvCxnSpPr>
            <a:cxnSpLocks/>
          </p:cNvCxnSpPr>
          <p:nvPr/>
        </p:nvCxnSpPr>
        <p:spPr>
          <a:xfrm>
            <a:off x="13153188" y="10317799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3F3BD9C-CE0F-4F7C-BD40-49A59D96657F}"/>
              </a:ext>
            </a:extLst>
          </p:cNvPr>
          <p:cNvSpPr txBox="1"/>
          <p:nvPr/>
        </p:nvSpPr>
        <p:spPr>
          <a:xfrm>
            <a:off x="13169137" y="9948467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16BAD2-E2FD-4D0A-A4A1-4B6B429307A3}"/>
              </a:ext>
            </a:extLst>
          </p:cNvPr>
          <p:cNvSpPr txBox="1"/>
          <p:nvPr/>
        </p:nvSpPr>
        <p:spPr>
          <a:xfrm>
            <a:off x="13163819" y="11147138"/>
            <a:ext cx="17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CD54C4C-7728-44F3-9978-4A38E7FBD2EF}"/>
              </a:ext>
            </a:extLst>
          </p:cNvPr>
          <p:cNvSpPr txBox="1"/>
          <p:nvPr/>
        </p:nvSpPr>
        <p:spPr>
          <a:xfrm>
            <a:off x="13150923" y="11439720"/>
            <a:ext cx="177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B44D96-83E4-4E4A-B92B-88CD77A3DB6C}"/>
              </a:ext>
            </a:extLst>
          </p:cNvPr>
          <p:cNvSpPr txBox="1"/>
          <p:nvPr/>
        </p:nvSpPr>
        <p:spPr>
          <a:xfrm>
            <a:off x="13150924" y="10341019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</a:t>
            </a:r>
            <a:endParaRPr lang="ko-KR" altLang="en-US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1191744-5074-4244-978E-CB4A36B384E8}"/>
              </a:ext>
            </a:extLst>
          </p:cNvPr>
          <p:cNvSpPr txBox="1"/>
          <p:nvPr/>
        </p:nvSpPr>
        <p:spPr>
          <a:xfrm>
            <a:off x="13167360" y="10587163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7EF1D3-B076-4420-BC1F-C8B3FAE40CC0}"/>
              </a:ext>
            </a:extLst>
          </p:cNvPr>
          <p:cNvSpPr txBox="1"/>
          <p:nvPr/>
        </p:nvSpPr>
        <p:spPr>
          <a:xfrm>
            <a:off x="13167365" y="10863600"/>
            <a:ext cx="180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Number,</a:t>
            </a:r>
            <a:r>
              <a:rPr lang="ko-KR" altLang="en-US" sz="1200" dirty="0"/>
              <a:t> </a:t>
            </a:r>
            <a:r>
              <a:rPr lang="en-US" altLang="ko-KR" sz="1200" dirty="0"/>
              <a:t>bool,</a:t>
            </a:r>
            <a:r>
              <a:rPr lang="ko-KR" altLang="en-US" sz="1200" dirty="0"/>
              <a:t> </a:t>
            </a:r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FCF94AA-2233-4954-9F2D-4EB0EB11F33E}"/>
              </a:ext>
            </a:extLst>
          </p:cNvPr>
          <p:cNvCxnSpPr>
            <a:stCxn id="119" idx="1"/>
            <a:endCxn id="147" idx="1"/>
          </p:cNvCxnSpPr>
          <p:nvPr/>
        </p:nvCxnSpPr>
        <p:spPr>
          <a:xfrm rot="10800000" flipV="1">
            <a:off x="13150926" y="9127848"/>
            <a:ext cx="26033" cy="1351670"/>
          </a:xfrm>
          <a:prstGeom prst="bentConnector3">
            <a:avLst>
              <a:gd name="adj1" fmla="val 978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B68679E-677D-45C5-90A7-0BB316A836CA}"/>
              </a:ext>
            </a:extLst>
          </p:cNvPr>
          <p:cNvSpPr/>
          <p:nvPr/>
        </p:nvSpPr>
        <p:spPr>
          <a:xfrm>
            <a:off x="15267737" y="9967520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DC59F51-3027-4DCD-B335-329721624B70}"/>
              </a:ext>
            </a:extLst>
          </p:cNvPr>
          <p:cNvCxnSpPr>
            <a:cxnSpLocks/>
          </p:cNvCxnSpPr>
          <p:nvPr/>
        </p:nvCxnSpPr>
        <p:spPr>
          <a:xfrm>
            <a:off x="15267738" y="10336849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9E18C1F-2048-4075-B82E-A42FCC0B6023}"/>
              </a:ext>
            </a:extLst>
          </p:cNvPr>
          <p:cNvSpPr txBox="1"/>
          <p:nvPr/>
        </p:nvSpPr>
        <p:spPr>
          <a:xfrm>
            <a:off x="15283687" y="9967517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CCD55FA-9CAB-4654-A312-4FC3C0B71E9C}"/>
              </a:ext>
            </a:extLst>
          </p:cNvPr>
          <p:cNvSpPr txBox="1"/>
          <p:nvPr/>
        </p:nvSpPr>
        <p:spPr>
          <a:xfrm>
            <a:off x="15278369" y="11166188"/>
            <a:ext cx="17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6ED89CC-E24F-4519-9F30-D5AE602AD08F}"/>
              </a:ext>
            </a:extLst>
          </p:cNvPr>
          <p:cNvSpPr txBox="1"/>
          <p:nvPr/>
        </p:nvSpPr>
        <p:spPr>
          <a:xfrm>
            <a:off x="15265473" y="11458770"/>
            <a:ext cx="177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71DE9AF-BECD-4CB2-87D1-EB0CEDCCCCD5}"/>
              </a:ext>
            </a:extLst>
          </p:cNvPr>
          <p:cNvSpPr txBox="1"/>
          <p:nvPr/>
        </p:nvSpPr>
        <p:spPr>
          <a:xfrm>
            <a:off x="15265474" y="10360069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</a:t>
            </a:r>
            <a:endParaRPr lang="ko-KR" altLang="en-US" sz="1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B12EF4C-82FC-491D-A3BB-B9A1860500C0}"/>
              </a:ext>
            </a:extLst>
          </p:cNvPr>
          <p:cNvSpPr txBox="1"/>
          <p:nvPr/>
        </p:nvSpPr>
        <p:spPr>
          <a:xfrm>
            <a:off x="15281910" y="10606213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EBEFCBD-EF2C-4702-B4B6-91B7FE6641FF}"/>
              </a:ext>
            </a:extLst>
          </p:cNvPr>
          <p:cNvSpPr txBox="1"/>
          <p:nvPr/>
        </p:nvSpPr>
        <p:spPr>
          <a:xfrm>
            <a:off x="15281916" y="10882650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D279C31-1DBC-4393-9605-9E1925628C00}"/>
              </a:ext>
            </a:extLst>
          </p:cNvPr>
          <p:cNvSpPr/>
          <p:nvPr/>
        </p:nvSpPr>
        <p:spPr>
          <a:xfrm>
            <a:off x="17382287" y="9967520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37B0031-50C6-49B8-8D86-272D6EE5FA96}"/>
              </a:ext>
            </a:extLst>
          </p:cNvPr>
          <p:cNvCxnSpPr>
            <a:cxnSpLocks/>
          </p:cNvCxnSpPr>
          <p:nvPr/>
        </p:nvCxnSpPr>
        <p:spPr>
          <a:xfrm>
            <a:off x="17382288" y="10336849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5001439-818C-4189-9E4F-2CCC416AFEE1}"/>
              </a:ext>
            </a:extLst>
          </p:cNvPr>
          <p:cNvSpPr txBox="1"/>
          <p:nvPr/>
        </p:nvSpPr>
        <p:spPr>
          <a:xfrm>
            <a:off x="17398237" y="9967517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041CC6-09A1-407B-BFDD-B7056842F2DB}"/>
              </a:ext>
            </a:extLst>
          </p:cNvPr>
          <p:cNvSpPr txBox="1"/>
          <p:nvPr/>
        </p:nvSpPr>
        <p:spPr>
          <a:xfrm>
            <a:off x="17392919" y="11166188"/>
            <a:ext cx="17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DF4499C-2FDB-435A-8065-DF6DA499C9B5}"/>
              </a:ext>
            </a:extLst>
          </p:cNvPr>
          <p:cNvSpPr txBox="1"/>
          <p:nvPr/>
        </p:nvSpPr>
        <p:spPr>
          <a:xfrm>
            <a:off x="17380023" y="11458770"/>
            <a:ext cx="177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333A851-9BED-4EFC-9D70-FE7F5B777C6F}"/>
              </a:ext>
            </a:extLst>
          </p:cNvPr>
          <p:cNvSpPr txBox="1"/>
          <p:nvPr/>
        </p:nvSpPr>
        <p:spPr>
          <a:xfrm>
            <a:off x="17380024" y="10360069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FB7C775-0511-474F-910E-32645E9F45FA}"/>
              </a:ext>
            </a:extLst>
          </p:cNvPr>
          <p:cNvSpPr txBox="1"/>
          <p:nvPr/>
        </p:nvSpPr>
        <p:spPr>
          <a:xfrm>
            <a:off x="17396460" y="10606213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A07682-1A6F-4C44-8E2A-2890BDAC5098}"/>
              </a:ext>
            </a:extLst>
          </p:cNvPr>
          <p:cNvSpPr txBox="1"/>
          <p:nvPr/>
        </p:nvSpPr>
        <p:spPr>
          <a:xfrm>
            <a:off x="17396466" y="10882650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F925FF6-7E4E-4AFB-A3D5-93D996AD4CE4}"/>
              </a:ext>
            </a:extLst>
          </p:cNvPr>
          <p:cNvSpPr/>
          <p:nvPr/>
        </p:nvSpPr>
        <p:spPr>
          <a:xfrm>
            <a:off x="19573037" y="9967520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1088A34-54ED-4348-A8EE-19917093F97E}"/>
              </a:ext>
            </a:extLst>
          </p:cNvPr>
          <p:cNvCxnSpPr>
            <a:cxnSpLocks/>
          </p:cNvCxnSpPr>
          <p:nvPr/>
        </p:nvCxnSpPr>
        <p:spPr>
          <a:xfrm>
            <a:off x="19573038" y="10336849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173B896-B980-4117-A45C-8A8D3D4D45BC}"/>
              </a:ext>
            </a:extLst>
          </p:cNvPr>
          <p:cNvSpPr txBox="1"/>
          <p:nvPr/>
        </p:nvSpPr>
        <p:spPr>
          <a:xfrm>
            <a:off x="19588987" y="9967517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95C2D4A-045D-47F6-BD5A-F1386A8E20D4}"/>
              </a:ext>
            </a:extLst>
          </p:cNvPr>
          <p:cNvSpPr txBox="1"/>
          <p:nvPr/>
        </p:nvSpPr>
        <p:spPr>
          <a:xfrm>
            <a:off x="19583669" y="11166188"/>
            <a:ext cx="17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E94E18E-0673-444B-ABF0-1DB50908DE7B}"/>
              </a:ext>
            </a:extLst>
          </p:cNvPr>
          <p:cNvSpPr txBox="1"/>
          <p:nvPr/>
        </p:nvSpPr>
        <p:spPr>
          <a:xfrm>
            <a:off x="19570773" y="11458770"/>
            <a:ext cx="177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C1F400-9867-4A61-805C-807FB1F79599}"/>
              </a:ext>
            </a:extLst>
          </p:cNvPr>
          <p:cNvSpPr txBox="1"/>
          <p:nvPr/>
        </p:nvSpPr>
        <p:spPr>
          <a:xfrm>
            <a:off x="19570774" y="10360069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197651F-D9B2-4EC3-95A3-0CA1C99C0D89}"/>
              </a:ext>
            </a:extLst>
          </p:cNvPr>
          <p:cNvSpPr txBox="1"/>
          <p:nvPr/>
        </p:nvSpPr>
        <p:spPr>
          <a:xfrm>
            <a:off x="19587210" y="10606213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F9A5790-023F-4811-85B5-0961F293FEB3}"/>
              </a:ext>
            </a:extLst>
          </p:cNvPr>
          <p:cNvSpPr txBox="1"/>
          <p:nvPr/>
        </p:nvSpPr>
        <p:spPr>
          <a:xfrm>
            <a:off x="19587216" y="10882650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D7994C7-1992-4878-85DF-7EF1E85859D0}"/>
              </a:ext>
            </a:extLst>
          </p:cNvPr>
          <p:cNvCxnSpPr>
            <a:cxnSpLocks/>
            <a:stCxn id="125" idx="3"/>
            <a:endCxn id="169" idx="3"/>
          </p:cNvCxnSpPr>
          <p:nvPr/>
        </p:nvCxnSpPr>
        <p:spPr>
          <a:xfrm>
            <a:off x="14968221" y="9396364"/>
            <a:ext cx="6396402" cy="771208"/>
          </a:xfrm>
          <a:prstGeom prst="bentConnector3">
            <a:avLst>
              <a:gd name="adj1" fmla="val 103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F6AAB9-ABC3-4A90-A5AF-F386FE182516}"/>
              </a:ext>
            </a:extLst>
          </p:cNvPr>
          <p:cNvCxnSpPr>
            <a:stCxn id="145" idx="3"/>
            <a:endCxn id="154" idx="1"/>
          </p:cNvCxnSpPr>
          <p:nvPr/>
        </p:nvCxnSpPr>
        <p:spPr>
          <a:xfrm>
            <a:off x="14926558" y="11285637"/>
            <a:ext cx="35181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48A6A3-48FB-47F7-8EA5-DC44EFC7A552}"/>
              </a:ext>
            </a:extLst>
          </p:cNvPr>
          <p:cNvCxnSpPr>
            <a:stCxn id="154" idx="3"/>
            <a:endCxn id="162" idx="1"/>
          </p:cNvCxnSpPr>
          <p:nvPr/>
        </p:nvCxnSpPr>
        <p:spPr>
          <a:xfrm>
            <a:off x="17041108" y="11304687"/>
            <a:ext cx="35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2BE3B8-76A1-4AF8-9AA3-E9A665DF86F4}"/>
              </a:ext>
            </a:extLst>
          </p:cNvPr>
          <p:cNvCxnSpPr>
            <a:stCxn id="162" idx="3"/>
            <a:endCxn id="170" idx="1"/>
          </p:cNvCxnSpPr>
          <p:nvPr/>
        </p:nvCxnSpPr>
        <p:spPr>
          <a:xfrm>
            <a:off x="19155658" y="11304687"/>
            <a:ext cx="428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527CE76-C2D7-4657-AF48-19679D95DE59}"/>
              </a:ext>
            </a:extLst>
          </p:cNvPr>
          <p:cNvCxnSpPr>
            <a:stCxn id="155" idx="1"/>
            <a:endCxn id="146" idx="3"/>
          </p:cNvCxnSpPr>
          <p:nvPr/>
        </p:nvCxnSpPr>
        <p:spPr>
          <a:xfrm flipH="1" flipV="1">
            <a:off x="14926558" y="11578219"/>
            <a:ext cx="33891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11F1FE4-E3F4-4E0B-9CB9-384C151FF09D}"/>
              </a:ext>
            </a:extLst>
          </p:cNvPr>
          <p:cNvCxnSpPr>
            <a:stCxn id="163" idx="1"/>
            <a:endCxn id="155" idx="3"/>
          </p:cNvCxnSpPr>
          <p:nvPr/>
        </p:nvCxnSpPr>
        <p:spPr>
          <a:xfrm flipH="1">
            <a:off x="17041108" y="11597269"/>
            <a:ext cx="338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F082135-2147-486C-95AC-2432EDDA1AA7}"/>
              </a:ext>
            </a:extLst>
          </p:cNvPr>
          <p:cNvCxnSpPr>
            <a:stCxn id="171" idx="1"/>
            <a:endCxn id="163" idx="3"/>
          </p:cNvCxnSpPr>
          <p:nvPr/>
        </p:nvCxnSpPr>
        <p:spPr>
          <a:xfrm flipH="1">
            <a:off x="19155658" y="11597269"/>
            <a:ext cx="415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60E0072-BE37-444D-846E-AC76F11BB7E6}"/>
              </a:ext>
            </a:extLst>
          </p:cNvPr>
          <p:cNvSpPr/>
          <p:nvPr/>
        </p:nvSpPr>
        <p:spPr>
          <a:xfrm>
            <a:off x="15260202" y="11991233"/>
            <a:ext cx="1775636" cy="108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C438052D-24AA-4454-9F57-7A27356F1287}"/>
              </a:ext>
            </a:extLst>
          </p:cNvPr>
          <p:cNvCxnSpPr>
            <a:cxnSpLocks/>
          </p:cNvCxnSpPr>
          <p:nvPr/>
        </p:nvCxnSpPr>
        <p:spPr>
          <a:xfrm>
            <a:off x="15260206" y="12360564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5C1C1FC-457B-4C0F-9067-5C955C357D15}"/>
              </a:ext>
            </a:extLst>
          </p:cNvPr>
          <p:cNvSpPr txBox="1"/>
          <p:nvPr/>
        </p:nvSpPr>
        <p:spPr>
          <a:xfrm>
            <a:off x="15276155" y="11991233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Json_str_head</a:t>
            </a:r>
            <a:endParaRPr lang="ko-KR" altLang="en-US" sz="2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A468411-0322-4714-8DA9-A33246339022}"/>
              </a:ext>
            </a:extLst>
          </p:cNvPr>
          <p:cNvSpPr txBox="1"/>
          <p:nvPr/>
        </p:nvSpPr>
        <p:spPr>
          <a:xfrm>
            <a:off x="15270837" y="12392466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length</a:t>
            </a:r>
            <a:endParaRPr lang="ko-KR" altLang="en-US" sz="12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94C2A0-4168-470E-9A92-464675977259}"/>
              </a:ext>
            </a:extLst>
          </p:cNvPr>
          <p:cNvSpPr txBox="1"/>
          <p:nvPr/>
        </p:nvSpPr>
        <p:spPr>
          <a:xfrm>
            <a:off x="15257938" y="12685048"/>
            <a:ext cx="13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*string</a:t>
            </a:r>
            <a:endParaRPr lang="ko-KR" altLang="en-US" sz="12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79C5753-C40D-42B1-98C7-FA7E07284A32}"/>
              </a:ext>
            </a:extLst>
          </p:cNvPr>
          <p:cNvSpPr/>
          <p:nvPr/>
        </p:nvSpPr>
        <p:spPr>
          <a:xfrm>
            <a:off x="15251977" y="13318611"/>
            <a:ext cx="1775636" cy="779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 dirty="0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6FD00E9-F681-4B1E-A551-62E871ACDBC7}"/>
              </a:ext>
            </a:extLst>
          </p:cNvPr>
          <p:cNvCxnSpPr>
            <a:cxnSpLocks/>
          </p:cNvCxnSpPr>
          <p:nvPr/>
        </p:nvCxnSpPr>
        <p:spPr>
          <a:xfrm>
            <a:off x="15251981" y="13687942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84A8B149-C97B-4BC5-92B1-21A687C74E2F}"/>
              </a:ext>
            </a:extLst>
          </p:cNvPr>
          <p:cNvSpPr txBox="1"/>
          <p:nvPr/>
        </p:nvSpPr>
        <p:spPr>
          <a:xfrm>
            <a:off x="15262612" y="13719844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  <a:endParaRPr lang="ko-KR" altLang="en-US" sz="1200" dirty="0"/>
          </a:p>
        </p:txBody>
      </p: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B7283E14-D97A-4737-B8EB-8C8D8C727ECF}"/>
              </a:ext>
            </a:extLst>
          </p:cNvPr>
          <p:cNvCxnSpPr>
            <a:cxnSpLocks/>
            <a:stCxn id="183" idx="1"/>
          </p:cNvCxnSpPr>
          <p:nvPr/>
        </p:nvCxnSpPr>
        <p:spPr>
          <a:xfrm rot="10800000" flipH="1" flipV="1">
            <a:off x="15257938" y="12823546"/>
            <a:ext cx="9990" cy="991354"/>
          </a:xfrm>
          <a:prstGeom prst="bentConnector3">
            <a:avLst>
              <a:gd name="adj1" fmla="val -2288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802B27D-179E-4802-80F2-873DAD34F92E}"/>
              </a:ext>
            </a:extLst>
          </p:cNvPr>
          <p:cNvCxnSpPr>
            <a:stCxn id="158" idx="1"/>
            <a:endCxn id="182" idx="1"/>
          </p:cNvCxnSpPr>
          <p:nvPr/>
        </p:nvCxnSpPr>
        <p:spPr>
          <a:xfrm rot="10800000" flipV="1">
            <a:off x="15270838" y="11021149"/>
            <a:ext cx="11079" cy="1509816"/>
          </a:xfrm>
          <a:prstGeom prst="bentConnector3">
            <a:avLst>
              <a:gd name="adj1" fmla="val 2163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7291A94-F3F3-4ED0-A355-B9C219CF91A4}"/>
              </a:ext>
            </a:extLst>
          </p:cNvPr>
          <p:cNvSpPr txBox="1"/>
          <p:nvPr/>
        </p:nvSpPr>
        <p:spPr>
          <a:xfrm>
            <a:off x="15267930" y="13318759"/>
            <a:ext cx="1775637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char[] (address)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9420FF8-A024-4FCC-B41D-839D91A1E4DD}"/>
              </a:ext>
            </a:extLst>
          </p:cNvPr>
          <p:cNvCxnSpPr>
            <a:cxnSpLocks/>
            <a:stCxn id="17" idx="3"/>
            <a:endCxn id="128" idx="3"/>
          </p:cNvCxnSpPr>
          <p:nvPr/>
        </p:nvCxnSpPr>
        <p:spPr>
          <a:xfrm>
            <a:off x="5566344" y="4730930"/>
            <a:ext cx="9401879" cy="1703572"/>
          </a:xfrm>
          <a:prstGeom prst="bentConnector3">
            <a:avLst>
              <a:gd name="adj1" fmla="val 102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881F5B-49A9-49BA-A306-C1EAF9C78556}"/>
              </a:ext>
            </a:extLst>
          </p:cNvPr>
          <p:cNvCxnSpPr>
            <a:stCxn id="16" idx="1"/>
            <a:endCxn id="21" idx="1"/>
          </p:cNvCxnSpPr>
          <p:nvPr/>
        </p:nvCxnSpPr>
        <p:spPr>
          <a:xfrm rot="10800000" flipH="1" flipV="1">
            <a:off x="4331936" y="4453931"/>
            <a:ext cx="69825" cy="1959960"/>
          </a:xfrm>
          <a:prstGeom prst="bentConnector3">
            <a:avLst>
              <a:gd name="adj1" fmla="val -327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F5FB807A-B29D-4758-BC2D-266CF15A5ED4}"/>
              </a:ext>
            </a:extLst>
          </p:cNvPr>
          <p:cNvSpPr/>
          <p:nvPr/>
        </p:nvSpPr>
        <p:spPr>
          <a:xfrm>
            <a:off x="7139202" y="14572897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5B05E673-5B16-4015-A21F-6835FCDC6183}"/>
              </a:ext>
            </a:extLst>
          </p:cNvPr>
          <p:cNvCxnSpPr>
            <a:cxnSpLocks/>
          </p:cNvCxnSpPr>
          <p:nvPr/>
        </p:nvCxnSpPr>
        <p:spPr>
          <a:xfrm>
            <a:off x="7139206" y="14942223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2C1B56AC-338B-44CF-A497-D91115C7A283}"/>
              </a:ext>
            </a:extLst>
          </p:cNvPr>
          <p:cNvSpPr txBox="1"/>
          <p:nvPr/>
        </p:nvSpPr>
        <p:spPr>
          <a:xfrm>
            <a:off x="7155155" y="14572892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31AE27D-1221-4A58-9050-8C1B9CD255E1}"/>
              </a:ext>
            </a:extLst>
          </p:cNvPr>
          <p:cNvSpPr txBox="1"/>
          <p:nvPr/>
        </p:nvSpPr>
        <p:spPr>
          <a:xfrm>
            <a:off x="7149832" y="15771564"/>
            <a:ext cx="176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9471E1B-C60D-480F-A755-291A8CAD546D}"/>
              </a:ext>
            </a:extLst>
          </p:cNvPr>
          <p:cNvSpPr txBox="1"/>
          <p:nvPr/>
        </p:nvSpPr>
        <p:spPr>
          <a:xfrm>
            <a:off x="7136938" y="16064146"/>
            <a:ext cx="1772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34BCD1E-ED5E-4EC6-BE17-8A2A603228B4}"/>
              </a:ext>
            </a:extLst>
          </p:cNvPr>
          <p:cNvSpPr txBox="1"/>
          <p:nvPr/>
        </p:nvSpPr>
        <p:spPr>
          <a:xfrm>
            <a:off x="7136940" y="14965445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*key</a:t>
            </a:r>
            <a:endParaRPr lang="ko-KR" alt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46F626F-B6FA-47EF-BA52-AB037E20CCD8}"/>
              </a:ext>
            </a:extLst>
          </p:cNvPr>
          <p:cNvSpPr txBox="1"/>
          <p:nvPr/>
        </p:nvSpPr>
        <p:spPr>
          <a:xfrm>
            <a:off x="7153378" y="15211589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323114A-520E-40DA-9877-CF6BF76BA4A1}"/>
              </a:ext>
            </a:extLst>
          </p:cNvPr>
          <p:cNvSpPr txBox="1"/>
          <p:nvPr/>
        </p:nvSpPr>
        <p:spPr>
          <a:xfrm>
            <a:off x="7138870" y="15499113"/>
            <a:ext cx="1765007" cy="28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Number,</a:t>
            </a:r>
            <a:r>
              <a:rPr lang="ko-KR" altLang="en-US" sz="1200" dirty="0"/>
              <a:t> </a:t>
            </a:r>
            <a:r>
              <a:rPr lang="en-US" altLang="ko-KR" sz="1200" dirty="0"/>
              <a:t>bool,</a:t>
            </a:r>
            <a:r>
              <a:rPr lang="ko-KR" altLang="en-US" sz="1200" dirty="0"/>
              <a:t> </a:t>
            </a:r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endParaRPr lang="ko-KR" altLang="en-US" sz="1200" dirty="0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115DD6FB-E0BD-4832-80A0-651FB0318966}"/>
              </a:ext>
            </a:extLst>
          </p:cNvPr>
          <p:cNvSpPr/>
          <p:nvPr/>
        </p:nvSpPr>
        <p:spPr>
          <a:xfrm>
            <a:off x="9892595" y="14576439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C7761120-0D26-44F8-A400-CC38AE95120F}"/>
              </a:ext>
            </a:extLst>
          </p:cNvPr>
          <p:cNvCxnSpPr>
            <a:cxnSpLocks/>
          </p:cNvCxnSpPr>
          <p:nvPr/>
        </p:nvCxnSpPr>
        <p:spPr>
          <a:xfrm>
            <a:off x="9892599" y="14945765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EF4B0BB2-239E-4B24-A0BE-949FA3BF0850}"/>
              </a:ext>
            </a:extLst>
          </p:cNvPr>
          <p:cNvSpPr txBox="1"/>
          <p:nvPr/>
        </p:nvSpPr>
        <p:spPr>
          <a:xfrm>
            <a:off x="9908548" y="14576433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83CF6A9-5C84-41B4-8030-706E6FCA0436}"/>
              </a:ext>
            </a:extLst>
          </p:cNvPr>
          <p:cNvSpPr txBox="1"/>
          <p:nvPr/>
        </p:nvSpPr>
        <p:spPr>
          <a:xfrm>
            <a:off x="9903226" y="15775106"/>
            <a:ext cx="1757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F7AC4AD-038E-40D8-A18A-F00CCCB068BA}"/>
              </a:ext>
            </a:extLst>
          </p:cNvPr>
          <p:cNvSpPr txBox="1"/>
          <p:nvPr/>
        </p:nvSpPr>
        <p:spPr>
          <a:xfrm>
            <a:off x="9890335" y="16067688"/>
            <a:ext cx="177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203CDC8-B825-4B2C-8D84-F838C4BD2D70}"/>
              </a:ext>
            </a:extLst>
          </p:cNvPr>
          <p:cNvSpPr txBox="1"/>
          <p:nvPr/>
        </p:nvSpPr>
        <p:spPr>
          <a:xfrm>
            <a:off x="9890332" y="14968987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*key</a:t>
            </a:r>
            <a:endParaRPr lang="ko-KR" altLang="en-US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4A370854-3649-4301-ABCE-E04093CF6FD6}"/>
              </a:ext>
            </a:extLst>
          </p:cNvPr>
          <p:cNvSpPr txBox="1"/>
          <p:nvPr/>
        </p:nvSpPr>
        <p:spPr>
          <a:xfrm>
            <a:off x="9906771" y="15215131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E29CA949-B8DF-433B-9540-643C0D6ABC61}"/>
              </a:ext>
            </a:extLst>
          </p:cNvPr>
          <p:cNvSpPr txBox="1"/>
          <p:nvPr/>
        </p:nvSpPr>
        <p:spPr>
          <a:xfrm>
            <a:off x="9906777" y="15491568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4735B327-1A5B-4100-930D-4CEA614A080A}"/>
              </a:ext>
            </a:extLst>
          </p:cNvPr>
          <p:cNvCxnSpPr>
            <a:cxnSpLocks/>
            <a:stCxn id="324" idx="3"/>
            <a:endCxn id="333" idx="1"/>
          </p:cNvCxnSpPr>
          <p:nvPr/>
        </p:nvCxnSpPr>
        <p:spPr>
          <a:xfrm>
            <a:off x="8914838" y="15910062"/>
            <a:ext cx="988388" cy="3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412FD621-C8CE-404F-BC84-6B6EC94532F8}"/>
              </a:ext>
            </a:extLst>
          </p:cNvPr>
          <p:cNvSpPr/>
          <p:nvPr/>
        </p:nvSpPr>
        <p:spPr>
          <a:xfrm>
            <a:off x="9878426" y="16614348"/>
            <a:ext cx="1775636" cy="108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19CCC624-E59D-45F7-88D9-4BF340366A6D}"/>
              </a:ext>
            </a:extLst>
          </p:cNvPr>
          <p:cNvCxnSpPr>
            <a:cxnSpLocks/>
          </p:cNvCxnSpPr>
          <p:nvPr/>
        </p:nvCxnSpPr>
        <p:spPr>
          <a:xfrm>
            <a:off x="9878430" y="16983679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3FB65CBA-F7F8-4059-9486-1AD7BF6C42CD}"/>
              </a:ext>
            </a:extLst>
          </p:cNvPr>
          <p:cNvSpPr txBox="1"/>
          <p:nvPr/>
        </p:nvSpPr>
        <p:spPr>
          <a:xfrm>
            <a:off x="9894379" y="16614348"/>
            <a:ext cx="1775637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Json_obj_head</a:t>
            </a:r>
            <a:endParaRPr lang="ko-KR" altLang="en-US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A9B3E629-D4EB-4F1E-AA92-D229F208AC5B}"/>
              </a:ext>
            </a:extLst>
          </p:cNvPr>
          <p:cNvSpPr txBox="1"/>
          <p:nvPr/>
        </p:nvSpPr>
        <p:spPr>
          <a:xfrm>
            <a:off x="9889061" y="17015582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*head</a:t>
            </a:r>
            <a:endParaRPr lang="ko-KR" altLang="en-US" sz="12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A3D82FC-09F4-44BB-B964-18F837243815}"/>
              </a:ext>
            </a:extLst>
          </p:cNvPr>
          <p:cNvSpPr txBox="1"/>
          <p:nvPr/>
        </p:nvSpPr>
        <p:spPr>
          <a:xfrm>
            <a:off x="9876162" y="17308164"/>
            <a:ext cx="13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*tail</a:t>
            </a:r>
            <a:endParaRPr lang="ko-KR" altLang="en-US" sz="1200" dirty="0"/>
          </a:p>
        </p:txBody>
      </p:sp>
      <p:cxnSp>
        <p:nvCxnSpPr>
          <p:cNvPr id="345" name="연결선: 꺾임 344">
            <a:extLst>
              <a:ext uri="{FF2B5EF4-FFF2-40B4-BE49-F238E27FC236}">
                <a16:creationId xmlns:a16="http://schemas.microsoft.com/office/drawing/2014/main" id="{904217DC-751A-4791-BA0E-C67EA5B5C286}"/>
              </a:ext>
            </a:extLst>
          </p:cNvPr>
          <p:cNvCxnSpPr>
            <a:stCxn id="337" idx="1"/>
            <a:endCxn id="343" idx="1"/>
          </p:cNvCxnSpPr>
          <p:nvPr/>
        </p:nvCxnSpPr>
        <p:spPr>
          <a:xfrm rot="10800000" flipV="1">
            <a:off x="9889059" y="15630066"/>
            <a:ext cx="17716" cy="1524014"/>
          </a:xfrm>
          <a:prstGeom prst="bentConnector3">
            <a:avLst>
              <a:gd name="adj1" fmla="val 1390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D40764E1-A316-4EB2-9256-B65A1A125B91}"/>
              </a:ext>
            </a:extLst>
          </p:cNvPr>
          <p:cNvCxnSpPr>
            <a:cxnSpLocks/>
            <a:stCxn id="334" idx="1"/>
            <a:endCxn id="325" idx="3"/>
          </p:cNvCxnSpPr>
          <p:nvPr/>
        </p:nvCxnSpPr>
        <p:spPr>
          <a:xfrm rot="10800000">
            <a:off x="8909531" y="16202644"/>
            <a:ext cx="980805" cy="3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829B59F7-2CFA-4ED8-8157-A80B6FBDE826}"/>
              </a:ext>
            </a:extLst>
          </p:cNvPr>
          <p:cNvSpPr/>
          <p:nvPr/>
        </p:nvSpPr>
        <p:spPr>
          <a:xfrm>
            <a:off x="12815351" y="14583984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C4FF8697-95B9-457E-9A6D-1261CA1EF015}"/>
              </a:ext>
            </a:extLst>
          </p:cNvPr>
          <p:cNvCxnSpPr>
            <a:cxnSpLocks/>
          </p:cNvCxnSpPr>
          <p:nvPr/>
        </p:nvCxnSpPr>
        <p:spPr>
          <a:xfrm>
            <a:off x="12815355" y="14953310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95DFFD0E-8B61-4AF7-9AF8-A4BB8FA1327D}"/>
              </a:ext>
            </a:extLst>
          </p:cNvPr>
          <p:cNvSpPr txBox="1"/>
          <p:nvPr/>
        </p:nvSpPr>
        <p:spPr>
          <a:xfrm>
            <a:off x="12831304" y="14583978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386CCD65-F0E7-42A7-BCE3-11C9C0AD271F}"/>
              </a:ext>
            </a:extLst>
          </p:cNvPr>
          <p:cNvSpPr txBox="1"/>
          <p:nvPr/>
        </p:nvSpPr>
        <p:spPr>
          <a:xfrm>
            <a:off x="12825986" y="15782651"/>
            <a:ext cx="176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9D1C830-654B-468F-90DC-271CA0615E88}"/>
              </a:ext>
            </a:extLst>
          </p:cNvPr>
          <p:cNvSpPr txBox="1"/>
          <p:nvPr/>
        </p:nvSpPr>
        <p:spPr>
          <a:xfrm>
            <a:off x="12813091" y="16075233"/>
            <a:ext cx="178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9A88BD05-2D6B-4E65-A0F4-3A5E1054E79E}"/>
              </a:ext>
            </a:extLst>
          </p:cNvPr>
          <p:cNvSpPr txBox="1"/>
          <p:nvPr/>
        </p:nvSpPr>
        <p:spPr>
          <a:xfrm>
            <a:off x="12813088" y="14976533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*key</a:t>
            </a:r>
            <a:endParaRPr lang="ko-KR" altLang="en-US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DF09ECCE-0046-4384-828F-7A8E3BD9BC00}"/>
              </a:ext>
            </a:extLst>
          </p:cNvPr>
          <p:cNvSpPr txBox="1"/>
          <p:nvPr/>
        </p:nvSpPr>
        <p:spPr>
          <a:xfrm>
            <a:off x="12829527" y="15222676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4B5D2D8-B321-400F-B57D-31D322143159}"/>
              </a:ext>
            </a:extLst>
          </p:cNvPr>
          <p:cNvSpPr txBox="1"/>
          <p:nvPr/>
        </p:nvSpPr>
        <p:spPr>
          <a:xfrm>
            <a:off x="12829533" y="15499113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2E5B1538-3EF0-4F57-B3AF-F123D2C530FA}"/>
              </a:ext>
            </a:extLst>
          </p:cNvPr>
          <p:cNvSpPr/>
          <p:nvPr/>
        </p:nvSpPr>
        <p:spPr>
          <a:xfrm>
            <a:off x="12819295" y="16603789"/>
            <a:ext cx="1775636" cy="108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C535EC55-835A-41DA-A6AE-40160B1E33DA}"/>
              </a:ext>
            </a:extLst>
          </p:cNvPr>
          <p:cNvCxnSpPr>
            <a:cxnSpLocks/>
          </p:cNvCxnSpPr>
          <p:nvPr/>
        </p:nvCxnSpPr>
        <p:spPr>
          <a:xfrm>
            <a:off x="12819299" y="16973120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C68DF524-BF7B-47F8-9224-F4D3A88372A5}"/>
              </a:ext>
            </a:extLst>
          </p:cNvPr>
          <p:cNvSpPr txBox="1"/>
          <p:nvPr/>
        </p:nvSpPr>
        <p:spPr>
          <a:xfrm>
            <a:off x="12835248" y="16603789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Json_str_head</a:t>
            </a:r>
            <a:endParaRPr lang="ko-KR" altLang="en-US" sz="20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9EA7929-B746-48AD-AC1F-6D7951CA1C7F}"/>
              </a:ext>
            </a:extLst>
          </p:cNvPr>
          <p:cNvSpPr txBox="1"/>
          <p:nvPr/>
        </p:nvSpPr>
        <p:spPr>
          <a:xfrm>
            <a:off x="12829930" y="17005022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length</a:t>
            </a:r>
            <a:endParaRPr lang="ko-KR" altLang="en-US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F46B6E0-19B3-4357-94EF-4BE91E885A3E}"/>
              </a:ext>
            </a:extLst>
          </p:cNvPr>
          <p:cNvSpPr txBox="1"/>
          <p:nvPr/>
        </p:nvSpPr>
        <p:spPr>
          <a:xfrm>
            <a:off x="12817031" y="17297604"/>
            <a:ext cx="13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*string</a:t>
            </a:r>
            <a:endParaRPr lang="ko-KR" altLang="en-US" sz="1200" dirty="0"/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4C4868E8-A4CA-4831-9926-F823080E838B}"/>
              </a:ext>
            </a:extLst>
          </p:cNvPr>
          <p:cNvSpPr/>
          <p:nvPr/>
        </p:nvSpPr>
        <p:spPr>
          <a:xfrm>
            <a:off x="12811070" y="17931167"/>
            <a:ext cx="1775636" cy="779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2A96060E-D2ED-4DD5-B718-4ABB6A8B32C6}"/>
              </a:ext>
            </a:extLst>
          </p:cNvPr>
          <p:cNvCxnSpPr>
            <a:cxnSpLocks/>
          </p:cNvCxnSpPr>
          <p:nvPr/>
        </p:nvCxnSpPr>
        <p:spPr>
          <a:xfrm>
            <a:off x="12811074" y="18300498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66993C58-BE13-4E39-8F60-950444DD3F8B}"/>
              </a:ext>
            </a:extLst>
          </p:cNvPr>
          <p:cNvSpPr txBox="1"/>
          <p:nvPr/>
        </p:nvSpPr>
        <p:spPr>
          <a:xfrm>
            <a:off x="12827023" y="17931167"/>
            <a:ext cx="1775637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char[] (address)</a:t>
            </a:r>
            <a:endParaRPr lang="ko-KR" altLang="en-US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EED33EA-C3D4-4615-B1B8-FE9F779E0978}"/>
              </a:ext>
            </a:extLst>
          </p:cNvPr>
          <p:cNvSpPr txBox="1"/>
          <p:nvPr/>
        </p:nvSpPr>
        <p:spPr>
          <a:xfrm>
            <a:off x="12821705" y="18332400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  <a:endParaRPr lang="ko-KR" altLang="en-US" sz="1200" dirty="0"/>
          </a:p>
        </p:txBody>
      </p:sp>
      <p:cxnSp>
        <p:nvCxnSpPr>
          <p:cNvPr id="365" name="연결선: 꺾임 364">
            <a:extLst>
              <a:ext uri="{FF2B5EF4-FFF2-40B4-BE49-F238E27FC236}">
                <a16:creationId xmlns:a16="http://schemas.microsoft.com/office/drawing/2014/main" id="{F571E938-FDA5-4CAA-BAE3-839C32C8DC41}"/>
              </a:ext>
            </a:extLst>
          </p:cNvPr>
          <p:cNvCxnSpPr>
            <a:cxnSpLocks/>
            <a:stCxn id="360" idx="1"/>
            <a:endCxn id="363" idx="1"/>
          </p:cNvCxnSpPr>
          <p:nvPr/>
        </p:nvCxnSpPr>
        <p:spPr>
          <a:xfrm rot="10800000" flipH="1" flipV="1">
            <a:off x="12817031" y="17436103"/>
            <a:ext cx="9991" cy="967373"/>
          </a:xfrm>
          <a:prstGeom prst="bentConnector3">
            <a:avLst>
              <a:gd name="adj1" fmla="val -2288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1DBC07CD-92F5-46CD-B4CA-C4B63206DC99}"/>
              </a:ext>
            </a:extLst>
          </p:cNvPr>
          <p:cNvCxnSpPr>
            <a:stCxn id="354" idx="1"/>
            <a:endCxn id="358" idx="1"/>
          </p:cNvCxnSpPr>
          <p:nvPr/>
        </p:nvCxnSpPr>
        <p:spPr>
          <a:xfrm rot="10800000" flipH="1" flipV="1">
            <a:off x="12829532" y="15637612"/>
            <a:ext cx="5715" cy="1166233"/>
          </a:xfrm>
          <a:prstGeom prst="bentConnector3">
            <a:avLst>
              <a:gd name="adj1" fmla="val -4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BF179079-2FB9-46BE-A786-7FEB078CF1D9}"/>
              </a:ext>
            </a:extLst>
          </p:cNvPr>
          <p:cNvCxnSpPr>
            <a:cxnSpLocks/>
            <a:stCxn id="333" idx="3"/>
            <a:endCxn id="350" idx="1"/>
          </p:cNvCxnSpPr>
          <p:nvPr/>
        </p:nvCxnSpPr>
        <p:spPr>
          <a:xfrm>
            <a:off x="11661182" y="15913606"/>
            <a:ext cx="1164802" cy="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2B87585E-5A05-44F7-AB67-FE1112FB3000}"/>
              </a:ext>
            </a:extLst>
          </p:cNvPr>
          <p:cNvCxnSpPr>
            <a:cxnSpLocks/>
            <a:stCxn id="351" idx="1"/>
            <a:endCxn id="334" idx="3"/>
          </p:cNvCxnSpPr>
          <p:nvPr/>
        </p:nvCxnSpPr>
        <p:spPr>
          <a:xfrm flipH="1" flipV="1">
            <a:off x="11661186" y="16206188"/>
            <a:ext cx="1151905" cy="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26B8C715-B3DA-4492-A119-645418C32C78}"/>
              </a:ext>
            </a:extLst>
          </p:cNvPr>
          <p:cNvSpPr/>
          <p:nvPr/>
        </p:nvSpPr>
        <p:spPr>
          <a:xfrm>
            <a:off x="15930026" y="14593509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E1A70E92-856E-48B0-BEE0-7394ECA319DA}"/>
              </a:ext>
            </a:extLst>
          </p:cNvPr>
          <p:cNvCxnSpPr>
            <a:cxnSpLocks/>
          </p:cNvCxnSpPr>
          <p:nvPr/>
        </p:nvCxnSpPr>
        <p:spPr>
          <a:xfrm>
            <a:off x="15930030" y="14962835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1DECE5DF-11B2-4315-BB2D-05AE38CBBD3C}"/>
              </a:ext>
            </a:extLst>
          </p:cNvPr>
          <p:cNvSpPr txBox="1"/>
          <p:nvPr/>
        </p:nvSpPr>
        <p:spPr>
          <a:xfrm>
            <a:off x="15945979" y="14593503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A6FB3A28-1413-4AB8-A074-E211BC38981B}"/>
              </a:ext>
            </a:extLst>
          </p:cNvPr>
          <p:cNvSpPr txBox="1"/>
          <p:nvPr/>
        </p:nvSpPr>
        <p:spPr>
          <a:xfrm>
            <a:off x="15940661" y="15792176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6CAEED5-907D-414B-8763-076B843EDAA1}"/>
              </a:ext>
            </a:extLst>
          </p:cNvPr>
          <p:cNvSpPr txBox="1"/>
          <p:nvPr/>
        </p:nvSpPr>
        <p:spPr>
          <a:xfrm>
            <a:off x="15927762" y="16084759"/>
            <a:ext cx="137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9144A9E2-A5BF-4221-9A23-FB15A52B0EAC}"/>
              </a:ext>
            </a:extLst>
          </p:cNvPr>
          <p:cNvSpPr txBox="1"/>
          <p:nvPr/>
        </p:nvSpPr>
        <p:spPr>
          <a:xfrm>
            <a:off x="15927763" y="14986057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*key</a:t>
            </a:r>
            <a:endParaRPr lang="ko-KR" altLang="en-US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63D5BA20-9FE4-46FE-B8D8-A05F8CBB9C81}"/>
              </a:ext>
            </a:extLst>
          </p:cNvPr>
          <p:cNvSpPr txBox="1"/>
          <p:nvPr/>
        </p:nvSpPr>
        <p:spPr>
          <a:xfrm>
            <a:off x="15944202" y="15232201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F94BC705-DC1B-4733-900E-ECE62E46535F}"/>
              </a:ext>
            </a:extLst>
          </p:cNvPr>
          <p:cNvSpPr txBox="1"/>
          <p:nvPr/>
        </p:nvSpPr>
        <p:spPr>
          <a:xfrm>
            <a:off x="15944208" y="15508638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74411F0A-D841-438D-82F3-C8EE51F191B8}"/>
              </a:ext>
            </a:extLst>
          </p:cNvPr>
          <p:cNvCxnSpPr>
            <a:cxnSpLocks/>
            <a:stCxn id="377" idx="1"/>
            <a:endCxn id="384" idx="1"/>
          </p:cNvCxnSpPr>
          <p:nvPr/>
        </p:nvCxnSpPr>
        <p:spPr>
          <a:xfrm rot="10800000" flipH="1" flipV="1">
            <a:off x="15944207" y="15647136"/>
            <a:ext cx="4359" cy="1207508"/>
          </a:xfrm>
          <a:prstGeom prst="bentConnector3">
            <a:avLst>
              <a:gd name="adj1" fmla="val -5244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DBDF5FED-E592-4BD0-9080-5608D43E26B3}"/>
              </a:ext>
            </a:extLst>
          </p:cNvPr>
          <p:cNvCxnSpPr>
            <a:cxnSpLocks/>
            <a:stCxn id="350" idx="3"/>
            <a:endCxn id="373" idx="1"/>
          </p:cNvCxnSpPr>
          <p:nvPr/>
        </p:nvCxnSpPr>
        <p:spPr>
          <a:xfrm>
            <a:off x="14586709" y="15921151"/>
            <a:ext cx="13539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40F813E1-4AFD-42FF-A053-34039F4A0144}"/>
              </a:ext>
            </a:extLst>
          </p:cNvPr>
          <p:cNvCxnSpPr>
            <a:cxnSpLocks/>
            <a:stCxn id="374" idx="1"/>
            <a:endCxn id="351" idx="3"/>
          </p:cNvCxnSpPr>
          <p:nvPr/>
        </p:nvCxnSpPr>
        <p:spPr>
          <a:xfrm flipH="1" flipV="1">
            <a:off x="14600894" y="16213731"/>
            <a:ext cx="1326868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2924661C-3AA2-4D31-9ACF-5D69512D4B19}"/>
              </a:ext>
            </a:extLst>
          </p:cNvPr>
          <p:cNvSpPr/>
          <p:nvPr/>
        </p:nvSpPr>
        <p:spPr>
          <a:xfrm>
            <a:off x="15932614" y="16654593"/>
            <a:ext cx="1775636" cy="1316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7CD40FC1-9CF9-4583-8A84-993B361A169E}"/>
              </a:ext>
            </a:extLst>
          </p:cNvPr>
          <p:cNvCxnSpPr>
            <a:cxnSpLocks/>
          </p:cNvCxnSpPr>
          <p:nvPr/>
        </p:nvCxnSpPr>
        <p:spPr>
          <a:xfrm>
            <a:off x="15932618" y="17023921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18311939-B4E0-40EE-981E-CAA9AC325A49}"/>
              </a:ext>
            </a:extLst>
          </p:cNvPr>
          <p:cNvSpPr txBox="1"/>
          <p:nvPr/>
        </p:nvSpPr>
        <p:spPr>
          <a:xfrm>
            <a:off x="15948567" y="16654589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Json_head</a:t>
            </a:r>
            <a:endParaRPr lang="ko-KR" altLang="en-US" sz="20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B90C877-D6A5-4DCB-BEEC-BA1E511EB207}"/>
              </a:ext>
            </a:extLst>
          </p:cNvPr>
          <p:cNvSpPr txBox="1"/>
          <p:nvPr/>
        </p:nvSpPr>
        <p:spPr>
          <a:xfrm>
            <a:off x="15943249" y="17055823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length</a:t>
            </a:r>
            <a:endParaRPr lang="ko-KR" altLang="en-US" sz="1200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9B1388A-1350-44BD-BA9D-8BF262FAD968}"/>
              </a:ext>
            </a:extLst>
          </p:cNvPr>
          <p:cNvSpPr txBox="1"/>
          <p:nvPr/>
        </p:nvSpPr>
        <p:spPr>
          <a:xfrm>
            <a:off x="15930350" y="17348405"/>
            <a:ext cx="13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*head</a:t>
            </a:r>
            <a:endParaRPr lang="ko-KR" altLang="en-US" sz="12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44DF709-5D82-4610-8B47-B3CDB1BF7BE9}"/>
              </a:ext>
            </a:extLst>
          </p:cNvPr>
          <p:cNvSpPr txBox="1"/>
          <p:nvPr/>
        </p:nvSpPr>
        <p:spPr>
          <a:xfrm>
            <a:off x="15923094" y="17616921"/>
            <a:ext cx="179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*tail</a:t>
            </a:r>
            <a:endParaRPr lang="ko-KR" altLang="en-US" sz="1200" dirty="0"/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52290C99-9CBF-426B-ADDF-DE46F8D6A6D1}"/>
              </a:ext>
            </a:extLst>
          </p:cNvPr>
          <p:cNvSpPr/>
          <p:nvPr/>
        </p:nvSpPr>
        <p:spPr>
          <a:xfrm>
            <a:off x="15906580" y="18307526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8ACE8762-E02B-4510-901C-D2342C1C6841}"/>
              </a:ext>
            </a:extLst>
          </p:cNvPr>
          <p:cNvCxnSpPr>
            <a:cxnSpLocks/>
          </p:cNvCxnSpPr>
          <p:nvPr/>
        </p:nvCxnSpPr>
        <p:spPr>
          <a:xfrm>
            <a:off x="15906581" y="18676855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57DBB167-D151-428C-82AB-2C37E73A754C}"/>
              </a:ext>
            </a:extLst>
          </p:cNvPr>
          <p:cNvSpPr txBox="1"/>
          <p:nvPr/>
        </p:nvSpPr>
        <p:spPr>
          <a:xfrm>
            <a:off x="15922530" y="18307523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6FAB687-1C57-4D69-B746-CF2CE7CD8FC2}"/>
              </a:ext>
            </a:extLst>
          </p:cNvPr>
          <p:cNvSpPr txBox="1"/>
          <p:nvPr/>
        </p:nvSpPr>
        <p:spPr>
          <a:xfrm>
            <a:off x="15917212" y="19506194"/>
            <a:ext cx="17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BEB3DCF-9233-4B99-A8F9-662779E5AFC0}"/>
              </a:ext>
            </a:extLst>
          </p:cNvPr>
          <p:cNvSpPr txBox="1"/>
          <p:nvPr/>
        </p:nvSpPr>
        <p:spPr>
          <a:xfrm>
            <a:off x="15904316" y="19798776"/>
            <a:ext cx="177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DAE9D40C-E612-4992-BCF0-AEFDB5F1489C}"/>
              </a:ext>
            </a:extLst>
          </p:cNvPr>
          <p:cNvSpPr txBox="1"/>
          <p:nvPr/>
        </p:nvSpPr>
        <p:spPr>
          <a:xfrm>
            <a:off x="15904317" y="18700075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</a:t>
            </a:r>
            <a:endParaRPr lang="ko-KR" altLang="en-US" sz="1200" dirty="0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447AB01D-474A-4E05-A5C0-68EBFA3C62FF}"/>
              </a:ext>
            </a:extLst>
          </p:cNvPr>
          <p:cNvSpPr txBox="1"/>
          <p:nvPr/>
        </p:nvSpPr>
        <p:spPr>
          <a:xfrm>
            <a:off x="15920753" y="18946219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495169F-4A5F-49DB-BD07-E4DD51D782B4}"/>
              </a:ext>
            </a:extLst>
          </p:cNvPr>
          <p:cNvSpPr txBox="1"/>
          <p:nvPr/>
        </p:nvSpPr>
        <p:spPr>
          <a:xfrm>
            <a:off x="15920758" y="19222656"/>
            <a:ext cx="180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Number,</a:t>
            </a:r>
            <a:r>
              <a:rPr lang="ko-KR" altLang="en-US" sz="1200" dirty="0"/>
              <a:t> </a:t>
            </a:r>
            <a:r>
              <a:rPr lang="en-US" altLang="ko-KR" sz="1200" dirty="0"/>
              <a:t>bool,</a:t>
            </a:r>
            <a:r>
              <a:rPr lang="ko-KR" altLang="en-US" sz="1200" dirty="0"/>
              <a:t> </a:t>
            </a:r>
            <a:r>
              <a:rPr lang="en-US" altLang="ko-KR" sz="1200" dirty="0"/>
              <a:t>null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endParaRPr lang="ko-KR" altLang="en-US" sz="1200" dirty="0"/>
          </a:p>
        </p:txBody>
      </p: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5C38626-8034-4F93-BCA2-75D021DC88BF}"/>
              </a:ext>
            </a:extLst>
          </p:cNvPr>
          <p:cNvCxnSpPr>
            <a:stCxn id="386" idx="1"/>
            <a:endCxn id="393" idx="1"/>
          </p:cNvCxnSpPr>
          <p:nvPr/>
        </p:nvCxnSpPr>
        <p:spPr>
          <a:xfrm rot="10800000" flipV="1">
            <a:off x="15904319" y="17486904"/>
            <a:ext cx="26033" cy="1351670"/>
          </a:xfrm>
          <a:prstGeom prst="bentConnector3">
            <a:avLst>
              <a:gd name="adj1" fmla="val 978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60771EAF-C5DB-4A5B-9457-315DBFF96620}"/>
              </a:ext>
            </a:extLst>
          </p:cNvPr>
          <p:cNvSpPr/>
          <p:nvPr/>
        </p:nvSpPr>
        <p:spPr>
          <a:xfrm>
            <a:off x="18021130" y="18326576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E8FBC64E-1F03-4D8A-9C7F-CDB8EC279B0E}"/>
              </a:ext>
            </a:extLst>
          </p:cNvPr>
          <p:cNvCxnSpPr>
            <a:cxnSpLocks/>
          </p:cNvCxnSpPr>
          <p:nvPr/>
        </p:nvCxnSpPr>
        <p:spPr>
          <a:xfrm>
            <a:off x="18021131" y="18695905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49820BD7-8F4E-4EFA-940E-4E17DAB79A0A}"/>
              </a:ext>
            </a:extLst>
          </p:cNvPr>
          <p:cNvSpPr txBox="1"/>
          <p:nvPr/>
        </p:nvSpPr>
        <p:spPr>
          <a:xfrm>
            <a:off x="18037080" y="18326573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A0C938C-D910-45D1-B28F-757703F38746}"/>
              </a:ext>
            </a:extLst>
          </p:cNvPr>
          <p:cNvSpPr txBox="1"/>
          <p:nvPr/>
        </p:nvSpPr>
        <p:spPr>
          <a:xfrm>
            <a:off x="18031762" y="19525244"/>
            <a:ext cx="17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654311DC-D23B-40C0-AF7C-0318FFA283D7}"/>
              </a:ext>
            </a:extLst>
          </p:cNvPr>
          <p:cNvSpPr txBox="1"/>
          <p:nvPr/>
        </p:nvSpPr>
        <p:spPr>
          <a:xfrm>
            <a:off x="18018866" y="19817826"/>
            <a:ext cx="177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3EF8157C-A2DB-47F1-AE02-31CD71AAE0A0}"/>
              </a:ext>
            </a:extLst>
          </p:cNvPr>
          <p:cNvSpPr txBox="1"/>
          <p:nvPr/>
        </p:nvSpPr>
        <p:spPr>
          <a:xfrm>
            <a:off x="18018867" y="18719125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</a:t>
            </a:r>
            <a:endParaRPr lang="ko-KR" altLang="en-US" sz="1200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D38AAAC-B692-4309-96C9-42D183E2CEE7}"/>
              </a:ext>
            </a:extLst>
          </p:cNvPr>
          <p:cNvSpPr txBox="1"/>
          <p:nvPr/>
        </p:nvSpPr>
        <p:spPr>
          <a:xfrm>
            <a:off x="18035303" y="18965269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3293143-BF60-4124-B6D2-EA8ECA9D8C69}"/>
              </a:ext>
            </a:extLst>
          </p:cNvPr>
          <p:cNvSpPr txBox="1"/>
          <p:nvPr/>
        </p:nvSpPr>
        <p:spPr>
          <a:xfrm>
            <a:off x="18035309" y="19241706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FA1FEB74-5554-4F2F-AC0D-BADE82C368C1}"/>
              </a:ext>
            </a:extLst>
          </p:cNvPr>
          <p:cNvSpPr/>
          <p:nvPr/>
        </p:nvSpPr>
        <p:spPr>
          <a:xfrm>
            <a:off x="20135680" y="18326576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8705D455-72F9-495C-893C-5350CB31A242}"/>
              </a:ext>
            </a:extLst>
          </p:cNvPr>
          <p:cNvCxnSpPr>
            <a:cxnSpLocks/>
          </p:cNvCxnSpPr>
          <p:nvPr/>
        </p:nvCxnSpPr>
        <p:spPr>
          <a:xfrm>
            <a:off x="20135681" y="18695905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3962781A-DF67-4B38-A90E-2E7CA53BA0F3}"/>
              </a:ext>
            </a:extLst>
          </p:cNvPr>
          <p:cNvSpPr txBox="1"/>
          <p:nvPr/>
        </p:nvSpPr>
        <p:spPr>
          <a:xfrm>
            <a:off x="20151630" y="18326573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943CF477-36DC-445E-A9DD-D8C86EB3C8DC}"/>
              </a:ext>
            </a:extLst>
          </p:cNvPr>
          <p:cNvSpPr txBox="1"/>
          <p:nvPr/>
        </p:nvSpPr>
        <p:spPr>
          <a:xfrm>
            <a:off x="20146312" y="19525244"/>
            <a:ext cx="17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03308E8-D76C-4D65-83FF-7AC9870A588D}"/>
              </a:ext>
            </a:extLst>
          </p:cNvPr>
          <p:cNvSpPr txBox="1"/>
          <p:nvPr/>
        </p:nvSpPr>
        <p:spPr>
          <a:xfrm>
            <a:off x="20133416" y="19817826"/>
            <a:ext cx="177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E1267780-6856-4818-89DA-92388B41BBDD}"/>
              </a:ext>
            </a:extLst>
          </p:cNvPr>
          <p:cNvSpPr txBox="1"/>
          <p:nvPr/>
        </p:nvSpPr>
        <p:spPr>
          <a:xfrm>
            <a:off x="20133417" y="18719125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</a:t>
            </a:r>
            <a:endParaRPr lang="ko-KR" altLang="en-US" sz="1200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D9F19E9-C0C2-4AAB-9395-E327D8D425A5}"/>
              </a:ext>
            </a:extLst>
          </p:cNvPr>
          <p:cNvSpPr txBox="1"/>
          <p:nvPr/>
        </p:nvSpPr>
        <p:spPr>
          <a:xfrm>
            <a:off x="20149853" y="18965269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0F4C6F13-07BA-4AB7-A362-6950333F6D0E}"/>
              </a:ext>
            </a:extLst>
          </p:cNvPr>
          <p:cNvSpPr txBox="1"/>
          <p:nvPr/>
        </p:nvSpPr>
        <p:spPr>
          <a:xfrm>
            <a:off x="20149859" y="19241706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85E9651F-C1B2-4832-907D-454AF50449D8}"/>
              </a:ext>
            </a:extLst>
          </p:cNvPr>
          <p:cNvSpPr/>
          <p:nvPr/>
        </p:nvSpPr>
        <p:spPr>
          <a:xfrm>
            <a:off x="22326430" y="18326576"/>
            <a:ext cx="1775636" cy="1790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C4A276C1-3776-4D35-A72C-0FCC0C77B4AD}"/>
              </a:ext>
            </a:extLst>
          </p:cNvPr>
          <p:cNvCxnSpPr>
            <a:cxnSpLocks/>
          </p:cNvCxnSpPr>
          <p:nvPr/>
        </p:nvCxnSpPr>
        <p:spPr>
          <a:xfrm>
            <a:off x="22326431" y="18695905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42B3C488-83BC-4C52-98F5-3BC58562AE65}"/>
              </a:ext>
            </a:extLst>
          </p:cNvPr>
          <p:cNvSpPr txBox="1"/>
          <p:nvPr/>
        </p:nvSpPr>
        <p:spPr>
          <a:xfrm>
            <a:off x="22342380" y="18326573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Json_node</a:t>
            </a:r>
            <a:endParaRPr lang="ko-KR" altLang="en-US" sz="2000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871CF6BD-3E25-42FB-B34F-7DDF612D8439}"/>
              </a:ext>
            </a:extLst>
          </p:cNvPr>
          <p:cNvSpPr txBox="1"/>
          <p:nvPr/>
        </p:nvSpPr>
        <p:spPr>
          <a:xfrm>
            <a:off x="22337062" y="19525244"/>
            <a:ext cx="17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*next</a:t>
            </a:r>
            <a:endParaRPr lang="ko-KR" altLang="en-US" sz="1200" dirty="0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1FF954C2-64B9-4077-8FCF-726245C01E7B}"/>
              </a:ext>
            </a:extLst>
          </p:cNvPr>
          <p:cNvSpPr txBox="1"/>
          <p:nvPr/>
        </p:nvSpPr>
        <p:spPr>
          <a:xfrm>
            <a:off x="22324166" y="19817826"/>
            <a:ext cx="177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Json_arr_node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prev</a:t>
            </a:r>
            <a:endParaRPr lang="ko-KR" altLang="en-US" sz="1200" dirty="0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E56253D8-13B3-4E3E-B10C-91AFD3429302}"/>
              </a:ext>
            </a:extLst>
          </p:cNvPr>
          <p:cNvSpPr txBox="1"/>
          <p:nvPr/>
        </p:nvSpPr>
        <p:spPr>
          <a:xfrm>
            <a:off x="22324167" y="18719125"/>
            <a:ext cx="60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</a:t>
            </a:r>
            <a:endParaRPr lang="ko-KR" altLang="en-US" sz="1200" dirty="0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46FA9223-0516-4558-AAF0-F6FEE1A370B0}"/>
              </a:ext>
            </a:extLst>
          </p:cNvPr>
          <p:cNvSpPr txBox="1"/>
          <p:nvPr/>
        </p:nvSpPr>
        <p:spPr>
          <a:xfrm>
            <a:off x="22340603" y="18965269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val_type</a:t>
            </a:r>
            <a:endParaRPr lang="ko-KR" altLang="en-US" sz="1200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A5B350C7-84C6-4F17-BD8F-3572D130279A}"/>
              </a:ext>
            </a:extLst>
          </p:cNvPr>
          <p:cNvSpPr txBox="1"/>
          <p:nvPr/>
        </p:nvSpPr>
        <p:spPr>
          <a:xfrm>
            <a:off x="22340609" y="19241706"/>
            <a:ext cx="15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*value</a:t>
            </a:r>
            <a:endParaRPr lang="ko-KR" altLang="en-US" sz="1200" dirty="0"/>
          </a:p>
        </p:txBody>
      </p: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3BFCF4AF-7406-44D0-A38B-D236734EB528}"/>
              </a:ext>
            </a:extLst>
          </p:cNvPr>
          <p:cNvCxnSpPr>
            <a:cxnSpLocks/>
            <a:stCxn id="387" idx="3"/>
            <a:endCxn id="415" idx="3"/>
          </p:cNvCxnSpPr>
          <p:nvPr/>
        </p:nvCxnSpPr>
        <p:spPr>
          <a:xfrm>
            <a:off x="17721614" y="17755420"/>
            <a:ext cx="6396402" cy="771208"/>
          </a:xfrm>
          <a:prstGeom prst="bentConnector3">
            <a:avLst>
              <a:gd name="adj1" fmla="val 103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화살표 연결선 421">
            <a:extLst>
              <a:ext uri="{FF2B5EF4-FFF2-40B4-BE49-F238E27FC236}">
                <a16:creationId xmlns:a16="http://schemas.microsoft.com/office/drawing/2014/main" id="{EE3178EE-C440-49B0-97D4-5F26E5A2F3FE}"/>
              </a:ext>
            </a:extLst>
          </p:cNvPr>
          <p:cNvCxnSpPr>
            <a:stCxn id="391" idx="3"/>
            <a:endCxn id="400" idx="1"/>
          </p:cNvCxnSpPr>
          <p:nvPr/>
        </p:nvCxnSpPr>
        <p:spPr>
          <a:xfrm>
            <a:off x="17679951" y="19644693"/>
            <a:ext cx="35181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화살표 연결선 422">
            <a:extLst>
              <a:ext uri="{FF2B5EF4-FFF2-40B4-BE49-F238E27FC236}">
                <a16:creationId xmlns:a16="http://schemas.microsoft.com/office/drawing/2014/main" id="{976EFA7C-4808-4639-98EE-16B9E6F04E3E}"/>
              </a:ext>
            </a:extLst>
          </p:cNvPr>
          <p:cNvCxnSpPr>
            <a:stCxn id="400" idx="3"/>
            <a:endCxn id="408" idx="1"/>
          </p:cNvCxnSpPr>
          <p:nvPr/>
        </p:nvCxnSpPr>
        <p:spPr>
          <a:xfrm>
            <a:off x="19794501" y="19663743"/>
            <a:ext cx="35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3AA1501A-576A-4C8C-BDA4-2BAEE7E4A809}"/>
              </a:ext>
            </a:extLst>
          </p:cNvPr>
          <p:cNvCxnSpPr>
            <a:stCxn id="408" idx="3"/>
            <a:endCxn id="416" idx="1"/>
          </p:cNvCxnSpPr>
          <p:nvPr/>
        </p:nvCxnSpPr>
        <p:spPr>
          <a:xfrm>
            <a:off x="21909051" y="19663743"/>
            <a:ext cx="428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>
            <a:extLst>
              <a:ext uri="{FF2B5EF4-FFF2-40B4-BE49-F238E27FC236}">
                <a16:creationId xmlns:a16="http://schemas.microsoft.com/office/drawing/2014/main" id="{8A8ACAD8-0953-4915-BA23-55AC60238338}"/>
              </a:ext>
            </a:extLst>
          </p:cNvPr>
          <p:cNvCxnSpPr>
            <a:stCxn id="401" idx="1"/>
            <a:endCxn id="392" idx="3"/>
          </p:cNvCxnSpPr>
          <p:nvPr/>
        </p:nvCxnSpPr>
        <p:spPr>
          <a:xfrm flipH="1" flipV="1">
            <a:off x="17679951" y="19937275"/>
            <a:ext cx="33891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9C99ECDB-2683-4EF9-A944-1BFEA2961D0D}"/>
              </a:ext>
            </a:extLst>
          </p:cNvPr>
          <p:cNvCxnSpPr>
            <a:stCxn id="409" idx="1"/>
            <a:endCxn id="401" idx="3"/>
          </p:cNvCxnSpPr>
          <p:nvPr/>
        </p:nvCxnSpPr>
        <p:spPr>
          <a:xfrm flipH="1">
            <a:off x="19794501" y="19956325"/>
            <a:ext cx="338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302ECFB5-FA10-420D-8D54-8D9AA59E8B0C}"/>
              </a:ext>
            </a:extLst>
          </p:cNvPr>
          <p:cNvCxnSpPr>
            <a:stCxn id="417" idx="1"/>
            <a:endCxn id="409" idx="3"/>
          </p:cNvCxnSpPr>
          <p:nvPr/>
        </p:nvCxnSpPr>
        <p:spPr>
          <a:xfrm flipH="1">
            <a:off x="21909051" y="19956325"/>
            <a:ext cx="415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36F11FC0-14C7-4BA5-95E3-510AB4081D33}"/>
              </a:ext>
            </a:extLst>
          </p:cNvPr>
          <p:cNvSpPr/>
          <p:nvPr/>
        </p:nvSpPr>
        <p:spPr>
          <a:xfrm>
            <a:off x="18013595" y="20350289"/>
            <a:ext cx="1775636" cy="108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DD32CE7F-0AFF-4531-8F74-5A867D738ED2}"/>
              </a:ext>
            </a:extLst>
          </p:cNvPr>
          <p:cNvCxnSpPr>
            <a:cxnSpLocks/>
          </p:cNvCxnSpPr>
          <p:nvPr/>
        </p:nvCxnSpPr>
        <p:spPr>
          <a:xfrm>
            <a:off x="18013599" y="20719620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B8CECB83-B872-41AC-B563-55F55AF0C592}"/>
              </a:ext>
            </a:extLst>
          </p:cNvPr>
          <p:cNvSpPr txBox="1"/>
          <p:nvPr/>
        </p:nvSpPr>
        <p:spPr>
          <a:xfrm>
            <a:off x="18029548" y="20350289"/>
            <a:ext cx="177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Json_str_head</a:t>
            </a:r>
            <a:endParaRPr lang="ko-KR" altLang="en-US" sz="2000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927E88EB-6398-4082-BC34-CC58E609143F}"/>
              </a:ext>
            </a:extLst>
          </p:cNvPr>
          <p:cNvSpPr txBox="1"/>
          <p:nvPr/>
        </p:nvSpPr>
        <p:spPr>
          <a:xfrm>
            <a:off x="18024230" y="20751522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length</a:t>
            </a:r>
            <a:endParaRPr lang="ko-KR" altLang="en-US" sz="1200" dirty="0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72DC0D41-12DA-401F-992A-2CD671916E84}"/>
              </a:ext>
            </a:extLst>
          </p:cNvPr>
          <p:cNvSpPr txBox="1"/>
          <p:nvPr/>
        </p:nvSpPr>
        <p:spPr>
          <a:xfrm>
            <a:off x="18011331" y="21044104"/>
            <a:ext cx="13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*string</a:t>
            </a:r>
            <a:endParaRPr lang="ko-KR" altLang="en-US" sz="1200" dirty="0"/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E6BCBE7B-7760-4C2D-96E3-39D63CFE4EDC}"/>
              </a:ext>
            </a:extLst>
          </p:cNvPr>
          <p:cNvSpPr/>
          <p:nvPr/>
        </p:nvSpPr>
        <p:spPr>
          <a:xfrm>
            <a:off x="18005370" y="21677667"/>
            <a:ext cx="1775636" cy="779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 dirty="0"/>
          </a:p>
        </p:txBody>
      </p:sp>
      <p:cxnSp>
        <p:nvCxnSpPr>
          <p:cNvPr id="434" name="직선 연결선 433">
            <a:extLst>
              <a:ext uri="{FF2B5EF4-FFF2-40B4-BE49-F238E27FC236}">
                <a16:creationId xmlns:a16="http://schemas.microsoft.com/office/drawing/2014/main" id="{4EAA6734-92C7-4A9B-9718-58AFCA0139C3}"/>
              </a:ext>
            </a:extLst>
          </p:cNvPr>
          <p:cNvCxnSpPr>
            <a:cxnSpLocks/>
          </p:cNvCxnSpPr>
          <p:nvPr/>
        </p:nvCxnSpPr>
        <p:spPr>
          <a:xfrm>
            <a:off x="18005374" y="22046998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3A105ED3-410C-4F7D-A822-2FEB4C0658D4}"/>
              </a:ext>
            </a:extLst>
          </p:cNvPr>
          <p:cNvSpPr txBox="1"/>
          <p:nvPr/>
        </p:nvSpPr>
        <p:spPr>
          <a:xfrm>
            <a:off x="18016005" y="22078900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  <a:endParaRPr lang="ko-KR" altLang="en-US" sz="1200" dirty="0"/>
          </a:p>
        </p:txBody>
      </p:sp>
      <p:cxnSp>
        <p:nvCxnSpPr>
          <p:cNvPr id="436" name="연결선: 꺾임 435">
            <a:extLst>
              <a:ext uri="{FF2B5EF4-FFF2-40B4-BE49-F238E27FC236}">
                <a16:creationId xmlns:a16="http://schemas.microsoft.com/office/drawing/2014/main" id="{D787DF68-3F69-430F-940D-569433BC8793}"/>
              </a:ext>
            </a:extLst>
          </p:cNvPr>
          <p:cNvCxnSpPr>
            <a:cxnSpLocks/>
            <a:stCxn id="432" idx="1"/>
          </p:cNvCxnSpPr>
          <p:nvPr/>
        </p:nvCxnSpPr>
        <p:spPr>
          <a:xfrm rot="10800000" flipH="1" flipV="1">
            <a:off x="18011331" y="21182602"/>
            <a:ext cx="9990" cy="991354"/>
          </a:xfrm>
          <a:prstGeom prst="bentConnector3">
            <a:avLst>
              <a:gd name="adj1" fmla="val -2288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971935A0-B4C5-4A5B-85E2-ABAA7B29E16A}"/>
              </a:ext>
            </a:extLst>
          </p:cNvPr>
          <p:cNvCxnSpPr>
            <a:stCxn id="404" idx="1"/>
            <a:endCxn id="431" idx="1"/>
          </p:cNvCxnSpPr>
          <p:nvPr/>
        </p:nvCxnSpPr>
        <p:spPr>
          <a:xfrm rot="10800000" flipV="1">
            <a:off x="18024231" y="19380205"/>
            <a:ext cx="11079" cy="1509816"/>
          </a:xfrm>
          <a:prstGeom prst="bentConnector3">
            <a:avLst>
              <a:gd name="adj1" fmla="val 2163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FCC2B6FA-6969-40A8-B1A3-C807D9ACA1F2}"/>
              </a:ext>
            </a:extLst>
          </p:cNvPr>
          <p:cNvSpPr txBox="1"/>
          <p:nvPr/>
        </p:nvSpPr>
        <p:spPr>
          <a:xfrm>
            <a:off x="18021323" y="21677815"/>
            <a:ext cx="1775637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char[] (address)</a:t>
            </a:r>
            <a:endParaRPr lang="ko-KR" altLang="en-US" dirty="0"/>
          </a:p>
        </p:txBody>
      </p:sp>
      <p:cxnSp>
        <p:nvCxnSpPr>
          <p:cNvPr id="440" name="직선 화살표 연결선 439">
            <a:extLst>
              <a:ext uri="{FF2B5EF4-FFF2-40B4-BE49-F238E27FC236}">
                <a16:creationId xmlns:a16="http://schemas.microsoft.com/office/drawing/2014/main" id="{081DE161-F5F4-4BE0-8158-6552A4FC2AAD}"/>
              </a:ext>
            </a:extLst>
          </p:cNvPr>
          <p:cNvCxnSpPr>
            <a:cxnSpLocks/>
            <a:stCxn id="340" idx="2"/>
            <a:endCxn id="444" idx="0"/>
          </p:cNvCxnSpPr>
          <p:nvPr/>
        </p:nvCxnSpPr>
        <p:spPr>
          <a:xfrm flipH="1">
            <a:off x="10763981" y="17696052"/>
            <a:ext cx="2263" cy="403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FD184EC-0498-4B89-8F29-E1F995BE17E9}"/>
              </a:ext>
            </a:extLst>
          </p:cNvPr>
          <p:cNvCxnSpPr>
            <a:stCxn id="71" idx="1"/>
            <a:endCxn id="323" idx="1"/>
          </p:cNvCxnSpPr>
          <p:nvPr/>
        </p:nvCxnSpPr>
        <p:spPr>
          <a:xfrm rot="10800000" flipH="1" flipV="1">
            <a:off x="7135667" y="8795025"/>
            <a:ext cx="19487" cy="5977921"/>
          </a:xfrm>
          <a:prstGeom prst="bentConnector3">
            <a:avLst>
              <a:gd name="adj1" fmla="val -1173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86CA46D-29E9-4903-8FB8-E6EBD3392BF1}"/>
              </a:ext>
            </a:extLst>
          </p:cNvPr>
          <p:cNvCxnSpPr>
            <a:stCxn id="72" idx="3"/>
            <a:endCxn id="372" idx="3"/>
          </p:cNvCxnSpPr>
          <p:nvPr/>
        </p:nvCxnSpPr>
        <p:spPr>
          <a:xfrm>
            <a:off x="8508229" y="9087608"/>
            <a:ext cx="9213387" cy="5705950"/>
          </a:xfrm>
          <a:prstGeom prst="bentConnector3">
            <a:avLst>
              <a:gd name="adj1" fmla="val 102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C6FE1D58-870A-4031-A799-41218397B0FC}"/>
              </a:ext>
            </a:extLst>
          </p:cNvPr>
          <p:cNvSpPr/>
          <p:nvPr/>
        </p:nvSpPr>
        <p:spPr>
          <a:xfrm>
            <a:off x="9860209" y="21733862"/>
            <a:ext cx="1775636" cy="108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75"/>
          </a:p>
        </p:txBody>
      </p: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3D172180-BA1A-43B6-976B-F450D0F13009}"/>
              </a:ext>
            </a:extLst>
          </p:cNvPr>
          <p:cNvCxnSpPr>
            <a:cxnSpLocks/>
          </p:cNvCxnSpPr>
          <p:nvPr/>
        </p:nvCxnSpPr>
        <p:spPr>
          <a:xfrm>
            <a:off x="9860213" y="22103193"/>
            <a:ext cx="177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A5A3E9F0-61C1-4FDA-A1F9-22D3E500A593}"/>
              </a:ext>
            </a:extLst>
          </p:cNvPr>
          <p:cNvSpPr txBox="1"/>
          <p:nvPr/>
        </p:nvSpPr>
        <p:spPr>
          <a:xfrm>
            <a:off x="9876162" y="21733862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repeat</a:t>
            </a:r>
            <a:endParaRPr lang="ko-KR" altLang="en-US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2BDFDD3C-5FFB-41DA-A051-E85013B8619C}"/>
              </a:ext>
            </a:extLst>
          </p:cNvPr>
          <p:cNvSpPr txBox="1"/>
          <p:nvPr/>
        </p:nvSpPr>
        <p:spPr>
          <a:xfrm>
            <a:off x="9870844" y="22135096"/>
            <a:ext cx="137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*head</a:t>
            </a:r>
            <a:endParaRPr lang="ko-KR" altLang="en-US" sz="1200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C00FC480-25B1-4431-9B61-E390BDE11796}"/>
              </a:ext>
            </a:extLst>
          </p:cNvPr>
          <p:cNvSpPr txBox="1"/>
          <p:nvPr/>
        </p:nvSpPr>
        <p:spPr>
          <a:xfrm>
            <a:off x="9857945" y="22427678"/>
            <a:ext cx="13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Json_node</a:t>
            </a:r>
            <a:r>
              <a:rPr lang="en-US" altLang="ko-KR" sz="1200" dirty="0"/>
              <a:t> *tail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07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07EC08-1BAE-496A-B677-95407FB66480}"/>
              </a:ext>
            </a:extLst>
          </p:cNvPr>
          <p:cNvSpPr/>
          <p:nvPr/>
        </p:nvSpPr>
        <p:spPr>
          <a:xfrm>
            <a:off x="21663781" y="4732450"/>
            <a:ext cx="2213810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44D60-1EDF-4FF0-80BE-BE81562A4155}"/>
              </a:ext>
            </a:extLst>
          </p:cNvPr>
          <p:cNvSpPr txBox="1"/>
          <p:nvPr/>
        </p:nvSpPr>
        <p:spPr>
          <a:xfrm>
            <a:off x="21695863" y="4873504"/>
            <a:ext cx="221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Json_head</a:t>
            </a:r>
            <a:endParaRPr lang="ko-KR" altLang="en-US" sz="3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CF4EF5-F5F1-40D5-B6F6-6DCAAAF560AC}"/>
              </a:ext>
            </a:extLst>
          </p:cNvPr>
          <p:cNvSpPr/>
          <p:nvPr/>
        </p:nvSpPr>
        <p:spPr>
          <a:xfrm>
            <a:off x="16289672" y="7307208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8EE25-E418-4EA4-BFE1-6601AA660B94}"/>
              </a:ext>
            </a:extLst>
          </p:cNvPr>
          <p:cNvSpPr txBox="1"/>
          <p:nvPr/>
        </p:nvSpPr>
        <p:spPr>
          <a:xfrm>
            <a:off x="16650625" y="7505412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BE9A8-4FDD-4F95-A4BC-4E9A6E61CDD6}"/>
              </a:ext>
            </a:extLst>
          </p:cNvPr>
          <p:cNvSpPr/>
          <p:nvPr/>
        </p:nvSpPr>
        <p:spPr>
          <a:xfrm>
            <a:off x="19056933" y="7299187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D5F4C-7843-4CC7-9579-F42C7353B960}"/>
              </a:ext>
            </a:extLst>
          </p:cNvPr>
          <p:cNvSpPr txBox="1"/>
          <p:nvPr/>
        </p:nvSpPr>
        <p:spPr>
          <a:xfrm>
            <a:off x="19417886" y="7497391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0F14DF-A7A3-4CE1-9C4D-4695B02691AC}"/>
              </a:ext>
            </a:extLst>
          </p:cNvPr>
          <p:cNvSpPr/>
          <p:nvPr/>
        </p:nvSpPr>
        <p:spPr>
          <a:xfrm>
            <a:off x="21992642" y="7331271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35F34-6C8D-461A-9AC6-9D24C466AE1E}"/>
              </a:ext>
            </a:extLst>
          </p:cNvPr>
          <p:cNvSpPr txBox="1"/>
          <p:nvPr/>
        </p:nvSpPr>
        <p:spPr>
          <a:xfrm>
            <a:off x="22353594" y="752947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9FFBCB-AD6D-4EC5-8B41-6D7F4B3F7D9F}"/>
              </a:ext>
            </a:extLst>
          </p:cNvPr>
          <p:cNvSpPr/>
          <p:nvPr/>
        </p:nvSpPr>
        <p:spPr>
          <a:xfrm>
            <a:off x="25040641" y="7331271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42783-9F25-4FE2-9D19-20EB06787AD1}"/>
              </a:ext>
            </a:extLst>
          </p:cNvPr>
          <p:cNvSpPr txBox="1"/>
          <p:nvPr/>
        </p:nvSpPr>
        <p:spPr>
          <a:xfrm>
            <a:off x="25401593" y="752947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2C0064-BFB3-4208-ABC3-24E85B7EE1CC}"/>
              </a:ext>
            </a:extLst>
          </p:cNvPr>
          <p:cNvSpPr/>
          <p:nvPr/>
        </p:nvSpPr>
        <p:spPr>
          <a:xfrm>
            <a:off x="27928214" y="7331272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D5143-1A8A-414B-8F80-E5D87A2A7F7A}"/>
              </a:ext>
            </a:extLst>
          </p:cNvPr>
          <p:cNvSpPr txBox="1"/>
          <p:nvPr/>
        </p:nvSpPr>
        <p:spPr>
          <a:xfrm>
            <a:off x="28289167" y="752947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7548299-8E54-44CA-8E9C-CEA9D921711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17232150" y="5775187"/>
            <a:ext cx="5538539" cy="153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9D7A75-ABE8-4320-8AB1-46279160014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22770689" y="5775186"/>
            <a:ext cx="6100003" cy="155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EC91D7-59C3-4A6C-9B79-5EDA0D39F4A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8174625" y="7820556"/>
            <a:ext cx="882313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57D3DD2-802F-4942-8335-DE264068AE6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0941885" y="7820551"/>
            <a:ext cx="1050761" cy="3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C352EFC-7B27-42B3-BBC2-2DE98EA4B47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3877595" y="7852635"/>
            <a:ext cx="1163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E709B01-A51E-46F1-809B-2E2A8F8C98B0}"/>
              </a:ext>
            </a:extLst>
          </p:cNvPr>
          <p:cNvCxnSpPr>
            <a:stCxn id="14" idx="3"/>
          </p:cNvCxnSpPr>
          <p:nvPr/>
        </p:nvCxnSpPr>
        <p:spPr>
          <a:xfrm>
            <a:off x="26925593" y="7852635"/>
            <a:ext cx="100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DA93E7-090B-4E4B-B6E8-DB696C457241}"/>
              </a:ext>
            </a:extLst>
          </p:cNvPr>
          <p:cNvSpPr/>
          <p:nvPr/>
        </p:nvSpPr>
        <p:spPr>
          <a:xfrm>
            <a:off x="16297693" y="8683818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914322-15AA-40C9-A9C8-034FB24C6881}"/>
              </a:ext>
            </a:extLst>
          </p:cNvPr>
          <p:cNvSpPr txBox="1"/>
          <p:nvPr/>
        </p:nvSpPr>
        <p:spPr>
          <a:xfrm>
            <a:off x="16626561" y="8849937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value</a:t>
            </a:r>
            <a:endParaRPr lang="ko-KR" altLang="en-US" sz="3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ED8988-73AF-485F-AED1-E34A954FA11B}"/>
              </a:ext>
            </a:extLst>
          </p:cNvPr>
          <p:cNvCxnSpPr>
            <a:stCxn id="8" idx="2"/>
            <a:endCxn id="50" idx="0"/>
          </p:cNvCxnSpPr>
          <p:nvPr/>
        </p:nvCxnSpPr>
        <p:spPr>
          <a:xfrm>
            <a:off x="17232146" y="8349945"/>
            <a:ext cx="8021" cy="33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5D211B8-B86D-4FBE-BE04-D8D196422865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19999407" y="8341924"/>
            <a:ext cx="5" cy="298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05A9C4-183D-418B-9987-E1DB683CBE99}"/>
              </a:ext>
            </a:extLst>
          </p:cNvPr>
          <p:cNvSpPr/>
          <p:nvPr/>
        </p:nvSpPr>
        <p:spPr>
          <a:xfrm>
            <a:off x="18892507" y="11324689"/>
            <a:ext cx="2213810" cy="947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F0B5A5-3E8A-4A15-B395-DEA367893769}"/>
              </a:ext>
            </a:extLst>
          </p:cNvPr>
          <p:cNvSpPr txBox="1"/>
          <p:nvPr/>
        </p:nvSpPr>
        <p:spPr>
          <a:xfrm>
            <a:off x="18941126" y="11456133"/>
            <a:ext cx="211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json_head</a:t>
            </a:r>
            <a:endParaRPr lang="ko-KR" altLang="en-US" sz="3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FB99B12-63C1-4713-936F-75B81D9E61AB}"/>
              </a:ext>
            </a:extLst>
          </p:cNvPr>
          <p:cNvSpPr/>
          <p:nvPr/>
        </p:nvSpPr>
        <p:spPr>
          <a:xfrm>
            <a:off x="8622549" y="13146789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EEEE65-0073-497A-9E73-7C4E36E386E8}"/>
              </a:ext>
            </a:extLst>
          </p:cNvPr>
          <p:cNvSpPr txBox="1"/>
          <p:nvPr/>
        </p:nvSpPr>
        <p:spPr>
          <a:xfrm>
            <a:off x="8983501" y="13344993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405C167-2419-489F-A1FB-23FB8DE3704A}"/>
              </a:ext>
            </a:extLst>
          </p:cNvPr>
          <p:cNvSpPr/>
          <p:nvPr/>
        </p:nvSpPr>
        <p:spPr>
          <a:xfrm>
            <a:off x="11389810" y="13138768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751EC1-AA6B-4CE3-88BE-37CE162245F7}"/>
              </a:ext>
            </a:extLst>
          </p:cNvPr>
          <p:cNvSpPr txBox="1"/>
          <p:nvPr/>
        </p:nvSpPr>
        <p:spPr>
          <a:xfrm>
            <a:off x="11750762" y="13336972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043CE1-8C2D-4C7A-9C01-7F183ECB6B82}"/>
              </a:ext>
            </a:extLst>
          </p:cNvPr>
          <p:cNvSpPr/>
          <p:nvPr/>
        </p:nvSpPr>
        <p:spPr>
          <a:xfrm>
            <a:off x="14325519" y="13111858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0752A6-9085-4DEB-9637-263AAC81A604}"/>
              </a:ext>
            </a:extLst>
          </p:cNvPr>
          <p:cNvSpPr txBox="1"/>
          <p:nvPr/>
        </p:nvSpPr>
        <p:spPr>
          <a:xfrm>
            <a:off x="14686472" y="13310062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1E616AA-6F6B-4705-A2D4-8BDA57D2B69D}"/>
              </a:ext>
            </a:extLst>
          </p:cNvPr>
          <p:cNvSpPr/>
          <p:nvPr/>
        </p:nvSpPr>
        <p:spPr>
          <a:xfrm>
            <a:off x="17373517" y="13082361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4FC29F-F97A-43E4-83B6-1CAD0BB06A65}"/>
              </a:ext>
            </a:extLst>
          </p:cNvPr>
          <p:cNvSpPr txBox="1"/>
          <p:nvPr/>
        </p:nvSpPr>
        <p:spPr>
          <a:xfrm>
            <a:off x="17734471" y="1328056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145D6D8-29D5-4322-AF5F-E66A1167C1D2}"/>
              </a:ext>
            </a:extLst>
          </p:cNvPr>
          <p:cNvSpPr/>
          <p:nvPr/>
        </p:nvSpPr>
        <p:spPr>
          <a:xfrm>
            <a:off x="20261091" y="13082362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F41ADC-3564-4314-9DF8-09035C1290B2}"/>
              </a:ext>
            </a:extLst>
          </p:cNvPr>
          <p:cNvSpPr txBox="1"/>
          <p:nvPr/>
        </p:nvSpPr>
        <p:spPr>
          <a:xfrm>
            <a:off x="20622044" y="1328056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CBB3E82-EDF0-4367-9ED4-AAD8CBAB1F26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9565024" y="12272632"/>
            <a:ext cx="10434388" cy="75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F81D9F4-12C3-4BF7-AA8E-8064E20CC773}"/>
              </a:ext>
            </a:extLst>
          </p:cNvPr>
          <p:cNvCxnSpPr>
            <a:stCxn id="60" idx="2"/>
            <a:endCxn id="70" idx="0"/>
          </p:cNvCxnSpPr>
          <p:nvPr/>
        </p:nvCxnSpPr>
        <p:spPr>
          <a:xfrm>
            <a:off x="19999412" y="12272632"/>
            <a:ext cx="1204153" cy="80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82AD61A-F055-4CBE-84BC-244C282551E3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 flipV="1">
            <a:off x="10507502" y="13660137"/>
            <a:ext cx="882313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2879E49-6AD4-4B14-B1E9-B61B3629DC79}"/>
              </a:ext>
            </a:extLst>
          </p:cNvPr>
          <p:cNvCxnSpPr>
            <a:stCxn id="64" idx="3"/>
            <a:endCxn id="66" idx="1"/>
          </p:cNvCxnSpPr>
          <p:nvPr/>
        </p:nvCxnSpPr>
        <p:spPr>
          <a:xfrm flipV="1">
            <a:off x="13274758" y="13633227"/>
            <a:ext cx="1050761" cy="2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D931539-46D6-4CDE-819A-1B810BD4C449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6210467" y="13544736"/>
            <a:ext cx="1163051" cy="8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F4E52C0-ECA5-46DF-99B0-4FF8A64B94B1}"/>
              </a:ext>
            </a:extLst>
          </p:cNvPr>
          <p:cNvCxnSpPr>
            <a:stCxn id="68" idx="3"/>
          </p:cNvCxnSpPr>
          <p:nvPr/>
        </p:nvCxnSpPr>
        <p:spPr>
          <a:xfrm>
            <a:off x="19258470" y="13603725"/>
            <a:ext cx="100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4BA04EE-7716-43F2-837E-1756B0B4A3DB}"/>
              </a:ext>
            </a:extLst>
          </p:cNvPr>
          <p:cNvSpPr/>
          <p:nvPr/>
        </p:nvSpPr>
        <p:spPr>
          <a:xfrm>
            <a:off x="22019709" y="8637697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67632F-F58A-41E1-A7D0-399244176796}"/>
              </a:ext>
            </a:extLst>
          </p:cNvPr>
          <p:cNvSpPr txBox="1"/>
          <p:nvPr/>
        </p:nvSpPr>
        <p:spPr>
          <a:xfrm>
            <a:off x="22348578" y="8803817"/>
            <a:ext cx="133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String head</a:t>
            </a:r>
            <a:endParaRPr lang="ko-KR" altLang="en-US" sz="24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0118CF-3784-4EB5-AD63-08435A371345}"/>
              </a:ext>
            </a:extLst>
          </p:cNvPr>
          <p:cNvCxnSpPr>
            <a:stCxn id="12" idx="2"/>
            <a:endCxn id="85" idx="0"/>
          </p:cNvCxnSpPr>
          <p:nvPr/>
        </p:nvCxnSpPr>
        <p:spPr>
          <a:xfrm>
            <a:off x="22935116" y="8374008"/>
            <a:ext cx="27067" cy="26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12ACC0A-51F8-4115-9FD8-38DC91F9AABB}"/>
              </a:ext>
            </a:extLst>
          </p:cNvPr>
          <p:cNvSpPr/>
          <p:nvPr/>
        </p:nvSpPr>
        <p:spPr>
          <a:xfrm>
            <a:off x="22019710" y="9879958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EB8483-9FB2-4ABF-BBC8-F6A4378FD9E8}"/>
              </a:ext>
            </a:extLst>
          </p:cNvPr>
          <p:cNvSpPr txBox="1"/>
          <p:nvPr/>
        </p:nvSpPr>
        <p:spPr>
          <a:xfrm>
            <a:off x="22348579" y="10046078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string</a:t>
            </a:r>
            <a:endParaRPr lang="ko-KR" altLang="en-US" sz="36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39FEE3-A6A9-40BF-9730-30A02E7AEC7B}"/>
              </a:ext>
            </a:extLst>
          </p:cNvPr>
          <p:cNvCxnSpPr>
            <a:stCxn id="85" idx="2"/>
            <a:endCxn id="90" idx="0"/>
          </p:cNvCxnSpPr>
          <p:nvPr/>
        </p:nvCxnSpPr>
        <p:spPr>
          <a:xfrm>
            <a:off x="22962183" y="9680434"/>
            <a:ext cx="1" cy="19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F4BBEC-848B-4D90-A7CC-6F0C9473231B}"/>
              </a:ext>
            </a:extLst>
          </p:cNvPr>
          <p:cNvSpPr/>
          <p:nvPr/>
        </p:nvSpPr>
        <p:spPr>
          <a:xfrm>
            <a:off x="24969451" y="8605613"/>
            <a:ext cx="2067435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5D50225-17C1-4258-9545-8EEC11B360C4}"/>
              </a:ext>
            </a:extLst>
          </p:cNvPr>
          <p:cNvCxnSpPr>
            <a:cxnSpLocks/>
            <a:stCxn id="14" idx="2"/>
            <a:endCxn id="94" idx="0"/>
          </p:cNvCxnSpPr>
          <p:nvPr/>
        </p:nvCxnSpPr>
        <p:spPr>
          <a:xfrm>
            <a:off x="25983115" y="8374008"/>
            <a:ext cx="20054" cy="23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A4943DF-B652-41D6-8B00-BB977950DE18}"/>
              </a:ext>
            </a:extLst>
          </p:cNvPr>
          <p:cNvSpPr/>
          <p:nvPr/>
        </p:nvSpPr>
        <p:spPr>
          <a:xfrm>
            <a:off x="25078742" y="9820803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83407DA-48DA-4FED-BE0C-5EF5C53A145E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26003169" y="9648350"/>
            <a:ext cx="18047" cy="17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783FF3E-F703-47F2-BBD2-8168D9ABB99F}"/>
              </a:ext>
            </a:extLst>
          </p:cNvPr>
          <p:cNvSpPr txBox="1"/>
          <p:nvPr/>
        </p:nvSpPr>
        <p:spPr>
          <a:xfrm>
            <a:off x="25344443" y="1000597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B6B539-816E-4F00-9AA8-D423F00B1DE9}"/>
              </a:ext>
            </a:extLst>
          </p:cNvPr>
          <p:cNvSpPr txBox="1"/>
          <p:nvPr/>
        </p:nvSpPr>
        <p:spPr>
          <a:xfrm>
            <a:off x="24953413" y="8797804"/>
            <a:ext cx="221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Json_head</a:t>
            </a:r>
            <a:endParaRPr lang="ko-KR" altLang="en-US" sz="36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9F7017-B87B-425C-B54E-9D14439EC492}"/>
              </a:ext>
            </a:extLst>
          </p:cNvPr>
          <p:cNvSpPr/>
          <p:nvPr/>
        </p:nvSpPr>
        <p:spPr>
          <a:xfrm>
            <a:off x="27586322" y="9821808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032F2D-FC26-41F5-AECD-5613FD73CF61}"/>
              </a:ext>
            </a:extLst>
          </p:cNvPr>
          <p:cNvSpPr txBox="1"/>
          <p:nvPr/>
        </p:nvSpPr>
        <p:spPr>
          <a:xfrm>
            <a:off x="27947275" y="10020012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CA5666-DFB2-4B1D-9BC5-1F66DDDA7CA6}"/>
              </a:ext>
            </a:extLst>
          </p:cNvPr>
          <p:cNvSpPr/>
          <p:nvPr/>
        </p:nvSpPr>
        <p:spPr>
          <a:xfrm>
            <a:off x="29915433" y="9813787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C95DF8-5281-4C22-BBDF-90C7F5FEB459}"/>
              </a:ext>
            </a:extLst>
          </p:cNvPr>
          <p:cNvSpPr txBox="1"/>
          <p:nvPr/>
        </p:nvSpPr>
        <p:spPr>
          <a:xfrm>
            <a:off x="30276386" y="10011991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A65092-E5DE-4D2A-9CB1-CBF170AB19C2}"/>
              </a:ext>
            </a:extLst>
          </p:cNvPr>
          <p:cNvSpPr/>
          <p:nvPr/>
        </p:nvSpPr>
        <p:spPr>
          <a:xfrm>
            <a:off x="32279642" y="9826821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FB5BA8-024E-4C6B-B474-CB98E5FA4838}"/>
              </a:ext>
            </a:extLst>
          </p:cNvPr>
          <p:cNvSpPr txBox="1"/>
          <p:nvPr/>
        </p:nvSpPr>
        <p:spPr>
          <a:xfrm>
            <a:off x="32640594" y="1002502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D1137CC-75A1-4B4D-A582-FEF3AE239174}"/>
              </a:ext>
            </a:extLst>
          </p:cNvPr>
          <p:cNvCxnSpPr>
            <a:stCxn id="74" idx="3"/>
            <a:endCxn id="81" idx="1"/>
          </p:cNvCxnSpPr>
          <p:nvPr/>
        </p:nvCxnSpPr>
        <p:spPr>
          <a:xfrm flipV="1">
            <a:off x="29471270" y="10335156"/>
            <a:ext cx="444163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737F8EB-8D87-46EC-A9FD-AC78EE0A8A8B}"/>
              </a:ext>
            </a:extLst>
          </p:cNvPr>
          <p:cNvCxnSpPr>
            <a:stCxn id="81" idx="3"/>
            <a:endCxn id="83" idx="1"/>
          </p:cNvCxnSpPr>
          <p:nvPr/>
        </p:nvCxnSpPr>
        <p:spPr>
          <a:xfrm>
            <a:off x="31800381" y="10335156"/>
            <a:ext cx="479261" cy="1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A65687-7515-4327-B125-5AB04DF24E5F}"/>
              </a:ext>
            </a:extLst>
          </p:cNvPr>
          <p:cNvCxnSpPr>
            <a:stCxn id="99" idx="3"/>
            <a:endCxn id="74" idx="1"/>
          </p:cNvCxnSpPr>
          <p:nvPr/>
        </p:nvCxnSpPr>
        <p:spPr>
          <a:xfrm>
            <a:off x="26963690" y="10342172"/>
            <a:ext cx="622632" cy="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9817DB1-6670-47BB-A23A-9C19340DA272}"/>
              </a:ext>
            </a:extLst>
          </p:cNvPr>
          <p:cNvSpPr/>
          <p:nvPr/>
        </p:nvSpPr>
        <p:spPr>
          <a:xfrm>
            <a:off x="27522157" y="11324687"/>
            <a:ext cx="2213810" cy="947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A02CEB-F501-405A-B1B5-8D8C51D58C2B}"/>
              </a:ext>
            </a:extLst>
          </p:cNvPr>
          <p:cNvSpPr txBox="1"/>
          <p:nvPr/>
        </p:nvSpPr>
        <p:spPr>
          <a:xfrm>
            <a:off x="27591333" y="11485822"/>
            <a:ext cx="211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json_head</a:t>
            </a:r>
            <a:endParaRPr lang="ko-KR" altLang="en-US" sz="3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2CC459-6A67-4D6E-A0B2-C76A513C7BF7}"/>
              </a:ext>
            </a:extLst>
          </p:cNvPr>
          <p:cNvCxnSpPr>
            <a:stCxn id="74" idx="2"/>
            <a:endCxn id="92" idx="0"/>
          </p:cNvCxnSpPr>
          <p:nvPr/>
        </p:nvCxnSpPr>
        <p:spPr>
          <a:xfrm>
            <a:off x="28528796" y="10864545"/>
            <a:ext cx="100266" cy="46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D55C7A7-03A3-43BC-955E-CF6D171FAFD6}"/>
              </a:ext>
            </a:extLst>
          </p:cNvPr>
          <p:cNvSpPr/>
          <p:nvPr/>
        </p:nvSpPr>
        <p:spPr>
          <a:xfrm>
            <a:off x="24414999" y="13096398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C1B22-C66F-48ED-A208-5719FCFD6DF6}"/>
              </a:ext>
            </a:extLst>
          </p:cNvPr>
          <p:cNvSpPr txBox="1"/>
          <p:nvPr/>
        </p:nvSpPr>
        <p:spPr>
          <a:xfrm>
            <a:off x="24775951" y="13294602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554253-9056-46B9-AEF3-A22F5C4CEEFC}"/>
              </a:ext>
            </a:extLst>
          </p:cNvPr>
          <p:cNvSpPr/>
          <p:nvPr/>
        </p:nvSpPr>
        <p:spPr>
          <a:xfrm>
            <a:off x="27182260" y="13088377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B006A9-EA52-44C5-8922-E2D009A603AB}"/>
              </a:ext>
            </a:extLst>
          </p:cNvPr>
          <p:cNvSpPr txBox="1"/>
          <p:nvPr/>
        </p:nvSpPr>
        <p:spPr>
          <a:xfrm>
            <a:off x="27543212" y="13286581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59538B5-5078-4185-8F95-52EB4527B222}"/>
              </a:ext>
            </a:extLst>
          </p:cNvPr>
          <p:cNvSpPr/>
          <p:nvPr/>
        </p:nvSpPr>
        <p:spPr>
          <a:xfrm>
            <a:off x="30117969" y="13120461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58FBC51-E73D-411E-A6E0-04463C56AD78}"/>
              </a:ext>
            </a:extLst>
          </p:cNvPr>
          <p:cNvSpPr txBox="1"/>
          <p:nvPr/>
        </p:nvSpPr>
        <p:spPr>
          <a:xfrm>
            <a:off x="30478922" y="1331866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47180B6-CD83-4D81-93C4-F723875687E4}"/>
              </a:ext>
            </a:extLst>
          </p:cNvPr>
          <p:cNvSpPr/>
          <p:nvPr/>
        </p:nvSpPr>
        <p:spPr>
          <a:xfrm>
            <a:off x="33165968" y="13120461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597DCDA-AB55-45E9-8F21-BDFB22CF0E0A}"/>
              </a:ext>
            </a:extLst>
          </p:cNvPr>
          <p:cNvSpPr txBox="1"/>
          <p:nvPr/>
        </p:nvSpPr>
        <p:spPr>
          <a:xfrm>
            <a:off x="33526921" y="1331866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B7C0402-C8E2-4B4E-9050-D92802910272}"/>
              </a:ext>
            </a:extLst>
          </p:cNvPr>
          <p:cNvSpPr/>
          <p:nvPr/>
        </p:nvSpPr>
        <p:spPr>
          <a:xfrm>
            <a:off x="36053541" y="13120462"/>
            <a:ext cx="1884948" cy="1042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649D8FD-8239-485A-90CD-F4C821F72108}"/>
              </a:ext>
            </a:extLst>
          </p:cNvPr>
          <p:cNvSpPr txBox="1"/>
          <p:nvPr/>
        </p:nvSpPr>
        <p:spPr>
          <a:xfrm>
            <a:off x="36414494" y="13318665"/>
            <a:ext cx="13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node</a:t>
            </a:r>
            <a:endParaRPr lang="ko-KR" altLang="en-US" sz="3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4F75B59-281C-4F6C-A273-1C41A323AD02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 flipV="1">
            <a:off x="26299952" y="13609746"/>
            <a:ext cx="882313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D8B2889-06DB-4137-8AA0-7E6D01B41756}"/>
              </a:ext>
            </a:extLst>
          </p:cNvPr>
          <p:cNvCxnSpPr>
            <a:stCxn id="104" idx="3"/>
            <a:endCxn id="106" idx="1"/>
          </p:cNvCxnSpPr>
          <p:nvPr/>
        </p:nvCxnSpPr>
        <p:spPr>
          <a:xfrm>
            <a:off x="29067212" y="13609741"/>
            <a:ext cx="1050761" cy="3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06185B4-4D9C-4249-A3A9-F424F8C804C3}"/>
              </a:ext>
            </a:extLst>
          </p:cNvPr>
          <p:cNvCxnSpPr>
            <a:stCxn id="106" idx="3"/>
            <a:endCxn id="108" idx="1"/>
          </p:cNvCxnSpPr>
          <p:nvPr/>
        </p:nvCxnSpPr>
        <p:spPr>
          <a:xfrm>
            <a:off x="32002922" y="13641825"/>
            <a:ext cx="1163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863A79F-794D-4066-B8CA-A84A3EECEAF2}"/>
              </a:ext>
            </a:extLst>
          </p:cNvPr>
          <p:cNvCxnSpPr>
            <a:stCxn id="108" idx="3"/>
          </p:cNvCxnSpPr>
          <p:nvPr/>
        </p:nvCxnSpPr>
        <p:spPr>
          <a:xfrm>
            <a:off x="35050921" y="13641825"/>
            <a:ext cx="100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494FA9-610A-4534-A822-DEC02D15C8C5}"/>
              </a:ext>
            </a:extLst>
          </p:cNvPr>
          <p:cNvCxnSpPr>
            <a:stCxn id="92" idx="2"/>
          </p:cNvCxnSpPr>
          <p:nvPr/>
        </p:nvCxnSpPr>
        <p:spPr>
          <a:xfrm flipH="1">
            <a:off x="25401593" y="12272630"/>
            <a:ext cx="3227469" cy="78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3FBF19B-6555-4DE7-8DFE-78DB6A6C3137}"/>
              </a:ext>
            </a:extLst>
          </p:cNvPr>
          <p:cNvCxnSpPr>
            <a:stCxn id="92" idx="2"/>
            <a:endCxn id="110" idx="0"/>
          </p:cNvCxnSpPr>
          <p:nvPr/>
        </p:nvCxnSpPr>
        <p:spPr>
          <a:xfrm>
            <a:off x="28629062" y="12272630"/>
            <a:ext cx="8366953" cy="8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95C7A9-79A9-41EA-A07C-2C094FEB3687}"/>
              </a:ext>
            </a:extLst>
          </p:cNvPr>
          <p:cNvSpPr txBox="1"/>
          <p:nvPr/>
        </p:nvSpPr>
        <p:spPr>
          <a:xfrm>
            <a:off x="32002917" y="4454013"/>
            <a:ext cx="805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</a:t>
            </a:r>
            <a:r>
              <a:rPr lang="en-US" altLang="ko-KR" dirty="0" err="1"/>
              <a:t>json</a:t>
            </a:r>
            <a:r>
              <a:rPr lang="en-US" altLang="ko-KR" dirty="0"/>
              <a:t> object </a:t>
            </a:r>
            <a:r>
              <a:rPr lang="ko-KR" altLang="en-US" dirty="0"/>
              <a:t>함수에 인수로 </a:t>
            </a:r>
            <a:r>
              <a:rPr lang="ko-KR" altLang="en-US" dirty="0" err="1"/>
              <a:t>뎊스</a:t>
            </a:r>
            <a:r>
              <a:rPr lang="ko-KR" altLang="en-US" dirty="0"/>
              <a:t> 깊이 정보 전달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뎊쓰를</a:t>
            </a:r>
            <a:r>
              <a:rPr lang="ko-KR" altLang="en-US" dirty="0"/>
              <a:t> 관리하는 리스트를 </a:t>
            </a:r>
            <a:r>
              <a:rPr lang="en-US" altLang="ko-KR" dirty="0" err="1"/>
              <a:t>json_head</a:t>
            </a:r>
            <a:r>
              <a:rPr lang="ko-KR" altLang="en-US" dirty="0"/>
              <a:t>에 추가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FF1FEE5-A99C-4E99-9BAE-7449E7807E9E}"/>
              </a:ext>
            </a:extLst>
          </p:cNvPr>
          <p:cNvSpPr/>
          <p:nvPr/>
        </p:nvSpPr>
        <p:spPr>
          <a:xfrm>
            <a:off x="8011680" y="4471894"/>
            <a:ext cx="2213810" cy="2115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E4390F-3217-41E8-BA4B-6D46E29025FB}"/>
              </a:ext>
            </a:extLst>
          </p:cNvPr>
          <p:cNvSpPr txBox="1"/>
          <p:nvPr/>
        </p:nvSpPr>
        <p:spPr>
          <a:xfrm>
            <a:off x="8043762" y="4612948"/>
            <a:ext cx="221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Depth_list</a:t>
            </a:r>
            <a:endParaRPr lang="ko-KR" altLang="en-US" sz="36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EB6A8C-8507-45C0-8768-ACFC8AFF36E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0323016" y="4873504"/>
            <a:ext cx="11340765" cy="38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F4BBD3A-547F-4F77-803E-C3792EA3D102}"/>
              </a:ext>
            </a:extLst>
          </p:cNvPr>
          <p:cNvSpPr txBox="1"/>
          <p:nvPr/>
        </p:nvSpPr>
        <p:spPr>
          <a:xfrm>
            <a:off x="8340542" y="5417057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B8A8E6-D4CC-4220-9767-35BD6141F54D}"/>
              </a:ext>
            </a:extLst>
          </p:cNvPr>
          <p:cNvSpPr txBox="1"/>
          <p:nvPr/>
        </p:nvSpPr>
        <p:spPr>
          <a:xfrm>
            <a:off x="8371260" y="5753759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E13544-86CD-44B5-A53D-D59007FA5F69}"/>
              </a:ext>
            </a:extLst>
          </p:cNvPr>
          <p:cNvSpPr txBox="1"/>
          <p:nvPr/>
        </p:nvSpPr>
        <p:spPr>
          <a:xfrm>
            <a:off x="8374954" y="6011912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A33599-AF53-4FB4-8A51-50AC5AEA52A5}"/>
              </a:ext>
            </a:extLst>
          </p:cNvPr>
          <p:cNvSpPr txBox="1"/>
          <p:nvPr/>
        </p:nvSpPr>
        <p:spPr>
          <a:xfrm>
            <a:off x="8315960" y="6218384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7117044-D466-478D-A553-BB0AEF36C83E}"/>
              </a:ext>
            </a:extLst>
          </p:cNvPr>
          <p:cNvSpPr/>
          <p:nvPr/>
        </p:nvSpPr>
        <p:spPr>
          <a:xfrm>
            <a:off x="5725680" y="9977344"/>
            <a:ext cx="2213810" cy="2115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75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7E2F337-E639-49BE-9952-7F234E23191B}"/>
              </a:ext>
            </a:extLst>
          </p:cNvPr>
          <p:cNvSpPr txBox="1"/>
          <p:nvPr/>
        </p:nvSpPr>
        <p:spPr>
          <a:xfrm>
            <a:off x="5757762" y="10118398"/>
            <a:ext cx="221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Depth_list</a:t>
            </a:r>
            <a:endParaRPr lang="ko-KR" altLang="en-US" sz="36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E5E399-39BA-4A89-82E5-FCBC8D761247}"/>
              </a:ext>
            </a:extLst>
          </p:cNvPr>
          <p:cNvSpPr txBox="1"/>
          <p:nvPr/>
        </p:nvSpPr>
        <p:spPr>
          <a:xfrm>
            <a:off x="6054542" y="10922507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3E181F-F5C1-4921-84D5-E063E66B4AC7}"/>
              </a:ext>
            </a:extLst>
          </p:cNvPr>
          <p:cNvSpPr txBox="1"/>
          <p:nvPr/>
        </p:nvSpPr>
        <p:spPr>
          <a:xfrm>
            <a:off x="6085260" y="11259209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CD720E-C66F-4300-B8E3-9D055D98F676}"/>
              </a:ext>
            </a:extLst>
          </p:cNvPr>
          <p:cNvSpPr txBox="1"/>
          <p:nvPr/>
        </p:nvSpPr>
        <p:spPr>
          <a:xfrm>
            <a:off x="6088954" y="11517362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BCB281A-3EC8-47A2-8DBA-799D7C97010E}"/>
              </a:ext>
            </a:extLst>
          </p:cNvPr>
          <p:cNvSpPr txBox="1"/>
          <p:nvPr/>
        </p:nvSpPr>
        <p:spPr>
          <a:xfrm>
            <a:off x="6029960" y="11723834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14B06F-8B7C-4FB8-975A-3BE295EFBCF9}"/>
              </a:ext>
            </a:extLst>
          </p:cNvPr>
          <p:cNvSpPr txBox="1"/>
          <p:nvPr/>
        </p:nvSpPr>
        <p:spPr>
          <a:xfrm>
            <a:off x="2189392" y="9795232"/>
            <a:ext cx="283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ko-KR" altLang="en-US" dirty="0"/>
              <a:t>생성 시에만 </a:t>
            </a:r>
            <a:r>
              <a:rPr lang="en-US" altLang="ko-KR" dirty="0"/>
              <a:t>depth list</a:t>
            </a:r>
            <a:r>
              <a:rPr lang="ko-KR" altLang="en-US" dirty="0"/>
              <a:t>를 만든다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2CABD7-1A74-4207-A623-0A71CFFFE432}"/>
              </a:ext>
            </a:extLst>
          </p:cNvPr>
          <p:cNvSpPr txBox="1"/>
          <p:nvPr/>
        </p:nvSpPr>
        <p:spPr>
          <a:xfrm>
            <a:off x="4815288" y="4454013"/>
            <a:ext cx="228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맨 처음 </a:t>
            </a:r>
            <a:r>
              <a:rPr lang="en-US" altLang="ko-KR" dirty="0"/>
              <a:t>depth</a:t>
            </a:r>
            <a:r>
              <a:rPr lang="ko-KR" altLang="en-US" dirty="0"/>
              <a:t>는 </a:t>
            </a:r>
            <a:r>
              <a:rPr lang="en-US" altLang="ko-KR" dirty="0"/>
              <a:t>head, tail </a:t>
            </a:r>
            <a:r>
              <a:rPr lang="ko-KR" altLang="en-US" dirty="0"/>
              <a:t>연결 </a:t>
            </a:r>
            <a:r>
              <a:rPr lang="en-US" altLang="ko-KR" dirty="0"/>
              <a:t>X (</a:t>
            </a:r>
            <a:r>
              <a:rPr lang="ko-KR" altLang="en-US" dirty="0"/>
              <a:t>어차피 </a:t>
            </a:r>
            <a:r>
              <a:rPr lang="en-US" altLang="ko-KR" dirty="0"/>
              <a:t>1</a:t>
            </a:r>
            <a:r>
              <a:rPr lang="ko-KR" altLang="en-US" dirty="0" err="1"/>
              <a:t>뎊스라</a:t>
            </a:r>
            <a:r>
              <a:rPr lang="ko-KR" altLang="en-US" dirty="0"/>
              <a:t> </a:t>
            </a:r>
            <a:r>
              <a:rPr lang="ko-KR" altLang="en-US" dirty="0" err="1"/>
              <a:t>서치</a:t>
            </a:r>
            <a:r>
              <a:rPr lang="ko-KR" altLang="en-US" dirty="0"/>
              <a:t> 빠름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FE93B10-2F3D-487C-BBEC-25A1952A4056}"/>
              </a:ext>
            </a:extLst>
          </p:cNvPr>
          <p:cNvCxnSpPr>
            <a:stCxn id="122" idx="1"/>
            <a:endCxn id="124" idx="1"/>
          </p:cNvCxnSpPr>
          <p:nvPr/>
        </p:nvCxnSpPr>
        <p:spPr>
          <a:xfrm rot="10800000" flipV="1">
            <a:off x="5757762" y="6403050"/>
            <a:ext cx="2558198" cy="4038514"/>
          </a:xfrm>
          <a:prstGeom prst="bentConnector3">
            <a:avLst>
              <a:gd name="adj1" fmla="val 10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3378EFC-94F1-441C-A964-572B2706D03E}"/>
              </a:ext>
            </a:extLst>
          </p:cNvPr>
          <p:cNvCxnSpPr>
            <a:cxnSpLocks/>
            <a:endCxn id="124" idx="3"/>
          </p:cNvCxnSpPr>
          <p:nvPr/>
        </p:nvCxnSpPr>
        <p:spPr>
          <a:xfrm flipH="1" flipV="1">
            <a:off x="7971572" y="10441564"/>
            <a:ext cx="10920935" cy="128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A34A90-378A-4FD0-A18B-B56713C0E317}"/>
              </a:ext>
            </a:extLst>
          </p:cNvPr>
          <p:cNvCxnSpPr>
            <a:stCxn id="126" idx="3"/>
            <a:endCxn id="61" idx="1"/>
          </p:cNvCxnSpPr>
          <p:nvPr/>
        </p:nvCxnSpPr>
        <p:spPr>
          <a:xfrm>
            <a:off x="7309742" y="11443875"/>
            <a:ext cx="11631384" cy="3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1E84DB3-E498-4833-BC2F-3F8664A0A693}"/>
              </a:ext>
            </a:extLst>
          </p:cNvPr>
          <p:cNvCxnSpPr>
            <a:stCxn id="61" idx="3"/>
          </p:cNvCxnSpPr>
          <p:nvPr/>
        </p:nvCxnSpPr>
        <p:spPr>
          <a:xfrm>
            <a:off x="21057688" y="11779299"/>
            <a:ext cx="6464469" cy="10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C2F4C26-72AF-4D84-A991-A26DD56BC99E}"/>
              </a:ext>
            </a:extLst>
          </p:cNvPr>
          <p:cNvCxnSpPr>
            <a:stCxn id="127" idx="3"/>
          </p:cNvCxnSpPr>
          <p:nvPr/>
        </p:nvCxnSpPr>
        <p:spPr>
          <a:xfrm>
            <a:off x="7313436" y="11702028"/>
            <a:ext cx="2020872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7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649</Words>
  <Application>Microsoft Office PowerPoint</Application>
  <PresentationFormat>사용자 지정</PresentationFormat>
  <Paragraphs>183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김수완</cp:lastModifiedBy>
  <cp:revision>8</cp:revision>
  <dcterms:created xsi:type="dcterms:W3CDTF">2017-12-28T10:36:48Z</dcterms:created>
  <dcterms:modified xsi:type="dcterms:W3CDTF">2018-01-14T03:40:35Z</dcterms:modified>
</cp:coreProperties>
</file>