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73" r:id="rId16"/>
    <p:sldId id="274" r:id="rId17"/>
    <p:sldId id="275" r:id="rId18"/>
    <p:sldId id="276" r:id="rId19"/>
    <p:sldId id="277"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B6D8532-53C6-436E-83E7-B8F0E5094765}"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85D2B-1999-41C2-83EF-B57E4C9C142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6D8532-53C6-436E-83E7-B8F0E5094765}"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85D2B-1999-41C2-83EF-B57E4C9C142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6D8532-53C6-436E-83E7-B8F0E5094765}"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85D2B-1999-41C2-83EF-B57E4C9C1420}"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6D8532-53C6-436E-83E7-B8F0E5094765}"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85D2B-1999-41C2-83EF-B57E4C9C142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6D8532-53C6-436E-83E7-B8F0E5094765}"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85D2B-1999-41C2-83EF-B57E4C9C142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6D8532-53C6-436E-83E7-B8F0E5094765}"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85D2B-1999-41C2-83EF-B57E4C9C142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6D8532-53C6-436E-83E7-B8F0E5094765}"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E85D2B-1999-41C2-83EF-B57E4C9C142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6D8532-53C6-436E-83E7-B8F0E5094765}" type="datetimeFigureOut">
              <a:rPr lang="en-US" smtClean="0"/>
              <a:t>3/30/2023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E85D2B-1999-41C2-83EF-B57E4C9C142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6D8532-53C6-436E-83E7-B8F0E5094765}" type="datetimeFigureOut">
              <a:rPr lang="en-US" smtClean="0"/>
              <a:t>3/30/2023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E85D2B-1999-41C2-83EF-B57E4C9C142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6D8532-53C6-436E-83E7-B8F0E5094765}" type="datetimeFigureOut">
              <a:rPr lang="en-US" smtClean="0"/>
              <a:t>3/30/2023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E85D2B-1999-41C2-83EF-B57E4C9C142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6D8532-53C6-436E-83E7-B8F0E5094765}"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E85D2B-1999-41C2-83EF-B57E4C9C142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6D8532-53C6-436E-83E7-B8F0E5094765}"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E85D2B-1999-41C2-83EF-B57E4C9C142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6D8532-53C6-436E-83E7-B8F0E5094765}" type="datetimeFigureOut">
              <a:rPr lang="en-US" smtClean="0"/>
              <a:t>3/30/2023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E85D2B-1999-41C2-83EF-B57E4C9C142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8488" y="2370667"/>
            <a:ext cx="8929511" cy="1139296"/>
          </a:xfrm>
        </p:spPr>
        <p:txBody>
          <a:bodyPr/>
          <a:lstStyle/>
          <a:p>
            <a:r>
              <a:rPr lang="en-US" dirty="0"/>
              <a:t>Add to Cart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321945"/>
            <a:ext cx="5181600" cy="4351338"/>
          </a:xfrm>
        </p:spPr>
        <p:txBody>
          <a:bodyPr/>
          <a:lstStyle/>
          <a:p>
            <a:r>
              <a:rPr lang="en-GB" altLang="en-US"/>
              <a:t>now all itemsave been stored in cart session, so let’s move to mycart page and show all selcted items on table.</a:t>
            </a:r>
          </a:p>
          <a:p>
            <a:r>
              <a:rPr lang="en-GB" altLang="en-US"/>
              <a:t>the very first thing is to start session so we can get cart items on our mycart page.then add heading of your table which you want to show on my cart page.</a:t>
            </a:r>
          </a:p>
          <a:p>
            <a:endParaRPr lang="en-GB" altLang="en-US"/>
          </a:p>
        </p:txBody>
      </p:sp>
      <p:pic>
        <p:nvPicPr>
          <p:cNvPr id="4" name="Content Placeholder 3" descr="Capture"/>
          <p:cNvPicPr>
            <a:picLocks noGrp="1" noChangeAspect="1"/>
          </p:cNvPicPr>
          <p:nvPr>
            <p:ph sz="half" idx="2"/>
          </p:nvPr>
        </p:nvPicPr>
        <p:blipFill>
          <a:blip r:embed="rId2"/>
          <a:stretch>
            <a:fillRect/>
          </a:stretch>
        </p:blipFill>
        <p:spPr>
          <a:xfrm>
            <a:off x="5457190" y="635"/>
            <a:ext cx="6734810" cy="68573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0"/>
            <a:ext cx="5181600" cy="6858635"/>
          </a:xfrm>
        </p:spPr>
        <p:txBody>
          <a:bodyPr/>
          <a:lstStyle/>
          <a:p>
            <a:r>
              <a:rPr lang="en-GB" altLang="en-US"/>
              <a:t>now comes to the table body.</a:t>
            </a:r>
          </a:p>
          <a:p>
            <a:r>
              <a:rPr lang="en-GB" altLang="en-US"/>
              <a:t>in first if check we are checking if is there any item in cart or not,if there is no item then inner code will not run.but if there is/are item/items in cart then we will use foreach loops to get all items . here session cart =&gt; keys means all keys like item name price quantity will save into key and value will receive value aginst each key.</a:t>
            </a:r>
          </a:p>
          <a:p>
            <a:r>
              <a:rPr lang="en-GB" altLang="en-US"/>
              <a:t>now fetch value of each key and print them in to td by td.</a:t>
            </a:r>
          </a:p>
          <a:p>
            <a:r>
              <a:rPr lang="en-GB" altLang="en-US"/>
              <a:t>we use number type for quantity to increase or decrease quantity.</a:t>
            </a:r>
          </a:p>
        </p:txBody>
      </p:sp>
      <p:pic>
        <p:nvPicPr>
          <p:cNvPr id="4" name="Content Placeholder 3" descr="Capture"/>
          <p:cNvPicPr>
            <a:picLocks noGrp="1" noChangeAspect="1"/>
          </p:cNvPicPr>
          <p:nvPr>
            <p:ph sz="half" idx="2"/>
          </p:nvPr>
        </p:nvPicPr>
        <p:blipFill>
          <a:blip r:embed="rId2"/>
          <a:stretch>
            <a:fillRect/>
          </a:stretch>
        </p:blipFill>
        <p:spPr>
          <a:xfrm>
            <a:off x="5181600" y="635"/>
            <a:ext cx="7009765" cy="68567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635"/>
          </a:xfrm>
        </p:spPr>
        <p:txBody>
          <a:bodyPr/>
          <a:lstStyle/>
          <a:p>
            <a:r>
              <a:rPr lang="en-GB" altLang="en-US"/>
              <a:t>after quantity we worked for remove button.</a:t>
            </a:r>
          </a:p>
          <a:p>
            <a:r>
              <a:rPr lang="en-GB" altLang="en-US"/>
              <a:t>we took a form and set action to manage_cart so when user click on remove button we can take data to manage_cart page where we will do code for removing item from cart.</a:t>
            </a:r>
          </a:p>
          <a:p>
            <a:r>
              <a:rPr lang="en-GB" altLang="en-US"/>
              <a:t>we have set name for button “Remove_Item” so we can call it by name on manage_cart pge.like if user clicked on button we will check through name.</a:t>
            </a:r>
          </a:p>
          <a:p>
            <a:r>
              <a:rPr lang="en-GB" altLang="en-US"/>
              <a:t>next we took input type hidden so we can take name of that item which will be remove.method post is used so when we submit form post will hold name of that item which is going to remove.</a:t>
            </a:r>
          </a:p>
          <a:p>
            <a:r>
              <a:rPr lang="en-GB" altLang="en-US"/>
              <a:t>finally in this ,we have initiallize a total variable so when loop runs each time it will take price of each item present in cart and add them into total variable.</a:t>
            </a:r>
          </a:p>
          <a:p>
            <a:r>
              <a:rPr lang="en-GB" altLang="en-US"/>
              <a:t>we will use this total variable when we are showing total bill to user.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0"/>
            <a:ext cx="5181600" cy="6484620"/>
          </a:xfrm>
        </p:spPr>
        <p:txBody>
          <a:bodyPr/>
          <a:lstStyle/>
          <a:p>
            <a:r>
              <a:rPr lang="en-GB" altLang="en-US"/>
              <a:t>now lets code for total bill view.i have just added some html and css and showing total variable which i declared above on this design.</a:t>
            </a:r>
          </a:p>
          <a:p>
            <a:r>
              <a:rPr lang="en-GB" altLang="en-US"/>
              <a:t>for now here radio button and make purchase button is just for designing purpose. </a:t>
            </a:r>
          </a:p>
        </p:txBody>
      </p:sp>
      <p:pic>
        <p:nvPicPr>
          <p:cNvPr id="4" name="Content Placeholder 3" descr="Capture"/>
          <p:cNvPicPr>
            <a:picLocks noGrp="1" noChangeAspect="1"/>
          </p:cNvPicPr>
          <p:nvPr>
            <p:ph sz="half" idx="2"/>
          </p:nvPr>
        </p:nvPicPr>
        <p:blipFill>
          <a:blip r:embed="rId2"/>
          <a:stretch>
            <a:fillRect/>
          </a:stretch>
        </p:blipFill>
        <p:spPr>
          <a:xfrm>
            <a:off x="6172200" y="128270"/>
            <a:ext cx="6019800" cy="6615430"/>
          </a:xfrm>
          <a:prstGeom prst="rect">
            <a:avLst/>
          </a:prstGeom>
        </p:spPr>
      </p:pic>
      <p:pic>
        <p:nvPicPr>
          <p:cNvPr id="6" name="Content Placeholder 3" descr="Capture"/>
          <p:cNvPicPr>
            <a:picLocks noChangeAspect="1"/>
          </p:cNvPicPr>
          <p:nvPr/>
        </p:nvPicPr>
        <p:blipFill>
          <a:blip r:embed="rId2"/>
          <a:stretch>
            <a:fillRect/>
          </a:stretch>
        </p:blipFill>
        <p:spPr>
          <a:xfrm>
            <a:off x="5357495" y="121285"/>
            <a:ext cx="5796280" cy="66154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0"/>
            <a:ext cx="12192000" cy="6857365"/>
          </a:xfrm>
        </p:spPr>
        <p:txBody>
          <a:bodyPr/>
          <a:lstStyle/>
          <a:p>
            <a:r>
              <a:rPr lang="en-GB" altLang="en-US" sz="1600" dirty="0"/>
              <a:t>now to remove item move back to manage cart page and do code for it.</a:t>
            </a:r>
          </a:p>
          <a:p>
            <a:r>
              <a:rPr lang="en-GB" altLang="en-US" sz="1600" dirty="0"/>
              <a:t>We have already check of post method when we were working on add to cart click so within this if condition we are now checking if user click on a button whose name is </a:t>
            </a:r>
            <a:r>
              <a:rPr lang="en-GB" altLang="en-US" sz="1600" dirty="0" err="1"/>
              <a:t>Remove_Item.if</a:t>
            </a:r>
            <a:r>
              <a:rPr lang="en-GB" altLang="en-US" sz="1600" dirty="0"/>
              <a:t> condition true then through loop we are </a:t>
            </a:r>
            <a:r>
              <a:rPr lang="en-GB" altLang="en-US" sz="1600" dirty="0" err="1"/>
              <a:t>geeting</a:t>
            </a:r>
            <a:r>
              <a:rPr lang="en-GB" altLang="en-US" sz="1600" dirty="0"/>
              <a:t> all index of session[cart] array into our $key variable, key variable will hold index number.</a:t>
            </a:r>
          </a:p>
          <a:p>
            <a:r>
              <a:rPr lang="en-GB" altLang="en-US" sz="1600" dirty="0"/>
              <a:t>Through index we are getting item name into $value </a:t>
            </a:r>
            <a:r>
              <a:rPr lang="en-GB" altLang="en-US" sz="1600" dirty="0" err="1"/>
              <a:t>variable.now</a:t>
            </a:r>
            <a:r>
              <a:rPr lang="en-GB" altLang="en-US" sz="1600" dirty="0"/>
              <a:t> loop will give us item name with index number at this point.</a:t>
            </a:r>
          </a:p>
          <a:p>
            <a:r>
              <a:rPr lang="en-GB" altLang="en-US" sz="1600" dirty="0"/>
              <a:t>Now we are checking that the item name currently present in value variable is equal to that item which is currently in post[</a:t>
            </a:r>
            <a:r>
              <a:rPr lang="en-GB" altLang="en-US" sz="1600" dirty="0" err="1"/>
              <a:t>Item_name</a:t>
            </a:r>
            <a:r>
              <a:rPr lang="en-GB" altLang="en-US" sz="1600" dirty="0"/>
              <a:t>](coming from </a:t>
            </a:r>
            <a:r>
              <a:rPr lang="en-GB" altLang="en-US" sz="1600" dirty="0" err="1"/>
              <a:t>mycart.php</a:t>
            </a:r>
            <a:r>
              <a:rPr lang="en-GB" altLang="en-US" sz="1600" dirty="0"/>
              <a:t> remove item form).</a:t>
            </a:r>
          </a:p>
          <a:p>
            <a:r>
              <a:rPr lang="en-GB" altLang="en-US" sz="1600" dirty="0"/>
              <a:t>If both item matched then we will unset the index(present in $key) of that item from $_</a:t>
            </a:r>
            <a:r>
              <a:rPr lang="en-GB" altLang="en-US" sz="1600" dirty="0" err="1"/>
              <a:t>session_cart</a:t>
            </a:r>
            <a:r>
              <a:rPr lang="en-GB" altLang="en-US" sz="1600" dirty="0"/>
              <a:t> variable through unset function.</a:t>
            </a:r>
          </a:p>
          <a:p>
            <a:r>
              <a:rPr lang="en-GB" altLang="en-US" sz="1600" dirty="0"/>
              <a:t>Now $</a:t>
            </a:r>
            <a:r>
              <a:rPr lang="en-GB" altLang="en-US" sz="1600" dirty="0" err="1"/>
              <a:t>session_cart</a:t>
            </a:r>
            <a:r>
              <a:rPr lang="en-GB" altLang="en-US" sz="1600" dirty="0"/>
              <a:t> array has removed that index what user </a:t>
            </a:r>
            <a:r>
              <a:rPr lang="en-GB" altLang="en-US" sz="1600" dirty="0" err="1"/>
              <a:t>clicked.but</a:t>
            </a:r>
            <a:r>
              <a:rPr lang="en-GB" altLang="en-US" sz="1600" dirty="0"/>
              <a:t> arrangement of array has been disturbed .</a:t>
            </a:r>
          </a:p>
          <a:p>
            <a:r>
              <a:rPr lang="en-GB" altLang="en-US" sz="1600" dirty="0"/>
              <a:t>For example if array had 6 items and user deleted No 3 index then index No 3 is null which is not good practice. We will rearrange our array each time index deleted from it.</a:t>
            </a:r>
          </a:p>
          <a:p>
            <a:r>
              <a:rPr lang="en-GB" altLang="en-US" sz="1600" dirty="0"/>
              <a:t>We will rearrange our array through function </a:t>
            </a:r>
            <a:r>
              <a:rPr lang="en-US" sz="1600" dirty="0" err="1"/>
              <a:t>array_values</a:t>
            </a:r>
            <a:r>
              <a:rPr lang="en-US" sz="1600" dirty="0"/>
              <a:t>().</a:t>
            </a:r>
          </a:p>
          <a:p>
            <a:r>
              <a:rPr lang="en-US" sz="1600" dirty="0"/>
              <a:t>Now finally we are just showing alert that item removed and redirect user to again </a:t>
            </a:r>
            <a:r>
              <a:rPr lang="en-US" sz="1600" dirty="0" err="1"/>
              <a:t>mycart</a:t>
            </a:r>
            <a:r>
              <a:rPr lang="en-US" sz="1600" dirty="0"/>
              <a:t> page.</a:t>
            </a:r>
          </a:p>
          <a:p>
            <a:endParaRPr lang="en-GB" altLang="en-US" sz="1600" dirty="0"/>
          </a:p>
          <a:p>
            <a:endParaRPr lang="en-GB" altLang="en-US" dirty="0"/>
          </a:p>
        </p:txBody>
      </p:sp>
      <p:pic>
        <p:nvPicPr>
          <p:cNvPr id="3" name="Picture 2">
            <a:extLst>
              <a:ext uri="{FF2B5EF4-FFF2-40B4-BE49-F238E27FC236}">
                <a16:creationId xmlns:a16="http://schemas.microsoft.com/office/drawing/2014/main" id="{3C6734F8-C5F0-4F07-8594-757CF0F7EB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286" y="4066485"/>
            <a:ext cx="9447335" cy="27908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r>
              <a:rPr lang="en-US" sz="1600" dirty="0"/>
              <a:t>As we noticed after adding items to cart my cart button is still showing 0.it is because we hardcoded (0) in our header </a:t>
            </a:r>
            <a:r>
              <a:rPr lang="en-US" sz="1600" dirty="0" err="1"/>
              <a:t>file.let’s</a:t>
            </a:r>
            <a:r>
              <a:rPr lang="en-US" sz="1600" dirty="0"/>
              <a:t> make it dynamic.</a:t>
            </a:r>
          </a:p>
          <a:p>
            <a:r>
              <a:rPr lang="en-US" sz="1600" dirty="0"/>
              <a:t>Go to header file and start session there because we want to know how many items have been added to session[cart].</a:t>
            </a:r>
          </a:p>
          <a:p>
            <a:r>
              <a:rPr lang="en-US" sz="1600" dirty="0"/>
              <a:t>Keep in mind that header file is already used in </a:t>
            </a:r>
            <a:r>
              <a:rPr lang="en-US" sz="1600" dirty="0" err="1"/>
              <a:t>mycart</a:t>
            </a:r>
            <a:r>
              <a:rPr lang="en-US" sz="1600" dirty="0"/>
              <a:t> and index </a:t>
            </a:r>
            <a:r>
              <a:rPr lang="en-US" sz="1600" dirty="0" err="1"/>
              <a:t>page.if</a:t>
            </a:r>
            <a:r>
              <a:rPr lang="en-US" sz="1600" dirty="0"/>
              <a:t> you use session start code there then remove it because included header file will also start session for both of them as we included header file there.</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Here we just count indexes of session[cart] and then print them with My cart text.</a:t>
            </a:r>
          </a:p>
          <a:p>
            <a:r>
              <a:rPr lang="en-US" sz="1600" dirty="0"/>
              <a:t>Now the only issue left is that our </a:t>
            </a:r>
            <a:r>
              <a:rPr lang="en-US" sz="1600" dirty="0" err="1"/>
              <a:t>mycart</a:t>
            </a:r>
            <a:r>
              <a:rPr lang="en-US" sz="1600" dirty="0"/>
              <a:t> page </a:t>
            </a:r>
            <a:r>
              <a:rPr lang="en-US" sz="1600" dirty="0" err="1"/>
              <a:t>showin</a:t>
            </a:r>
            <a:r>
              <a:rPr lang="en-US" sz="1600" dirty="0"/>
              <a:t> 1 at serial No column for every </a:t>
            </a:r>
            <a:r>
              <a:rPr lang="en-US" sz="1600" dirty="0" err="1"/>
              <a:t>item.lets</a:t>
            </a:r>
            <a:r>
              <a:rPr lang="en-US" sz="1600" dirty="0"/>
              <a:t> make it dynamic </a:t>
            </a:r>
            <a:r>
              <a:rPr lang="en-US" sz="1600" dirty="0" err="1"/>
              <a:t>also.move</a:t>
            </a:r>
            <a:r>
              <a:rPr lang="en-US" sz="1600" dirty="0"/>
              <a:t> to </a:t>
            </a:r>
            <a:r>
              <a:rPr lang="en-US" sz="1600" dirty="0" err="1"/>
              <a:t>mycart</a:t>
            </a:r>
            <a:r>
              <a:rPr lang="en-US" sz="1600" dirty="0"/>
              <a:t> page.</a:t>
            </a:r>
          </a:p>
          <a:p>
            <a:r>
              <a:rPr lang="en-US" sz="1600" dirty="0"/>
              <a:t>As we know key variable is holding index so we will put this key in serial no td so when index change serial no will also </a:t>
            </a:r>
            <a:r>
              <a:rPr lang="en-US" sz="1600" dirty="0" err="1"/>
              <a:t>change.but</a:t>
            </a:r>
            <a:r>
              <a:rPr lang="en-US" sz="1600" dirty="0"/>
              <a:t> indexes starts with 0.and we want to start with 1. </a:t>
            </a:r>
          </a:p>
          <a:p>
            <a:r>
              <a:rPr lang="en-US" sz="1600" dirty="0"/>
              <a:t>Take a variable and add 1 in key value so when index is zero variable will add 1 to it and so on.</a:t>
            </a:r>
          </a:p>
          <a:p>
            <a:r>
              <a:rPr lang="en-US" sz="1600" dirty="0"/>
              <a:t> </a:t>
            </a:r>
          </a:p>
        </p:txBody>
      </p:sp>
      <p:pic>
        <p:nvPicPr>
          <p:cNvPr id="5" name="Picture 4">
            <a:extLst>
              <a:ext uri="{FF2B5EF4-FFF2-40B4-BE49-F238E27FC236}">
                <a16:creationId xmlns:a16="http://schemas.microsoft.com/office/drawing/2014/main" id="{C27A73F7-99AB-4A6B-A7F8-D7B3E06A5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384" y="1714261"/>
            <a:ext cx="9057683" cy="1714739"/>
          </a:xfrm>
          <a:prstGeom prst="rect">
            <a:avLst/>
          </a:prstGeom>
        </p:spPr>
      </p:pic>
      <p:pic>
        <p:nvPicPr>
          <p:cNvPr id="7" name="Picture 6">
            <a:extLst>
              <a:ext uri="{FF2B5EF4-FFF2-40B4-BE49-F238E27FC236}">
                <a16:creationId xmlns:a16="http://schemas.microsoft.com/office/drawing/2014/main" id="{59E0E057-7158-4BD6-9A78-1E16B0B82C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0741" y="5533840"/>
            <a:ext cx="4467849" cy="13241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4BB23-017E-4D05-B851-FC2A40D43B7B}"/>
              </a:ext>
            </a:extLst>
          </p:cNvPr>
          <p:cNvSpPr>
            <a:spLocks noGrp="1"/>
          </p:cNvSpPr>
          <p:nvPr>
            <p:ph idx="1"/>
          </p:nvPr>
        </p:nvSpPr>
        <p:spPr>
          <a:xfrm>
            <a:off x="0" y="0"/>
            <a:ext cx="12192000" cy="6858000"/>
          </a:xfrm>
        </p:spPr>
        <p:txBody>
          <a:bodyPr>
            <a:normAutofit/>
          </a:bodyPr>
          <a:lstStyle/>
          <a:p>
            <a:r>
              <a:rPr lang="en-US" sz="1600" dirty="0"/>
              <a:t>Now our next step is to work with quantity textbox. When user increase or decrease quantity from number input. There should be a column which tell price of individual item as per it’s quantity. Also total which we were showing separately before become grand total and final bill will be shown on that.</a:t>
            </a:r>
          </a:p>
          <a:p>
            <a:r>
              <a:rPr lang="en-US" sz="1600" dirty="0"/>
              <a:t>To achieve this task move to my cart page and add column total&lt;</a:t>
            </a:r>
            <a:r>
              <a:rPr lang="en-US" sz="1600" dirty="0" err="1"/>
              <a:t>th</a:t>
            </a:r>
            <a:r>
              <a:rPr lang="en-US" sz="1600" dirty="0"/>
              <a:t>&gt; and &lt;td&gt; to our table.in td we will make a class like class=“</a:t>
            </a:r>
            <a:r>
              <a:rPr lang="en-US" sz="1600" dirty="0" err="1"/>
              <a:t>item_total”,we</a:t>
            </a:r>
            <a:r>
              <a:rPr lang="en-US" sz="1600" dirty="0"/>
              <a:t> will use this class to store total of individual item. </a:t>
            </a:r>
          </a:p>
          <a:p>
            <a:r>
              <a:rPr lang="en-US" sz="1600" dirty="0"/>
              <a:t>As we know total of each item will be come after calculation like quantity* price of single item.so for this we need price and quantity of each item.</a:t>
            </a:r>
          </a:p>
          <a:p>
            <a:r>
              <a:rPr lang="en-US" sz="1600" dirty="0"/>
              <a:t>For this purpose we will make an input type hidden in td of price so we can take value of price and in that field and can use in further </a:t>
            </a:r>
            <a:r>
              <a:rPr lang="en-US" sz="1600" dirty="0" err="1"/>
              <a:t>calculation.like</a:t>
            </a:r>
            <a:endParaRPr lang="en-US" sz="1600" dirty="0"/>
          </a:p>
          <a:p>
            <a:r>
              <a:rPr lang="en-US" sz="1400" i="1" dirty="0">
                <a:solidFill>
                  <a:srgbClr val="FF0000"/>
                </a:solidFill>
              </a:rPr>
              <a:t>&lt;td&gt;$value[Price]&lt;input type='hidden' class='</a:t>
            </a:r>
            <a:r>
              <a:rPr lang="en-US" sz="1400" i="1" dirty="0" err="1">
                <a:solidFill>
                  <a:srgbClr val="FF0000"/>
                </a:solidFill>
              </a:rPr>
              <a:t>item_price</a:t>
            </a:r>
            <a:r>
              <a:rPr lang="en-US" sz="1400" i="1" dirty="0">
                <a:solidFill>
                  <a:srgbClr val="FF0000"/>
                </a:solidFill>
              </a:rPr>
              <a:t>' value='$value[Price]'&lt;/td&gt;</a:t>
            </a:r>
          </a:p>
          <a:p>
            <a:r>
              <a:rPr lang="en-US" sz="1600" dirty="0"/>
              <a:t>Here first $value[price]is used to show the price of </a:t>
            </a:r>
            <a:r>
              <a:rPr lang="en-US" sz="1600" dirty="0" err="1"/>
              <a:t>item.then</a:t>
            </a:r>
            <a:r>
              <a:rPr lang="en-US" sz="1600" dirty="0"/>
              <a:t> input hidden type value is also $value{price],from this we will take this value into </a:t>
            </a:r>
            <a:r>
              <a:rPr lang="en-US" sz="1600" dirty="0" err="1"/>
              <a:t>javascript</a:t>
            </a:r>
            <a:r>
              <a:rPr lang="en-US" sz="1600" dirty="0"/>
              <a:t> and then multiply it with quantity.</a:t>
            </a:r>
          </a:p>
          <a:p>
            <a:r>
              <a:rPr lang="en-US" sz="1600" dirty="0"/>
              <a:t>We also make class so we can give reference of this class to hit tag of price .</a:t>
            </a:r>
          </a:p>
          <a:p>
            <a:r>
              <a:rPr lang="en-US" sz="1600" dirty="0"/>
              <a:t>We also make a class in quantity tag so we can hit that tag from class name and get quantity of item.</a:t>
            </a:r>
          </a:p>
          <a:p>
            <a:r>
              <a:rPr lang="en-US" sz="1600" dirty="0"/>
              <a:t>Now front end work has been completed now we will add some JavaScript code. We are using </a:t>
            </a:r>
            <a:r>
              <a:rPr lang="en-US" sz="1600" dirty="0" err="1"/>
              <a:t>javascript</a:t>
            </a:r>
            <a:r>
              <a:rPr lang="en-US" sz="1600" dirty="0"/>
              <a:t> here because we are changing in front end directly from </a:t>
            </a:r>
            <a:r>
              <a:rPr lang="en-US" sz="1600" dirty="0" err="1"/>
              <a:t>browser.javascript</a:t>
            </a:r>
            <a:r>
              <a:rPr lang="en-US" sz="1600" dirty="0"/>
              <a:t> will make it easy for us.</a:t>
            </a:r>
          </a:p>
        </p:txBody>
      </p:sp>
    </p:spTree>
    <p:extLst>
      <p:ext uri="{BB962C8B-B14F-4D97-AF65-F5344CB8AC3E}">
        <p14:creationId xmlns:p14="http://schemas.microsoft.com/office/powerpoint/2010/main" val="1686254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CAE1F5-2C5A-4465-A633-6882D6BF423B}"/>
              </a:ext>
            </a:extLst>
          </p:cNvPr>
          <p:cNvSpPr>
            <a:spLocks noGrp="1"/>
          </p:cNvSpPr>
          <p:nvPr>
            <p:ph idx="1"/>
          </p:nvPr>
        </p:nvSpPr>
        <p:spPr>
          <a:xfrm>
            <a:off x="0" y="0"/>
            <a:ext cx="12192000" cy="6858000"/>
          </a:xfrm>
        </p:spPr>
        <p:txBody>
          <a:bodyPr/>
          <a:lstStyle/>
          <a:p>
            <a:r>
              <a:rPr lang="en-US" sz="1600" dirty="0"/>
              <a:t>First three lines are used to just access html </a:t>
            </a:r>
            <a:r>
              <a:rPr lang="en-US" sz="1600" dirty="0" err="1"/>
              <a:t>element.create</a:t>
            </a:r>
            <a:r>
              <a:rPr lang="en-US" sz="1600" dirty="0"/>
              <a:t> a function and apply a loop. Remember that our tr is in loop so if items added by users are 4 then tr will also be 4.each element will 4. like price td will also be 4.we have assigned a class to price td which is item_price.it means there will be 4 tags who will have </a:t>
            </a:r>
            <a:r>
              <a:rPr lang="en-US" sz="1600" dirty="0" err="1"/>
              <a:t>item_price</a:t>
            </a:r>
            <a:r>
              <a:rPr lang="en-US" sz="1600" dirty="0"/>
              <a:t> class and same goes for quantity and other tags.</a:t>
            </a:r>
          </a:p>
          <a:p>
            <a:r>
              <a:rPr lang="en-US" sz="1600" dirty="0"/>
              <a:t>Now in loop we mentioned condition that </a:t>
            </a:r>
            <a:r>
              <a:rPr lang="en-US" sz="1600" dirty="0" err="1"/>
              <a:t>i</a:t>
            </a:r>
            <a:r>
              <a:rPr lang="en-US" sz="1600" dirty="0"/>
              <a:t>&lt; </a:t>
            </a:r>
            <a:r>
              <a:rPr lang="en-US" sz="1600" dirty="0" err="1"/>
              <a:t>iprice.length</a:t>
            </a:r>
            <a:r>
              <a:rPr lang="en-US" sz="1600" dirty="0"/>
              <a:t> , </a:t>
            </a:r>
            <a:r>
              <a:rPr lang="en-US" sz="1600" dirty="0" err="1"/>
              <a:t>iprice</a:t>
            </a:r>
            <a:r>
              <a:rPr lang="en-US" sz="1600" dirty="0"/>
              <a:t> length will be same as number of item present in cart.</a:t>
            </a:r>
          </a:p>
          <a:p>
            <a:r>
              <a:rPr lang="en-US" sz="1600" dirty="0"/>
              <a:t>In td of total we make a class </a:t>
            </a:r>
            <a:r>
              <a:rPr lang="en-US" sz="1600" dirty="0" err="1"/>
              <a:t>itotal</a:t>
            </a:r>
            <a:r>
              <a:rPr lang="en-US" sz="1600" dirty="0"/>
              <a:t>. Now I want to place total of individual amount through </a:t>
            </a:r>
            <a:r>
              <a:rPr lang="en-US" sz="1600" dirty="0" err="1"/>
              <a:t>itotal</a:t>
            </a:r>
            <a:r>
              <a:rPr lang="en-US" sz="1600" dirty="0"/>
              <a:t> class like:</a:t>
            </a:r>
          </a:p>
          <a:p>
            <a:r>
              <a:rPr lang="en-US" sz="1600" dirty="0" err="1">
                <a:solidFill>
                  <a:srgbClr val="FF0000"/>
                </a:solidFill>
              </a:rPr>
              <a:t>itotal</a:t>
            </a:r>
            <a:r>
              <a:rPr lang="en-US" sz="1600" dirty="0">
                <a:solidFill>
                  <a:srgbClr val="FF0000"/>
                </a:solidFill>
              </a:rPr>
              <a:t>[</a:t>
            </a:r>
            <a:r>
              <a:rPr lang="en-US" sz="1600" dirty="0" err="1">
                <a:solidFill>
                  <a:srgbClr val="FF0000"/>
                </a:solidFill>
              </a:rPr>
              <a:t>i</a:t>
            </a:r>
            <a:r>
              <a:rPr lang="en-US" sz="1600" dirty="0">
                <a:solidFill>
                  <a:srgbClr val="FF0000"/>
                </a:solidFill>
              </a:rPr>
              <a:t>].</a:t>
            </a:r>
            <a:r>
              <a:rPr lang="en-US" sz="1600" dirty="0" err="1">
                <a:solidFill>
                  <a:srgbClr val="FF0000"/>
                </a:solidFill>
              </a:rPr>
              <a:t>innerText</a:t>
            </a:r>
            <a:r>
              <a:rPr lang="en-US" sz="1600" dirty="0">
                <a:solidFill>
                  <a:srgbClr val="FF0000"/>
                </a:solidFill>
              </a:rPr>
              <a:t> = (</a:t>
            </a:r>
            <a:r>
              <a:rPr lang="en-US" sz="1600" dirty="0" err="1">
                <a:solidFill>
                  <a:srgbClr val="FF0000"/>
                </a:solidFill>
              </a:rPr>
              <a:t>iprice</a:t>
            </a:r>
            <a:r>
              <a:rPr lang="en-US" sz="1600" dirty="0">
                <a:solidFill>
                  <a:srgbClr val="FF0000"/>
                </a:solidFill>
              </a:rPr>
              <a:t>[</a:t>
            </a:r>
            <a:r>
              <a:rPr lang="en-US" sz="1600" dirty="0" err="1">
                <a:solidFill>
                  <a:srgbClr val="FF0000"/>
                </a:solidFill>
              </a:rPr>
              <a:t>i</a:t>
            </a:r>
            <a:r>
              <a:rPr lang="en-US" sz="1600" dirty="0">
                <a:solidFill>
                  <a:srgbClr val="FF0000"/>
                </a:solidFill>
              </a:rPr>
              <a:t>].value) * (</a:t>
            </a:r>
            <a:r>
              <a:rPr lang="en-US" sz="1600" dirty="0" err="1">
                <a:solidFill>
                  <a:srgbClr val="FF0000"/>
                </a:solidFill>
              </a:rPr>
              <a:t>iquantity</a:t>
            </a:r>
            <a:r>
              <a:rPr lang="en-US" sz="1600" dirty="0">
                <a:solidFill>
                  <a:srgbClr val="FF0000"/>
                </a:solidFill>
              </a:rPr>
              <a:t>[</a:t>
            </a:r>
            <a:r>
              <a:rPr lang="en-US" sz="1600" dirty="0" err="1">
                <a:solidFill>
                  <a:srgbClr val="FF0000"/>
                </a:solidFill>
              </a:rPr>
              <a:t>i</a:t>
            </a:r>
            <a:r>
              <a:rPr lang="en-US" sz="1600" dirty="0">
                <a:solidFill>
                  <a:srgbClr val="FF0000"/>
                </a:solidFill>
              </a:rPr>
              <a:t>].value);</a:t>
            </a:r>
          </a:p>
          <a:p>
            <a:r>
              <a:rPr lang="en-US" sz="1600" dirty="0"/>
              <a:t>Here value of I is zero so first textbox of I price will be considered and it’s value will be multiplied with value of first textbox of quantity.</a:t>
            </a:r>
          </a:p>
          <a:p>
            <a:r>
              <a:rPr lang="en-US" sz="1600" dirty="0"/>
              <a:t>In same manner loop will be continued .and calculation will be shown in total column through it’s class </a:t>
            </a:r>
            <a:r>
              <a:rPr lang="en-US" sz="1600" dirty="0" err="1"/>
              <a:t>itotal</a:t>
            </a:r>
            <a:r>
              <a:rPr lang="en-US" sz="1600" dirty="0"/>
              <a:t>.</a:t>
            </a:r>
          </a:p>
          <a:p>
            <a:r>
              <a:rPr lang="en-US" sz="1600" dirty="0"/>
              <a:t>Finally call the function.</a:t>
            </a:r>
          </a:p>
          <a:p>
            <a:r>
              <a:rPr lang="en-US" sz="1600" dirty="0" err="1"/>
              <a:t>Caaling</a:t>
            </a:r>
            <a:r>
              <a:rPr lang="en-US" sz="1600" dirty="0"/>
              <a:t> function in script will only run </a:t>
            </a:r>
            <a:r>
              <a:rPr lang="en-US" sz="1600" dirty="0" err="1"/>
              <a:t>once,but</a:t>
            </a:r>
            <a:r>
              <a:rPr lang="en-US" sz="1600" dirty="0"/>
              <a:t> we want to run this function whenever user make changes in quantity input type.</a:t>
            </a:r>
          </a:p>
          <a:p>
            <a:r>
              <a:rPr lang="en-US" sz="1600" dirty="0"/>
              <a:t>So for doing this we will call function on input type number through </a:t>
            </a:r>
            <a:r>
              <a:rPr lang="en-US" sz="1600" dirty="0" err="1"/>
              <a:t>onchange</a:t>
            </a:r>
            <a:r>
              <a:rPr lang="en-US" sz="1600" dirty="0"/>
              <a:t> built-in function.</a:t>
            </a:r>
          </a:p>
          <a:p>
            <a:r>
              <a:rPr lang="en-US" sz="1600" dirty="0"/>
              <a:t>&lt;td&gt;&lt;input class='text-center </a:t>
            </a:r>
            <a:r>
              <a:rPr lang="en-US" sz="1600" dirty="0" err="1"/>
              <a:t>item_quantity</a:t>
            </a:r>
            <a:r>
              <a:rPr lang="en-US" sz="1600" dirty="0"/>
              <a:t>' type='number' value='$value[Quantity]' </a:t>
            </a:r>
            <a:r>
              <a:rPr lang="en-US" sz="1600" dirty="0" err="1">
                <a:solidFill>
                  <a:srgbClr val="FF0000"/>
                </a:solidFill>
              </a:rPr>
              <a:t>onchange</a:t>
            </a:r>
            <a:r>
              <a:rPr lang="en-US" sz="1600" dirty="0">
                <a:solidFill>
                  <a:srgbClr val="FF0000"/>
                </a:solidFill>
              </a:rPr>
              <a:t>='</a:t>
            </a:r>
            <a:r>
              <a:rPr lang="en-US" sz="1600" dirty="0" err="1">
                <a:solidFill>
                  <a:srgbClr val="FF0000"/>
                </a:solidFill>
              </a:rPr>
              <a:t>subTotal</a:t>
            </a:r>
            <a:r>
              <a:rPr lang="en-US" sz="1600" dirty="0">
                <a:solidFill>
                  <a:srgbClr val="FF0000"/>
                </a:solidFill>
              </a:rPr>
              <a:t>()'</a:t>
            </a:r>
            <a:r>
              <a:rPr lang="en-US" sz="1600" dirty="0"/>
              <a:t> min='1' max='10'&gt;&lt;/td&gt;</a:t>
            </a:r>
          </a:p>
          <a:p>
            <a:endParaRPr lang="en-US" sz="1600" dirty="0"/>
          </a:p>
          <a:p>
            <a:endParaRPr lang="en-US" sz="1600" dirty="0"/>
          </a:p>
          <a:p>
            <a:endParaRPr lang="en-US" sz="1600" dirty="0"/>
          </a:p>
          <a:p>
            <a:r>
              <a:rPr lang="en-US" sz="1600" dirty="0"/>
              <a:t> </a:t>
            </a:r>
          </a:p>
          <a:p>
            <a:endParaRPr lang="en-US" dirty="0"/>
          </a:p>
        </p:txBody>
      </p:sp>
      <p:pic>
        <p:nvPicPr>
          <p:cNvPr id="5" name="Picture 4">
            <a:extLst>
              <a:ext uri="{FF2B5EF4-FFF2-40B4-BE49-F238E27FC236}">
                <a16:creationId xmlns:a16="http://schemas.microsoft.com/office/drawing/2014/main" id="{8BEC775E-588B-4F7E-9CDF-441F538371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2360" y="4019154"/>
            <a:ext cx="5725324" cy="2838846"/>
          </a:xfrm>
          <a:prstGeom prst="rect">
            <a:avLst/>
          </a:prstGeom>
        </p:spPr>
      </p:pic>
    </p:spTree>
    <p:extLst>
      <p:ext uri="{BB962C8B-B14F-4D97-AF65-F5344CB8AC3E}">
        <p14:creationId xmlns:p14="http://schemas.microsoft.com/office/powerpoint/2010/main" val="786077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B32671-B9F0-468E-BBFC-3BD95871B432}"/>
              </a:ext>
            </a:extLst>
          </p:cNvPr>
          <p:cNvSpPr>
            <a:spLocks noGrp="1"/>
          </p:cNvSpPr>
          <p:nvPr>
            <p:ph idx="1"/>
          </p:nvPr>
        </p:nvSpPr>
        <p:spPr>
          <a:xfrm>
            <a:off x="0" y="0"/>
            <a:ext cx="12192000" cy="6858000"/>
          </a:xfrm>
        </p:spPr>
        <p:txBody>
          <a:bodyPr>
            <a:normAutofit/>
          </a:bodyPr>
          <a:lstStyle/>
          <a:p>
            <a:r>
              <a:rPr lang="en-US" sz="1600" dirty="0"/>
              <a:t>Now individual item total has been calculated .move towards total bill. We have already define total bill through php before but now we don’t need of it because all calculation is done in JavaScript .so we will also calculate total bill through same loop in JavaScript.</a:t>
            </a:r>
          </a:p>
          <a:p>
            <a:r>
              <a:rPr lang="en-US" sz="1600" dirty="0"/>
              <a:t>So change that total to grand total and remove php from there and just make an id of that html element so we can pass grand total from </a:t>
            </a:r>
            <a:r>
              <a:rPr lang="en-US" sz="1600" dirty="0" err="1"/>
              <a:t>javascript</a:t>
            </a:r>
            <a:r>
              <a:rPr lang="en-US" sz="1600" dirty="0"/>
              <a:t>.</a:t>
            </a:r>
          </a:p>
          <a:p>
            <a:r>
              <a:rPr lang="en-US" sz="1600" dirty="0"/>
              <a:t>Now in </a:t>
            </a:r>
            <a:r>
              <a:rPr lang="en-US" sz="1600" dirty="0" err="1"/>
              <a:t>javascript</a:t>
            </a:r>
            <a:r>
              <a:rPr lang="en-US" sz="1600" dirty="0"/>
              <a:t> we will take a global variable for </a:t>
            </a:r>
            <a:r>
              <a:rPr lang="en-US" sz="1600" dirty="0" err="1"/>
              <a:t>grand_total</a:t>
            </a:r>
            <a:r>
              <a:rPr lang="en-US" sz="1600" dirty="0"/>
              <a:t> and initialize it as zero;</a:t>
            </a:r>
          </a:p>
          <a:p>
            <a:r>
              <a:rPr lang="en-US" sz="1600" dirty="0"/>
              <a:t>Also we will define it in function as again make it </a:t>
            </a:r>
            <a:r>
              <a:rPr lang="en-US" sz="1600" dirty="0" err="1"/>
              <a:t>zero,because</a:t>
            </a:r>
            <a:r>
              <a:rPr lang="en-US" sz="1600" dirty="0"/>
              <a:t> we know function will run when any changes occur in quantity.so whenever quantity changes function will start and </a:t>
            </a:r>
            <a:r>
              <a:rPr lang="en-US" sz="1600" dirty="0" err="1"/>
              <a:t>grand_total</a:t>
            </a:r>
            <a:r>
              <a:rPr lang="en-US" sz="1600" dirty="0"/>
              <a:t> variable again become zero to recalculate the grand total.</a:t>
            </a:r>
          </a:p>
          <a:p>
            <a:r>
              <a:rPr lang="en-US" sz="1600" dirty="0"/>
              <a:t>Now we want in our </a:t>
            </a:r>
            <a:r>
              <a:rPr lang="en-US" sz="1600" dirty="0" err="1"/>
              <a:t>grand_total</a:t>
            </a:r>
            <a:r>
              <a:rPr lang="en-US" sz="1600" dirty="0"/>
              <a:t> variable sum of every individual product as per its quantity will add in grand total variable.</a:t>
            </a:r>
          </a:p>
          <a:p>
            <a:r>
              <a:rPr lang="en-US" sz="1600" dirty="0"/>
              <a:t>Total of every individual item is in calc variable so we will add </a:t>
            </a:r>
            <a:r>
              <a:rPr lang="en-US" sz="1600" dirty="0" err="1"/>
              <a:t>gt</a:t>
            </a:r>
            <a:r>
              <a:rPr lang="en-US" sz="1600" dirty="0"/>
              <a:t> previous value with calc variable, so all item total will get add in </a:t>
            </a:r>
            <a:r>
              <a:rPr lang="en-US" sz="1600" dirty="0" err="1"/>
              <a:t>grand_total</a:t>
            </a:r>
            <a:r>
              <a:rPr lang="en-US" sz="1600" dirty="0"/>
              <a:t> variable. Like </a:t>
            </a:r>
            <a:r>
              <a:rPr lang="en-US" dirty="0"/>
              <a:t>  </a:t>
            </a:r>
            <a:r>
              <a:rPr lang="en-US" sz="1600" dirty="0" err="1"/>
              <a:t>grand_total</a:t>
            </a:r>
            <a:r>
              <a:rPr lang="en-US" sz="1600" dirty="0"/>
              <a:t>=</a:t>
            </a:r>
            <a:r>
              <a:rPr lang="en-US" sz="1600" dirty="0" err="1"/>
              <a:t>grand_total</a:t>
            </a:r>
            <a:r>
              <a:rPr lang="en-US" sz="1600" dirty="0"/>
              <a:t> + calc;</a:t>
            </a:r>
          </a:p>
          <a:p>
            <a:r>
              <a:rPr lang="en-US" sz="1600" dirty="0"/>
              <a:t>Finally just passing calculated </a:t>
            </a:r>
            <a:r>
              <a:rPr lang="en-US" sz="1600" dirty="0" err="1"/>
              <a:t>grand_total</a:t>
            </a:r>
            <a:r>
              <a:rPr lang="en-US" sz="1600" dirty="0"/>
              <a:t> to our id=</a:t>
            </a:r>
            <a:r>
              <a:rPr lang="en-US" sz="1600" dirty="0" err="1"/>
              <a:t>grand_total</a:t>
            </a:r>
            <a:r>
              <a:rPr lang="en-US" sz="1600" dirty="0"/>
              <a:t>.</a:t>
            </a:r>
          </a:p>
          <a:p>
            <a:endParaRPr lang="en-US" sz="1600" dirty="0"/>
          </a:p>
          <a:p>
            <a:endParaRPr lang="en-US" sz="1600" dirty="0"/>
          </a:p>
          <a:p>
            <a:endParaRPr lang="en-US" sz="1600" dirty="0"/>
          </a:p>
        </p:txBody>
      </p:sp>
      <p:pic>
        <p:nvPicPr>
          <p:cNvPr id="5" name="Picture 4">
            <a:extLst>
              <a:ext uri="{FF2B5EF4-FFF2-40B4-BE49-F238E27FC236}">
                <a16:creationId xmlns:a16="http://schemas.microsoft.com/office/drawing/2014/main" id="{29B91701-06FB-4ACD-9AFE-99CC458B2C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052" y="2812430"/>
            <a:ext cx="5553850" cy="3829584"/>
          </a:xfrm>
          <a:prstGeom prst="rect">
            <a:avLst/>
          </a:prstGeom>
        </p:spPr>
      </p:pic>
    </p:spTree>
    <p:extLst>
      <p:ext uri="{BB962C8B-B14F-4D97-AF65-F5344CB8AC3E}">
        <p14:creationId xmlns:p14="http://schemas.microsoft.com/office/powerpoint/2010/main" val="1269488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C074EA-78A2-44A2-98F7-75B5AF8BB603}"/>
              </a:ext>
            </a:extLst>
          </p:cNvPr>
          <p:cNvSpPr>
            <a:spLocks noGrp="1"/>
          </p:cNvSpPr>
          <p:nvPr>
            <p:ph idx="1"/>
          </p:nvPr>
        </p:nvSpPr>
        <p:spPr>
          <a:xfrm>
            <a:off x="0" y="0"/>
            <a:ext cx="12192000" cy="6858000"/>
          </a:xfrm>
        </p:spPr>
        <p:txBody>
          <a:bodyPr>
            <a:normAutofit/>
          </a:bodyPr>
          <a:lstStyle/>
          <a:p>
            <a:r>
              <a:rPr lang="en-US" sz="1600" dirty="0"/>
              <a:t>Now check each and every thin is working fine. But have you noticed that when you refresh your page quantity of each page become 1 .this issue is affecting our bill total. The reason of this issue is we have set our quantity by default 1.so when each time page refresh it’s again set to one.</a:t>
            </a:r>
          </a:p>
          <a:p>
            <a:r>
              <a:rPr lang="en-US" sz="1600" dirty="0"/>
              <a:t>To resolve this issue we need to store our quantity in session[cart].for sending data for quantity box we need to put that quantity box in from with post method so when user increase quantity form will be submitted and quantity will be saved in post </a:t>
            </a:r>
            <a:r>
              <a:rPr lang="en-US" sz="1600" dirty="0" err="1"/>
              <a:t>variable,after</a:t>
            </a:r>
            <a:r>
              <a:rPr lang="en-US" sz="1600" dirty="0"/>
              <a:t> saving in post variable we will assign it to session[cart].</a:t>
            </a:r>
          </a:p>
          <a:p>
            <a:r>
              <a:rPr lang="en-US" sz="1600" dirty="0"/>
              <a:t>Lets have a practical example of </a:t>
            </a:r>
            <a:r>
              <a:rPr lang="en-US" sz="1600" dirty="0" err="1"/>
              <a:t>it.mover</a:t>
            </a:r>
            <a:r>
              <a:rPr lang="en-US" sz="1600" dirty="0"/>
              <a:t> towards </a:t>
            </a:r>
            <a:r>
              <a:rPr lang="en-US" sz="1600" dirty="0" err="1"/>
              <a:t>mycart</a:t>
            </a:r>
            <a:r>
              <a:rPr lang="en-US" sz="1600" dirty="0"/>
              <a:t> page where quantity box is present and wrap it into from like:</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Here I made some changes like wrap td of quantity into form and sending its data to manage_cart page through post method.</a:t>
            </a:r>
          </a:p>
          <a:p>
            <a:r>
              <a:rPr lang="en-US" sz="1600" dirty="0"/>
              <a:t>I have set name for quantity box so we can use it for fetching value from it.</a:t>
            </a:r>
          </a:p>
          <a:p>
            <a:r>
              <a:rPr lang="en-US" sz="1600" dirty="0" err="1"/>
              <a:t>Onchange</a:t>
            </a:r>
            <a:r>
              <a:rPr lang="en-US" sz="1600" dirty="0"/>
              <a:t> function now have </a:t>
            </a:r>
            <a:r>
              <a:rPr lang="en-US" sz="1600" dirty="0" err="1"/>
              <a:t>this.form.submit</a:t>
            </a:r>
            <a:r>
              <a:rPr lang="en-US" sz="1600" dirty="0"/>
              <a:t>() , it means whenever user change quantity of item this form will submitted to </a:t>
            </a:r>
            <a:r>
              <a:rPr lang="en-US" sz="1600" dirty="0" err="1"/>
              <a:t>manage_Cart</a:t>
            </a:r>
            <a:r>
              <a:rPr lang="en-US" sz="1600" dirty="0"/>
              <a:t> page where we will code for quantity </a:t>
            </a:r>
            <a:r>
              <a:rPr lang="en-US" sz="1600" dirty="0" err="1"/>
              <a:t>updation</a:t>
            </a:r>
            <a:r>
              <a:rPr lang="en-US" sz="1600" dirty="0"/>
              <a:t>.</a:t>
            </a:r>
          </a:p>
          <a:p>
            <a:r>
              <a:rPr lang="en-US" sz="1600" dirty="0"/>
              <a:t>Remember that we also need to know that which item quantity is increasing or decreasing so we also need item name here.so I take item name as hidden field ,through this we can match our item name whose quantity is changing with those items who are present in </a:t>
            </a:r>
            <a:r>
              <a:rPr lang="en-US" sz="1600" dirty="0" err="1"/>
              <a:t>cart.once</a:t>
            </a:r>
            <a:r>
              <a:rPr lang="en-US" sz="1600" dirty="0"/>
              <a:t> it will match quantity will also be saved in cart.</a:t>
            </a:r>
          </a:p>
          <a:p>
            <a:endParaRPr lang="en-US" sz="1600" dirty="0"/>
          </a:p>
          <a:p>
            <a:endParaRPr lang="en-US" sz="1600" dirty="0"/>
          </a:p>
        </p:txBody>
      </p:sp>
      <p:pic>
        <p:nvPicPr>
          <p:cNvPr id="5" name="Picture 4">
            <a:extLst>
              <a:ext uri="{FF2B5EF4-FFF2-40B4-BE49-F238E27FC236}">
                <a16:creationId xmlns:a16="http://schemas.microsoft.com/office/drawing/2014/main" id="{EB1F68A2-02C6-4E62-A036-3B45126FC5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393" y="2197523"/>
            <a:ext cx="9948896" cy="1956787"/>
          </a:xfrm>
          <a:prstGeom prst="rect">
            <a:avLst/>
          </a:prstGeom>
        </p:spPr>
      </p:pic>
    </p:spTree>
    <p:extLst>
      <p:ext uri="{BB962C8B-B14F-4D97-AF65-F5344CB8AC3E}">
        <p14:creationId xmlns:p14="http://schemas.microsoft.com/office/powerpoint/2010/main" val="3568506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402"/>
            <a:ext cx="12192000" cy="6838597"/>
          </a:xfrm>
        </p:spPr>
        <p:txBody>
          <a:bodyPr/>
          <a:lstStyle/>
          <a:p>
            <a:pPr marL="0" indent="0">
              <a:buNone/>
            </a:pPr>
            <a:endParaRPr lang="en-US" sz="2000" dirty="0"/>
          </a:p>
          <a:p>
            <a:pPr marL="0" indent="0">
              <a:buNone/>
            </a:pPr>
            <a:endParaRPr lang="en-US" sz="2000" dirty="0"/>
          </a:p>
          <a:p>
            <a:pPr marL="0" indent="0" algn="ctr">
              <a:buNone/>
            </a:pPr>
            <a:r>
              <a:rPr lang="en-US" sz="3200" dirty="0"/>
              <a:t>For Add to card functionality we need following main option</a:t>
            </a:r>
          </a:p>
          <a:p>
            <a:pPr marL="0" indent="0" algn="ctr">
              <a:buNone/>
            </a:pPr>
            <a:endParaRPr lang="en-US" sz="2000" dirty="0"/>
          </a:p>
          <a:p>
            <a:pPr marL="0" indent="0" algn="ctr">
              <a:buNone/>
            </a:pPr>
            <a:endParaRPr lang="en-US" sz="2000" dirty="0"/>
          </a:p>
          <a:p>
            <a:pPr marL="514350" indent="-514350">
              <a:buFont typeface="+mj-lt"/>
              <a:buAutoNum type="arabicPeriod"/>
            </a:pPr>
            <a:r>
              <a:rPr lang="en-US" sz="2400" dirty="0"/>
              <a:t>Show product</a:t>
            </a:r>
          </a:p>
          <a:p>
            <a:pPr marL="514350" indent="-514350">
              <a:buFont typeface="+mj-lt"/>
              <a:buAutoNum type="arabicPeriod"/>
            </a:pPr>
            <a:r>
              <a:rPr lang="en-US" sz="2400" dirty="0"/>
              <a:t>Allow user to add product</a:t>
            </a:r>
          </a:p>
          <a:p>
            <a:pPr marL="514350" indent="-514350">
              <a:buFont typeface="+mj-lt"/>
              <a:buAutoNum type="arabicPeriod"/>
            </a:pPr>
            <a:r>
              <a:rPr lang="en-US" sz="2400" dirty="0"/>
              <a:t>When user added there must be a table which is showing detail of shopping like items purchase their quantity and total of those products.</a:t>
            </a:r>
          </a:p>
          <a:p>
            <a:pPr marL="514350" indent="-514350">
              <a:buFont typeface="+mj-lt"/>
              <a:buAutoNum type="arabicPeriod"/>
            </a:pPr>
            <a:r>
              <a:rPr lang="en-US" sz="2400" dirty="0"/>
              <a:t>There should be a remove button so user can remove items from table or cart.</a:t>
            </a:r>
          </a:p>
          <a:p>
            <a:pPr marL="0" indent="0">
              <a:buNone/>
            </a:pPr>
            <a:endParaRPr lang="en-US" sz="1600" dirty="0"/>
          </a:p>
          <a:p>
            <a:pPr marL="0" indent="0">
              <a:buNone/>
            </a:pPr>
            <a:endParaRPr lang="en-US" sz="1600"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7E3F50-9E4A-4581-A46C-FD8AFAA3034A}"/>
              </a:ext>
            </a:extLst>
          </p:cNvPr>
          <p:cNvSpPr>
            <a:spLocks noGrp="1"/>
          </p:cNvSpPr>
          <p:nvPr>
            <p:ph idx="1"/>
          </p:nvPr>
        </p:nvSpPr>
        <p:spPr>
          <a:xfrm>
            <a:off x="0" y="0"/>
            <a:ext cx="12192000" cy="6858000"/>
          </a:xfrm>
        </p:spPr>
        <p:txBody>
          <a:bodyPr>
            <a:normAutofit/>
          </a:bodyPr>
          <a:lstStyle/>
          <a:p>
            <a:r>
              <a:rPr lang="en-US" sz="1600" dirty="0"/>
              <a:t>Now move towards manage_cart page where we code for changing quantity.</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In first if we are checking that is quantity </a:t>
            </a:r>
            <a:r>
              <a:rPr lang="en-US" sz="1600" dirty="0" err="1"/>
              <a:t>changed.if</a:t>
            </a:r>
            <a:r>
              <a:rPr lang="en-US" sz="1600" dirty="0"/>
              <a:t> it is changed then post method must have some </a:t>
            </a:r>
            <a:r>
              <a:rPr lang="en-US" sz="1600" dirty="0" err="1"/>
              <a:t>value.if</a:t>
            </a:r>
            <a:r>
              <a:rPr lang="en-US" sz="1600" dirty="0"/>
              <a:t> it contains value then we are running loop to find out which item quantity is changed by user.</a:t>
            </a:r>
          </a:p>
          <a:p>
            <a:r>
              <a:rPr lang="en-US" sz="1600" dirty="0"/>
              <a:t>When item name present in cart will match with item name coming from post method then we will set quantity .</a:t>
            </a:r>
          </a:p>
          <a:p>
            <a:r>
              <a:rPr lang="en-US" sz="1600" dirty="0"/>
              <a:t>In second if we are entering in session[cart] and through key we are going in quantity </a:t>
            </a:r>
            <a:r>
              <a:rPr lang="en-US" sz="1600" dirty="0" err="1"/>
              <a:t>value,then</a:t>
            </a:r>
            <a:r>
              <a:rPr lang="en-US" sz="1600" dirty="0"/>
              <a:t> we are replacing that quantity with quantity which is present in post method quantity(coming from form).</a:t>
            </a:r>
          </a:p>
          <a:p>
            <a:endParaRPr lang="en-US" sz="1600" dirty="0"/>
          </a:p>
        </p:txBody>
      </p:sp>
      <p:pic>
        <p:nvPicPr>
          <p:cNvPr id="5" name="Picture 4">
            <a:extLst>
              <a:ext uri="{FF2B5EF4-FFF2-40B4-BE49-F238E27FC236}">
                <a16:creationId xmlns:a16="http://schemas.microsoft.com/office/drawing/2014/main" id="{71A564FF-1764-4AA0-B871-51F1E135035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46125" y="534800"/>
            <a:ext cx="7470585" cy="2356574"/>
          </a:xfrm>
          <a:prstGeom prst="rect">
            <a:avLst/>
          </a:prstGeom>
        </p:spPr>
      </p:pic>
    </p:spTree>
    <p:extLst>
      <p:ext uri="{BB962C8B-B14F-4D97-AF65-F5344CB8AC3E}">
        <p14:creationId xmlns:p14="http://schemas.microsoft.com/office/powerpoint/2010/main" val="3770078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FFF0C4-F9AC-4ADC-ABD9-7DA8CC6DFF9A}"/>
              </a:ext>
            </a:extLst>
          </p:cNvPr>
          <p:cNvSpPr>
            <a:spLocks noGrp="1"/>
          </p:cNvSpPr>
          <p:nvPr>
            <p:ph idx="1"/>
          </p:nvPr>
        </p:nvSpPr>
        <p:spPr>
          <a:xfrm>
            <a:off x="0" y="0"/>
            <a:ext cx="12192000" cy="6858000"/>
          </a:xfrm>
        </p:spPr>
        <p:txBody>
          <a:bodyPr>
            <a:normAutofit/>
          </a:bodyPr>
          <a:lstStyle/>
          <a:p>
            <a:r>
              <a:rPr lang="en-US" sz="1600" dirty="0"/>
              <a:t>Now at this point each and every thing in our cart is working perfectly. Our last task is to dump this order into database with some customer information so for this we are making a form where we will take user information and then save it with order details.</a:t>
            </a:r>
          </a:p>
          <a:p>
            <a:r>
              <a:rPr lang="en-US" sz="1600" dirty="0"/>
              <a:t>So firstly we will add from and make it visible only when user have some item/items in cart.so move towards </a:t>
            </a:r>
            <a:r>
              <a:rPr lang="en-US" sz="1600" dirty="0" err="1"/>
              <a:t>mycart</a:t>
            </a:r>
            <a:r>
              <a:rPr lang="en-US" sz="1600" dirty="0"/>
              <a:t> page and do some code for front end.</a:t>
            </a:r>
          </a:p>
          <a:p>
            <a:endParaRPr lang="en-US" sz="1600" dirty="0"/>
          </a:p>
        </p:txBody>
      </p:sp>
      <p:pic>
        <p:nvPicPr>
          <p:cNvPr id="4" name="Picture 3">
            <a:extLst>
              <a:ext uri="{FF2B5EF4-FFF2-40B4-BE49-F238E27FC236}">
                <a16:creationId xmlns:a16="http://schemas.microsoft.com/office/drawing/2014/main" id="{0CE66989-F001-4B1A-9E35-5D4BD4D12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269" y="1121515"/>
            <a:ext cx="6173061" cy="5487166"/>
          </a:xfrm>
          <a:prstGeom prst="rect">
            <a:avLst/>
          </a:prstGeom>
        </p:spPr>
      </p:pic>
      <p:sp>
        <p:nvSpPr>
          <p:cNvPr id="5" name="TextBox 4">
            <a:extLst>
              <a:ext uri="{FF2B5EF4-FFF2-40B4-BE49-F238E27FC236}">
                <a16:creationId xmlns:a16="http://schemas.microsoft.com/office/drawing/2014/main" id="{C5144B10-DDF0-4539-AD18-24AE18529E63}"/>
              </a:ext>
            </a:extLst>
          </p:cNvPr>
          <p:cNvSpPr txBox="1"/>
          <p:nvPr/>
        </p:nvSpPr>
        <p:spPr>
          <a:xfrm>
            <a:off x="6710289" y="1083212"/>
            <a:ext cx="5134708" cy="5078313"/>
          </a:xfrm>
          <a:prstGeom prst="rect">
            <a:avLst/>
          </a:prstGeom>
          <a:noFill/>
        </p:spPr>
        <p:txBody>
          <a:bodyPr wrap="square" rtlCol="0">
            <a:spAutoFit/>
          </a:bodyPr>
          <a:lstStyle/>
          <a:p>
            <a:r>
              <a:rPr lang="en-US" dirty="0"/>
              <a:t>Here we have made a form where user enter his name address and phone number.</a:t>
            </a:r>
          </a:p>
          <a:p>
            <a:endParaRPr lang="en-US" dirty="0"/>
          </a:p>
          <a:p>
            <a:r>
              <a:rPr lang="en-US" dirty="0"/>
              <a:t>As we are going to  store shopping info in database so this form is only visible when user have something in cart.</a:t>
            </a:r>
          </a:p>
          <a:p>
            <a:endParaRPr lang="en-US" dirty="0"/>
          </a:p>
          <a:p>
            <a:r>
              <a:rPr lang="en-US" dirty="0"/>
              <a:t>we are checking two checks here first if cart session is started or not, if session has started then we are checking that is that session has some items or not if items are greater than 0 then user will have our info form.</a:t>
            </a:r>
          </a:p>
          <a:p>
            <a:endParaRPr lang="en-US" dirty="0"/>
          </a:p>
          <a:p>
            <a:r>
              <a:rPr lang="en-US" dirty="0"/>
              <a:t>We are checking count in cart because it is possible that user have selected some items ,due to that session was started but after some time user removed all items then cart is empty, and with empty cart we are not intended to store values </a:t>
            </a:r>
            <a:r>
              <a:rPr lang="en-US"/>
              <a:t>in db.</a:t>
            </a:r>
            <a:endParaRPr lang="en-US" dirty="0"/>
          </a:p>
        </p:txBody>
      </p:sp>
    </p:spTree>
    <p:extLst>
      <p:ext uri="{BB962C8B-B14F-4D97-AF65-F5344CB8AC3E}">
        <p14:creationId xmlns:p14="http://schemas.microsoft.com/office/powerpoint/2010/main" val="1797044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r>
              <a:rPr lang="en-US" sz="1600" dirty="0"/>
              <a:t>Add files of php in visual studio.</a:t>
            </a:r>
          </a:p>
          <a:p>
            <a:r>
              <a:rPr lang="en-US" sz="1600" dirty="0"/>
              <a:t>First is index file where all products will be shown and next file </a:t>
            </a:r>
            <a:r>
              <a:rPr lang="en-US" sz="1600" dirty="0" err="1"/>
              <a:t>mycart</a:t>
            </a:r>
            <a:r>
              <a:rPr lang="en-US" sz="1600" dirty="0"/>
              <a:t> will have all items added in cart.</a:t>
            </a:r>
          </a:p>
          <a:p>
            <a:r>
              <a:rPr lang="en-US" sz="1600" dirty="0"/>
              <a:t>Third will be header file where we make header file and include in our different pages.</a:t>
            </a:r>
          </a:p>
          <a:p>
            <a:r>
              <a:rPr lang="en-US" sz="1600" dirty="0"/>
              <a:t>Now all three files have been created . I will make header file first with the help of bootstrap.</a:t>
            </a:r>
          </a:p>
          <a:p>
            <a:endParaRPr lang="en-US" sz="1600" dirty="0"/>
          </a:p>
          <a:p>
            <a:endParaRPr lang="en-US" sz="1600" dirty="0"/>
          </a:p>
          <a:p>
            <a:endParaRPr lang="en-US" sz="1600" dirty="0"/>
          </a:p>
          <a:p>
            <a:r>
              <a:rPr lang="en-US" sz="1600" dirty="0"/>
              <a:t>After creating header file include it in index page and my cart page . Like </a:t>
            </a:r>
            <a:r>
              <a:rPr lang="en-US" sz="1600" dirty="0">
                <a:solidFill>
                  <a:srgbClr val="FF0000"/>
                </a:solidFill>
              </a:rPr>
              <a:t>&lt;?php include("</a:t>
            </a:r>
            <a:r>
              <a:rPr lang="en-US" sz="1600" dirty="0" err="1">
                <a:solidFill>
                  <a:srgbClr val="FF0000"/>
                </a:solidFill>
              </a:rPr>
              <a:t>header.php</a:t>
            </a:r>
            <a:r>
              <a:rPr lang="en-US" sz="1600" dirty="0">
                <a:solidFill>
                  <a:srgbClr val="FF0000"/>
                </a:solidFill>
              </a:rPr>
              <a:t>") ?&gt;</a:t>
            </a:r>
          </a:p>
          <a:p>
            <a:r>
              <a:rPr lang="en-US" sz="1600" dirty="0">
                <a:solidFill>
                  <a:srgbClr val="FF0000"/>
                </a:solidFill>
              </a:rPr>
              <a:t>Now lets move to edit index page.</a:t>
            </a:r>
          </a:p>
          <a:p>
            <a:r>
              <a:rPr lang="en-US" sz="1600" dirty="0">
                <a:solidFill>
                  <a:srgbClr val="FF0000"/>
                </a:solidFill>
              </a:rPr>
              <a:t>I am adding card class from bootstrap and will edit as per requirements.</a:t>
            </a:r>
          </a:p>
          <a:p>
            <a:endParaRPr lang="en-US" sz="1600" dirty="0"/>
          </a:p>
          <a:p>
            <a:r>
              <a:rPr lang="en-US" sz="1600"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756" y="1627576"/>
            <a:ext cx="9843911" cy="44196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872" y="3429000"/>
            <a:ext cx="4868839" cy="3291803"/>
          </a:xfrm>
          <a:prstGeom prst="rect">
            <a:avLst/>
          </a:prstGeom>
        </p:spPr>
      </p:pic>
      <p:sp>
        <p:nvSpPr>
          <p:cNvPr id="8" name="TextBox 7"/>
          <p:cNvSpPr txBox="1"/>
          <p:nvPr/>
        </p:nvSpPr>
        <p:spPr>
          <a:xfrm>
            <a:off x="5738083" y="3476097"/>
            <a:ext cx="6254045" cy="3139321"/>
          </a:xfrm>
          <a:prstGeom prst="rect">
            <a:avLst/>
          </a:prstGeom>
          <a:noFill/>
        </p:spPr>
        <p:txBody>
          <a:bodyPr wrap="square" rtlCol="0">
            <a:spAutoFit/>
          </a:bodyPr>
          <a:lstStyle/>
          <a:p>
            <a:pPr marL="285750" indent="-285750">
              <a:buFont typeface="Arial" panose="020B0604020202020204" pitchFamily="34" charset="0"/>
              <a:buChar char="•"/>
            </a:pPr>
            <a:r>
              <a:rPr lang="en-US" dirty="0"/>
              <a:t>I have added card class and then put it into form tag because when user click on </a:t>
            </a:r>
            <a:r>
              <a:rPr lang="en-US" dirty="0" err="1"/>
              <a:t>mycart</a:t>
            </a:r>
            <a:r>
              <a:rPr lang="en-US" dirty="0"/>
              <a:t> button some data must be send to </a:t>
            </a:r>
            <a:r>
              <a:rPr lang="en-US" dirty="0" err="1"/>
              <a:t>mycart</a:t>
            </a:r>
            <a:r>
              <a:rPr lang="en-US" dirty="0"/>
              <a:t> page so for this purpose I put whole card into form tag.</a:t>
            </a:r>
          </a:p>
          <a:p>
            <a:pPr marL="285750" indent="-285750">
              <a:buFont typeface="Arial" panose="020B0604020202020204" pitchFamily="34" charset="0"/>
              <a:buChar char="•"/>
            </a:pPr>
            <a:r>
              <a:rPr lang="en-US" dirty="0"/>
              <a:t>Add two hidden input because we want to take Item name and price from index page to </a:t>
            </a:r>
            <a:r>
              <a:rPr lang="en-US" dirty="0" err="1"/>
              <a:t>mycart</a:t>
            </a:r>
            <a:r>
              <a:rPr lang="en-US" dirty="0"/>
              <a:t> page.</a:t>
            </a:r>
          </a:p>
          <a:p>
            <a:pPr marL="285750" indent="-285750">
              <a:buFont typeface="Arial" panose="020B0604020202020204" pitchFamily="34" charset="0"/>
              <a:buChar char="•"/>
            </a:pPr>
            <a:r>
              <a:rPr lang="en-US" dirty="0"/>
              <a:t>These input fields will hold item name and price.</a:t>
            </a:r>
          </a:p>
          <a:p>
            <a:pPr marL="285750" indent="-285750">
              <a:buFont typeface="Arial" panose="020B0604020202020204" pitchFamily="34" charset="0"/>
              <a:buChar char="•"/>
            </a:pPr>
            <a:r>
              <a:rPr lang="en-US" dirty="0"/>
              <a:t>I have removed anchor tag and replace it with button type submit so when user click on it data will be submit to cart page.</a:t>
            </a:r>
          </a:p>
          <a:p>
            <a:pPr marL="285750" indent="-285750">
              <a:buFont typeface="Arial" panose="020B0604020202020204" pitchFamily="34" charset="0"/>
              <a:buChar char="•"/>
            </a:pPr>
            <a:r>
              <a:rPr lang="en-US" dirty="0"/>
              <a:t>Copy same card and change images and other details.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889" y="693420"/>
            <a:ext cx="12192000" cy="5471160"/>
          </a:xfrm>
        </p:spPr>
      </p:pic>
      <p:sp>
        <p:nvSpPr>
          <p:cNvPr id="6" name="TextBox 5"/>
          <p:cNvSpPr txBox="1"/>
          <p:nvPr/>
        </p:nvSpPr>
        <p:spPr>
          <a:xfrm>
            <a:off x="316089" y="169333"/>
            <a:ext cx="10679289" cy="383823"/>
          </a:xfrm>
          <a:prstGeom prst="rect">
            <a:avLst/>
          </a:prstGeom>
          <a:noFill/>
        </p:spPr>
        <p:txBody>
          <a:bodyPr wrap="square" rtlCol="0">
            <a:spAutoFit/>
          </a:bodyPr>
          <a:lstStyle/>
          <a:p>
            <a:r>
              <a:rPr lang="en-US" dirty="0"/>
              <a:t>Final look of our home page after adding multiple products.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114"/>
            <a:ext cx="12192000" cy="6849886"/>
          </a:xfrm>
        </p:spPr>
        <p:txBody>
          <a:bodyPr/>
          <a:lstStyle/>
          <a:p>
            <a:r>
              <a:rPr lang="en-US" sz="1800" dirty="0"/>
              <a:t>Now I am adding another page as </a:t>
            </a:r>
            <a:r>
              <a:rPr lang="en-US" sz="1800" dirty="0" err="1"/>
              <a:t>manage_cart</a:t>
            </a:r>
            <a:r>
              <a:rPr lang="en-US" sz="1800" dirty="0"/>
              <a:t> to receive data of all those items who have been clicked by user.</a:t>
            </a:r>
          </a:p>
          <a:p>
            <a:r>
              <a:rPr lang="en-US" sz="1800" dirty="0"/>
              <a:t>Now go to each form tag we used in index page and add action in form tag. As we said all data from form will be go to manage_cart page add action with </a:t>
            </a:r>
            <a:r>
              <a:rPr lang="en-US" sz="1800" dirty="0" err="1"/>
              <a:t>url</a:t>
            </a:r>
            <a:r>
              <a:rPr lang="en-US" sz="1800" dirty="0"/>
              <a:t> of manage_cart page. Like </a:t>
            </a:r>
            <a:r>
              <a:rPr lang="en-US" sz="1800" dirty="0">
                <a:solidFill>
                  <a:srgbClr val="FF0000"/>
                </a:solidFill>
              </a:rPr>
              <a:t>: action="</a:t>
            </a:r>
            <a:r>
              <a:rPr lang="en-US" sz="1800" dirty="0" err="1">
                <a:solidFill>
                  <a:srgbClr val="FF0000"/>
                </a:solidFill>
              </a:rPr>
              <a:t>manage_cart.php</a:t>
            </a:r>
            <a:r>
              <a:rPr lang="en-US" sz="1800" dirty="0">
                <a:solidFill>
                  <a:srgbClr val="FF0000"/>
                </a:solidFill>
              </a:rPr>
              <a:t>“.</a:t>
            </a:r>
          </a:p>
          <a:p>
            <a:r>
              <a:rPr lang="en-US" sz="1800" dirty="0"/>
              <a:t>As we know that we want item name and price from index page and use them into manage_cart page we need to have method which can store them and then we can call that method on manage_cart page.</a:t>
            </a:r>
          </a:p>
          <a:p>
            <a:r>
              <a:rPr lang="en-US" sz="1800" dirty="0"/>
              <a:t>So for this purpose I am using post method </a:t>
            </a:r>
            <a:r>
              <a:rPr lang="en-US" sz="1800" dirty="0" err="1"/>
              <a:t>here.post</a:t>
            </a:r>
            <a:r>
              <a:rPr lang="en-US" sz="1800" dirty="0"/>
              <a:t> method is an array which will save values of item name and price and can be access on manage_cart page.so go to each form tag on index page and add method post there.</a:t>
            </a:r>
          </a:p>
          <a:p>
            <a:r>
              <a:rPr lang="en-US" sz="1800" dirty="0"/>
              <a:t>We want that information when user click on Add to Cart button so for knowing that user has clicked on button or not we have to set name of button so we can check that the button with name of </a:t>
            </a:r>
            <a:r>
              <a:rPr lang="en-US" sz="1800" dirty="0" err="1"/>
              <a:t>Add_To_Cart</a:t>
            </a:r>
            <a:r>
              <a:rPr lang="en-US" sz="1800" dirty="0"/>
              <a:t> has been clicked or not.so go to index page and set name of button Add_To_cart.</a:t>
            </a:r>
          </a:p>
          <a:p>
            <a:r>
              <a:rPr lang="en-US" sz="1800" dirty="0"/>
              <a:t>After done with index page let’s move toward manage_cart page and do some code of adding items to the cart.</a:t>
            </a:r>
          </a:p>
          <a:p>
            <a:endParaRPr lang="en-US" sz="1800" dirty="0"/>
          </a:p>
          <a:p>
            <a:endParaRPr lang="en-US" sz="1800" dirty="0">
              <a:solidFill>
                <a:srgbClr val="FF0000"/>
              </a:solidFill>
            </a:endParaRPr>
          </a:p>
          <a:p>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r>
              <a:rPr lang="en-US" sz="1800" dirty="0"/>
              <a:t>As we are transferring data from one page to another page we need session for that purpose so first of all we will start session as we did in very first line.</a:t>
            </a:r>
            <a:r>
              <a:rPr lang="en-US" dirty="0"/>
              <a:t> </a:t>
            </a:r>
            <a:r>
              <a:rPr lang="en-US" sz="1800" dirty="0" err="1">
                <a:solidFill>
                  <a:srgbClr val="FF0000"/>
                </a:solidFill>
              </a:rPr>
              <a:t>session_start</a:t>
            </a:r>
            <a:r>
              <a:rPr lang="en-US" sz="1800" dirty="0">
                <a:solidFill>
                  <a:srgbClr val="FF0000"/>
                </a:solidFill>
              </a:rPr>
              <a:t>();</a:t>
            </a:r>
          </a:p>
          <a:p>
            <a:r>
              <a:rPr lang="en-US" sz="1800" dirty="0"/>
              <a:t>In second line we are checking that coming request is from post method or not. We are doing it because one page can receive many requests like get or post or other, so as we mentioned in our form tag that method will be post ,that is why we are checking it. </a:t>
            </a:r>
            <a:r>
              <a:rPr lang="en-US" sz="1800" dirty="0">
                <a:solidFill>
                  <a:srgbClr val="FF0000"/>
                </a:solidFill>
              </a:rPr>
              <a:t>if ($_SERVER["REQUEST_METHOD"] == "POST")</a:t>
            </a:r>
          </a:p>
          <a:p>
            <a:endParaRPr lang="en-US" sz="1800" dirty="0"/>
          </a:p>
          <a:p>
            <a:r>
              <a:rPr lang="en-US" sz="1800" dirty="0"/>
              <a:t>In third line we are making sure that has user clicked on </a:t>
            </a:r>
            <a:r>
              <a:rPr lang="en-US" sz="1800" dirty="0" err="1"/>
              <a:t>Add_To_Cart</a:t>
            </a:r>
            <a:r>
              <a:rPr lang="en-US" sz="1800" dirty="0"/>
              <a:t> button or </a:t>
            </a:r>
            <a:r>
              <a:rPr lang="en-US" sz="1800" dirty="0" err="1"/>
              <a:t>not.if</a:t>
            </a:r>
            <a:r>
              <a:rPr lang="en-US" sz="1800" dirty="0"/>
              <a:t> user has clicked it then we are checking in next line is there any item already present in cart or not.</a:t>
            </a:r>
          </a:p>
          <a:p>
            <a:r>
              <a:rPr lang="en-US" sz="1800" dirty="0"/>
              <a:t>If cart session is already set it means cart has already some items.</a:t>
            </a:r>
          </a:p>
          <a:p>
            <a:r>
              <a:rPr lang="en-US" sz="1800" dirty="0"/>
              <a:t>If cart has already items then we are storing them into $</a:t>
            </a:r>
            <a:r>
              <a:rPr lang="en-US" sz="1800" dirty="0" err="1"/>
              <a:t>myitems</a:t>
            </a:r>
            <a:r>
              <a:rPr lang="en-US" sz="1800" dirty="0"/>
              <a:t>.</a:t>
            </a:r>
          </a:p>
          <a:p>
            <a:r>
              <a:rPr lang="en-US" sz="1800" dirty="0" err="1"/>
              <a:t>Arraycolumn</a:t>
            </a:r>
            <a:r>
              <a:rPr lang="en-US" sz="1800" dirty="0"/>
              <a:t> is a </a:t>
            </a:r>
            <a:r>
              <a:rPr lang="en-US" sz="1800" dirty="0" err="1"/>
              <a:t>builtin</a:t>
            </a:r>
            <a:r>
              <a:rPr lang="en-US" sz="1800" dirty="0"/>
              <a:t> function which help us to get all element and store them in to </a:t>
            </a:r>
            <a:r>
              <a:rPr lang="en-US" sz="1800" dirty="0" err="1"/>
              <a:t>array.we</a:t>
            </a:r>
            <a:r>
              <a:rPr lang="en-US" sz="1800" dirty="0"/>
              <a:t> are storing all </a:t>
            </a:r>
            <a:r>
              <a:rPr lang="en-US" sz="1800" dirty="0" err="1"/>
              <a:t>Item_name</a:t>
            </a:r>
            <a:r>
              <a:rPr lang="en-US" sz="1800" dirty="0"/>
              <a:t> into $</a:t>
            </a:r>
            <a:r>
              <a:rPr lang="en-US" sz="1800" dirty="0" err="1"/>
              <a:t>myitems</a:t>
            </a:r>
            <a:r>
              <a:rPr lang="en-US" sz="1800" dirty="0"/>
              <a:t>.</a:t>
            </a:r>
          </a:p>
          <a:p>
            <a:r>
              <a:rPr lang="en-US" sz="1800" dirty="0"/>
              <a:t>Now we have all </a:t>
            </a:r>
            <a:r>
              <a:rPr lang="en-US" sz="1800" dirty="0" err="1"/>
              <a:t>items_Name</a:t>
            </a:r>
            <a:r>
              <a:rPr lang="en-US" sz="1800" dirty="0"/>
              <a:t> in $</a:t>
            </a:r>
            <a:r>
              <a:rPr lang="en-US" sz="1800" dirty="0" err="1"/>
              <a:t>myitems</a:t>
            </a:r>
            <a:r>
              <a:rPr lang="en-US" sz="1800" dirty="0"/>
              <a:t>.</a:t>
            </a:r>
          </a:p>
          <a:p>
            <a:r>
              <a:rPr lang="en-US" sz="1800" dirty="0"/>
              <a:t>Now we are using </a:t>
            </a:r>
            <a:r>
              <a:rPr lang="en-US" sz="1800" dirty="0" err="1"/>
              <a:t>inarray</a:t>
            </a:r>
            <a:r>
              <a:rPr lang="en-US" sz="1800" dirty="0"/>
              <a:t> function to search that is clicked item which is coming from post variable is already present in cart or not?</a:t>
            </a:r>
          </a:p>
          <a:p>
            <a:r>
              <a:rPr lang="en-US" sz="1800" dirty="0"/>
              <a:t>This function takes two parameters ,first the item on which user clicked recently and item we want to sear in array.</a:t>
            </a:r>
          </a:p>
          <a:p>
            <a:r>
              <a:rPr lang="en-US" sz="1800" dirty="0"/>
              <a:t>Here our new clicked item is coming from post[‘</a:t>
            </a:r>
            <a:r>
              <a:rPr lang="en-US" sz="1800" dirty="0" err="1"/>
              <a:t>Item_Name</a:t>
            </a:r>
            <a:r>
              <a:rPr lang="en-US" sz="1800" dirty="0"/>
              <a:t>’] and our previous item in carts are stored in $</a:t>
            </a:r>
            <a:r>
              <a:rPr lang="en-US" sz="1800" dirty="0" err="1"/>
              <a:t>myitems</a:t>
            </a:r>
            <a:r>
              <a:rPr lang="en-US" sz="1800" dirty="0"/>
              <a:t> so we are passing both.</a:t>
            </a:r>
          </a:p>
          <a:p>
            <a:r>
              <a:rPr lang="en-US" sz="1800" dirty="0"/>
              <a:t>If condition get true then there will be an alert which will say “Item already </a:t>
            </a:r>
            <a:r>
              <a:rPr lang="en-US" sz="1800" dirty="0" err="1"/>
              <a:t>added”.and</a:t>
            </a:r>
            <a:r>
              <a:rPr lang="en-US" sz="1800" dirty="0"/>
              <a:t> then redirect to index page.</a:t>
            </a:r>
          </a:p>
          <a:p>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sz="1600" dirty="0">
                <a:solidFill>
                  <a:srgbClr val="FF0000"/>
                </a:solidFill>
              </a:rPr>
              <a:t>if (</a:t>
            </a:r>
            <a:r>
              <a:rPr lang="en-US" sz="1600" dirty="0" err="1">
                <a:solidFill>
                  <a:srgbClr val="FF0000"/>
                </a:solidFill>
              </a:rPr>
              <a:t>isset</a:t>
            </a:r>
            <a:r>
              <a:rPr lang="en-US" sz="1600" dirty="0">
                <a:solidFill>
                  <a:srgbClr val="FF0000"/>
                </a:solidFill>
              </a:rPr>
              <a:t>($_POST['</a:t>
            </a:r>
            <a:r>
              <a:rPr lang="en-US" sz="1600" dirty="0" err="1">
                <a:solidFill>
                  <a:srgbClr val="FF0000"/>
                </a:solidFill>
              </a:rPr>
              <a:t>Add_To_Cart</a:t>
            </a:r>
            <a:r>
              <a:rPr lang="en-US" sz="1600" dirty="0">
                <a:solidFill>
                  <a:srgbClr val="FF0000"/>
                </a:solidFill>
              </a:rPr>
              <a:t>'])) {</a:t>
            </a:r>
          </a:p>
          <a:p>
            <a:pPr marL="0" indent="0">
              <a:buNone/>
            </a:pPr>
            <a:r>
              <a:rPr lang="en-US" sz="1600" dirty="0">
                <a:solidFill>
                  <a:srgbClr val="FF0000"/>
                </a:solidFill>
              </a:rPr>
              <a:t>        if (</a:t>
            </a:r>
            <a:r>
              <a:rPr lang="en-US" sz="1600" dirty="0" err="1">
                <a:solidFill>
                  <a:srgbClr val="FF0000"/>
                </a:solidFill>
              </a:rPr>
              <a:t>isset</a:t>
            </a:r>
            <a:r>
              <a:rPr lang="en-US" sz="1600" dirty="0">
                <a:solidFill>
                  <a:srgbClr val="FF0000"/>
                </a:solidFill>
              </a:rPr>
              <a:t>($_SESSION['cart'])) {</a:t>
            </a:r>
          </a:p>
          <a:p>
            <a:pPr marL="0" indent="0">
              <a:buNone/>
            </a:pPr>
            <a:r>
              <a:rPr lang="en-US" sz="1600" dirty="0">
                <a:solidFill>
                  <a:srgbClr val="FF0000"/>
                </a:solidFill>
              </a:rPr>
              <a:t>            $</a:t>
            </a:r>
            <a:r>
              <a:rPr lang="en-US" sz="1600" dirty="0" err="1">
                <a:solidFill>
                  <a:srgbClr val="FF0000"/>
                </a:solidFill>
              </a:rPr>
              <a:t>myitems</a:t>
            </a:r>
            <a:r>
              <a:rPr lang="en-US" sz="1600" dirty="0">
                <a:solidFill>
                  <a:srgbClr val="FF0000"/>
                </a:solidFill>
              </a:rPr>
              <a:t> = </a:t>
            </a:r>
            <a:r>
              <a:rPr lang="en-US" sz="1600" dirty="0" err="1">
                <a:solidFill>
                  <a:srgbClr val="FF0000"/>
                </a:solidFill>
              </a:rPr>
              <a:t>array_column</a:t>
            </a:r>
            <a:r>
              <a:rPr lang="en-US" sz="1600" dirty="0">
                <a:solidFill>
                  <a:srgbClr val="FF0000"/>
                </a:solidFill>
              </a:rPr>
              <a:t>($_SESSION['cart'], '</a:t>
            </a:r>
            <a:r>
              <a:rPr lang="en-US" sz="1600" dirty="0" err="1">
                <a:solidFill>
                  <a:srgbClr val="FF0000"/>
                </a:solidFill>
              </a:rPr>
              <a:t>Item_Name</a:t>
            </a:r>
            <a:r>
              <a:rPr lang="en-US" sz="1600" dirty="0">
                <a:solidFill>
                  <a:srgbClr val="FF0000"/>
                </a:solidFill>
              </a:rPr>
              <a:t>');</a:t>
            </a:r>
          </a:p>
          <a:p>
            <a:pPr marL="0" indent="0">
              <a:buNone/>
            </a:pPr>
            <a:r>
              <a:rPr lang="en-US" sz="1600" dirty="0">
                <a:solidFill>
                  <a:srgbClr val="FF0000"/>
                </a:solidFill>
              </a:rPr>
              <a:t>            if (</a:t>
            </a:r>
            <a:r>
              <a:rPr lang="en-US" sz="1600" dirty="0" err="1">
                <a:solidFill>
                  <a:srgbClr val="FF0000"/>
                </a:solidFill>
              </a:rPr>
              <a:t>in_array</a:t>
            </a:r>
            <a:r>
              <a:rPr lang="en-US" sz="1600" dirty="0">
                <a:solidFill>
                  <a:srgbClr val="FF0000"/>
                </a:solidFill>
              </a:rPr>
              <a:t>($_POST['</a:t>
            </a:r>
            <a:r>
              <a:rPr lang="en-US" sz="1600" dirty="0" err="1">
                <a:solidFill>
                  <a:srgbClr val="FF0000"/>
                </a:solidFill>
              </a:rPr>
              <a:t>Item_Name</a:t>
            </a:r>
            <a:r>
              <a:rPr lang="en-US" sz="1600" dirty="0">
                <a:solidFill>
                  <a:srgbClr val="FF0000"/>
                </a:solidFill>
              </a:rPr>
              <a:t>'], $</a:t>
            </a:r>
            <a:r>
              <a:rPr lang="en-US" sz="1600" dirty="0" err="1">
                <a:solidFill>
                  <a:srgbClr val="FF0000"/>
                </a:solidFill>
              </a:rPr>
              <a:t>myitems</a:t>
            </a:r>
            <a:r>
              <a:rPr lang="en-US" sz="1600" dirty="0">
                <a:solidFill>
                  <a:srgbClr val="FF0000"/>
                </a:solidFill>
              </a:rPr>
              <a:t>)) {</a:t>
            </a:r>
          </a:p>
          <a:p>
            <a:pPr marL="0" indent="0">
              <a:buNone/>
            </a:pPr>
            <a:r>
              <a:rPr lang="en-US" sz="1600" dirty="0">
                <a:solidFill>
                  <a:srgbClr val="FF0000"/>
                </a:solidFill>
              </a:rPr>
              <a:t>                echo "&lt;script&gt;</a:t>
            </a:r>
          </a:p>
          <a:p>
            <a:pPr marL="0" indent="0">
              <a:buNone/>
            </a:pPr>
            <a:r>
              <a:rPr lang="en-US" sz="1600" dirty="0">
                <a:solidFill>
                  <a:srgbClr val="FF0000"/>
                </a:solidFill>
              </a:rPr>
              <a:t>alert('Item Already Added ');</a:t>
            </a:r>
          </a:p>
          <a:p>
            <a:pPr marL="0" indent="0">
              <a:buNone/>
            </a:pPr>
            <a:r>
              <a:rPr lang="en-US" sz="1600" dirty="0" err="1">
                <a:solidFill>
                  <a:srgbClr val="FF0000"/>
                </a:solidFill>
              </a:rPr>
              <a:t>window.location.href</a:t>
            </a:r>
            <a:r>
              <a:rPr lang="en-US" sz="1600" dirty="0">
                <a:solidFill>
                  <a:srgbClr val="FF0000"/>
                </a:solidFill>
              </a:rPr>
              <a:t>='</a:t>
            </a:r>
            <a:r>
              <a:rPr lang="en-US" sz="1600" dirty="0" err="1">
                <a:solidFill>
                  <a:srgbClr val="FF0000"/>
                </a:solidFill>
              </a:rPr>
              <a:t>index.php</a:t>
            </a:r>
            <a:r>
              <a:rPr lang="en-US" sz="1600" dirty="0">
                <a:solidFill>
                  <a:srgbClr val="FF0000"/>
                </a:solidFill>
              </a:rPr>
              <a:t>';</a:t>
            </a:r>
          </a:p>
          <a:p>
            <a:pPr marL="0" indent="0">
              <a:buNone/>
            </a:pPr>
            <a:r>
              <a:rPr lang="en-US" sz="1600" dirty="0">
                <a:solidFill>
                  <a:srgbClr val="FF0000"/>
                </a:solidFill>
              </a:rPr>
              <a:t>&lt;/script&gt;";</a:t>
            </a:r>
          </a:p>
          <a:p>
            <a:pPr marL="0" indent="0">
              <a:buNone/>
            </a:pPr>
            <a:r>
              <a:rPr lang="en-US" sz="1600" dirty="0">
                <a:solidFill>
                  <a:srgbClr val="FF0000"/>
                </a:solidFill>
              </a:rPr>
              <a:t>            }</a:t>
            </a:r>
          </a:p>
          <a:p>
            <a:r>
              <a:rPr lang="en-US" sz="1600" dirty="0"/>
              <a:t>Now assume that item was not present previously in cart and coming item is new item then if condition will be failed and now we have to add that item into cart.</a:t>
            </a:r>
          </a:p>
          <a:p>
            <a:r>
              <a:rPr lang="en-US" sz="1600" dirty="0"/>
              <a:t>But before adding we must know the index of array where we can store our new item with already added items.</a:t>
            </a:r>
          </a:p>
          <a:p>
            <a:r>
              <a:rPr lang="en-US" sz="1600" dirty="0"/>
              <a:t>To know the next index of array we will use count variable to count how may items are already present in session[‘cart’].</a:t>
            </a:r>
          </a:p>
          <a:p>
            <a:r>
              <a:rPr lang="en-US" sz="1600" dirty="0"/>
              <a:t>After value in count we are just placing information of that item at session[‘cart’] at index number[count].suppose if count returns 5 it means there are 5 items but index is 4 as array start with zero.so we can place our new item at index 5.</a:t>
            </a:r>
          </a:p>
          <a:p>
            <a:r>
              <a:rPr lang="en-US" sz="1600" dirty="0"/>
              <a:t>After getting index number we are passing an array which contain </a:t>
            </a:r>
            <a:r>
              <a:rPr lang="en-US" sz="1600" dirty="0" err="1"/>
              <a:t>Item_Name</a:t>
            </a:r>
            <a:r>
              <a:rPr lang="en-US" sz="1600" dirty="0"/>
              <a:t> and Price coming from post method from index page and initially we are setting quantity equals to 1.</a:t>
            </a:r>
          </a:p>
          <a:p>
            <a:r>
              <a:rPr lang="en-US" sz="1600" dirty="0"/>
              <a:t>After adding new item we are showing alert that “item Added”.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92500" lnSpcReduction="10000"/>
          </a:bodyPr>
          <a:lstStyle/>
          <a:p>
            <a:pPr marL="0" indent="0">
              <a:buNone/>
            </a:pPr>
            <a:r>
              <a:rPr lang="en-US" sz="1600" dirty="0">
                <a:solidFill>
                  <a:srgbClr val="FF0000"/>
                </a:solidFill>
              </a:rPr>
              <a:t>else {</a:t>
            </a:r>
          </a:p>
          <a:p>
            <a:pPr marL="0" indent="0">
              <a:buNone/>
            </a:pPr>
            <a:r>
              <a:rPr lang="en-US" sz="1600" dirty="0">
                <a:solidFill>
                  <a:srgbClr val="FF0000"/>
                </a:solidFill>
              </a:rPr>
              <a:t>                $count = count($_SESSION['cart']);</a:t>
            </a:r>
          </a:p>
          <a:p>
            <a:pPr marL="0" indent="0">
              <a:buNone/>
            </a:pPr>
            <a:r>
              <a:rPr lang="en-US" sz="1600" dirty="0">
                <a:solidFill>
                  <a:srgbClr val="FF0000"/>
                </a:solidFill>
              </a:rPr>
              <a:t>                $_SESSION['cart'][$count] = array('</a:t>
            </a:r>
            <a:r>
              <a:rPr lang="en-US" sz="1600" dirty="0" err="1">
                <a:solidFill>
                  <a:srgbClr val="FF0000"/>
                </a:solidFill>
              </a:rPr>
              <a:t>Item_Name</a:t>
            </a:r>
            <a:r>
              <a:rPr lang="en-US" sz="1600" dirty="0">
                <a:solidFill>
                  <a:srgbClr val="FF0000"/>
                </a:solidFill>
              </a:rPr>
              <a:t>' =&gt; $_POST['</a:t>
            </a:r>
            <a:r>
              <a:rPr lang="en-US" sz="1600" dirty="0" err="1">
                <a:solidFill>
                  <a:srgbClr val="FF0000"/>
                </a:solidFill>
              </a:rPr>
              <a:t>Item_Name</a:t>
            </a:r>
            <a:r>
              <a:rPr lang="en-US" sz="1600" dirty="0">
                <a:solidFill>
                  <a:srgbClr val="FF0000"/>
                </a:solidFill>
              </a:rPr>
              <a:t>'], 'Price' =&gt; $_POST['Price'], 'Quantity' =&gt; 1);</a:t>
            </a:r>
          </a:p>
          <a:p>
            <a:pPr marL="0" indent="0">
              <a:buNone/>
            </a:pPr>
            <a:r>
              <a:rPr lang="en-US" sz="1600" dirty="0">
                <a:solidFill>
                  <a:srgbClr val="FF0000"/>
                </a:solidFill>
              </a:rPr>
              <a:t>                echo "&lt;script&gt;</a:t>
            </a:r>
          </a:p>
          <a:p>
            <a:pPr marL="0" indent="0">
              <a:buNone/>
            </a:pPr>
            <a:r>
              <a:rPr lang="en-US" sz="1600" dirty="0">
                <a:solidFill>
                  <a:srgbClr val="FF0000"/>
                </a:solidFill>
              </a:rPr>
              <a:t>alert('Item  Added');</a:t>
            </a:r>
          </a:p>
          <a:p>
            <a:pPr marL="0" indent="0">
              <a:buNone/>
            </a:pPr>
            <a:r>
              <a:rPr lang="en-US" sz="1600" dirty="0" err="1">
                <a:solidFill>
                  <a:srgbClr val="FF0000"/>
                </a:solidFill>
              </a:rPr>
              <a:t>window.location.href</a:t>
            </a:r>
            <a:r>
              <a:rPr lang="en-US" sz="1600" dirty="0">
                <a:solidFill>
                  <a:srgbClr val="FF0000"/>
                </a:solidFill>
              </a:rPr>
              <a:t>='</a:t>
            </a:r>
            <a:r>
              <a:rPr lang="en-US" sz="1600" dirty="0" err="1">
                <a:solidFill>
                  <a:srgbClr val="FF0000"/>
                </a:solidFill>
              </a:rPr>
              <a:t>index.php</a:t>
            </a:r>
            <a:r>
              <a:rPr lang="en-US" sz="1600" dirty="0">
                <a:solidFill>
                  <a:srgbClr val="FF0000"/>
                </a:solidFill>
              </a:rPr>
              <a:t>';</a:t>
            </a:r>
          </a:p>
          <a:p>
            <a:pPr marL="0" indent="0">
              <a:buNone/>
            </a:pPr>
            <a:r>
              <a:rPr lang="en-US" sz="1600" dirty="0">
                <a:solidFill>
                  <a:srgbClr val="FF0000"/>
                </a:solidFill>
              </a:rPr>
              <a:t>&lt;/script&gt;";</a:t>
            </a:r>
          </a:p>
          <a:p>
            <a:pPr marL="0" indent="0">
              <a:buNone/>
            </a:pPr>
            <a:r>
              <a:rPr lang="en-US" sz="1600" dirty="0">
                <a:solidFill>
                  <a:srgbClr val="FF0000"/>
                </a:solidFill>
              </a:rPr>
              <a:t>            }</a:t>
            </a:r>
          </a:p>
          <a:p>
            <a:pPr marL="0" indent="0">
              <a:buNone/>
            </a:pPr>
            <a:r>
              <a:rPr lang="en-US" sz="1600" dirty="0"/>
              <a:t>Now consider the last scenario where user click on button Add to cart and there is no item present in cart previously(cart is empty). Then we don’t need to check about index or items name .we will just simply add that item at index 0 of session[‘cart’]array.</a:t>
            </a:r>
          </a:p>
          <a:p>
            <a:pPr marL="0" indent="0">
              <a:buNone/>
            </a:pPr>
            <a:r>
              <a:rPr lang="en-US" sz="1700" dirty="0">
                <a:solidFill>
                  <a:srgbClr val="FF0000"/>
                </a:solidFill>
              </a:rPr>
              <a:t>else {</a:t>
            </a:r>
          </a:p>
          <a:p>
            <a:pPr marL="0" indent="0">
              <a:buNone/>
            </a:pPr>
            <a:r>
              <a:rPr lang="en-US" sz="1700" dirty="0">
                <a:solidFill>
                  <a:srgbClr val="FF0000"/>
                </a:solidFill>
              </a:rPr>
              <a:t>            $_SESSION['cart'][0] = array('</a:t>
            </a:r>
            <a:r>
              <a:rPr lang="en-US" sz="1700" dirty="0" err="1">
                <a:solidFill>
                  <a:srgbClr val="FF0000"/>
                </a:solidFill>
              </a:rPr>
              <a:t>Item_Name</a:t>
            </a:r>
            <a:r>
              <a:rPr lang="en-US" sz="1700" dirty="0">
                <a:solidFill>
                  <a:srgbClr val="FF0000"/>
                </a:solidFill>
              </a:rPr>
              <a:t>' =&gt; $_POST['</a:t>
            </a:r>
            <a:r>
              <a:rPr lang="en-US" sz="1700" dirty="0" err="1">
                <a:solidFill>
                  <a:srgbClr val="FF0000"/>
                </a:solidFill>
              </a:rPr>
              <a:t>Item_Name</a:t>
            </a:r>
            <a:r>
              <a:rPr lang="en-US" sz="1700" dirty="0">
                <a:solidFill>
                  <a:srgbClr val="FF0000"/>
                </a:solidFill>
              </a:rPr>
              <a:t>'], 'Price' =&gt; $_POST['Price'], 'Quantity' =&gt; 1);</a:t>
            </a:r>
          </a:p>
          <a:p>
            <a:pPr marL="0" indent="0">
              <a:buNone/>
            </a:pPr>
            <a:r>
              <a:rPr lang="en-US" sz="1700" dirty="0">
                <a:solidFill>
                  <a:srgbClr val="FF0000"/>
                </a:solidFill>
              </a:rPr>
              <a:t>            echo "&lt;script&gt;</a:t>
            </a:r>
          </a:p>
          <a:p>
            <a:pPr marL="0" indent="0">
              <a:buNone/>
            </a:pPr>
            <a:r>
              <a:rPr lang="en-US" sz="1700" dirty="0">
                <a:solidFill>
                  <a:srgbClr val="FF0000"/>
                </a:solidFill>
              </a:rPr>
              <a:t>alert('Item  Added');</a:t>
            </a:r>
          </a:p>
          <a:p>
            <a:pPr marL="0" indent="0">
              <a:buNone/>
            </a:pPr>
            <a:r>
              <a:rPr lang="en-US" sz="1700" dirty="0" err="1">
                <a:solidFill>
                  <a:srgbClr val="FF0000"/>
                </a:solidFill>
              </a:rPr>
              <a:t>window.location.href</a:t>
            </a:r>
            <a:r>
              <a:rPr lang="en-US" sz="1700" dirty="0">
                <a:solidFill>
                  <a:srgbClr val="FF0000"/>
                </a:solidFill>
              </a:rPr>
              <a:t>='</a:t>
            </a:r>
            <a:r>
              <a:rPr lang="en-US" sz="1700" dirty="0" err="1">
                <a:solidFill>
                  <a:srgbClr val="FF0000"/>
                </a:solidFill>
              </a:rPr>
              <a:t>index.php</a:t>
            </a:r>
            <a:r>
              <a:rPr lang="en-US" sz="1700" dirty="0">
                <a:solidFill>
                  <a:srgbClr val="FF0000"/>
                </a:solidFill>
              </a:rPr>
              <a:t>';</a:t>
            </a:r>
          </a:p>
          <a:p>
            <a:pPr marL="0" indent="0">
              <a:buNone/>
            </a:pPr>
            <a:r>
              <a:rPr lang="en-US" sz="1700" dirty="0">
                <a:solidFill>
                  <a:srgbClr val="FF0000"/>
                </a:solidFill>
              </a:rPr>
              <a:t>&lt;/script&gt;";</a:t>
            </a:r>
          </a:p>
          <a:p>
            <a:pPr marL="0" indent="0">
              <a:buNone/>
            </a:pPr>
            <a:r>
              <a:rPr lang="en-US" sz="1700" dirty="0">
                <a:solidFill>
                  <a:srgbClr val="FF0000"/>
                </a:solidFill>
              </a:rPr>
              <a:t>        }</a:t>
            </a:r>
          </a:p>
          <a:p>
            <a:pPr marL="0" indent="0">
              <a:buNone/>
            </a:pPr>
            <a:r>
              <a:rPr lang="en-US" sz="1600" dirty="0"/>
              <a:t> </a:t>
            </a:r>
          </a:p>
          <a:p>
            <a:r>
              <a:rPr lang="en-US" dirty="0"/>
              <a:t>Now check these all conditions </a:t>
            </a:r>
            <a:r>
              <a:rPr lang="en-US" dirty="0" err="1"/>
              <a:t>once.if</a:t>
            </a:r>
            <a:r>
              <a:rPr lang="en-US" dirty="0"/>
              <a:t> you find any abnormality then run </a:t>
            </a:r>
            <a:r>
              <a:rPr lang="en-US" dirty="0" err="1"/>
              <a:t>session_destroy</a:t>
            </a:r>
            <a:r>
              <a:rPr lang="en-US" dirty="0"/>
              <a:t>() method just beneath </a:t>
            </a:r>
            <a:r>
              <a:rPr lang="en-US" dirty="0" err="1"/>
              <a:t>session_start</a:t>
            </a:r>
            <a:r>
              <a:rPr lang="en-US" dirty="0"/>
              <a:t>() on manage_cart page method to empty </a:t>
            </a:r>
            <a:r>
              <a:rPr lang="en-US" dirty="0" err="1"/>
              <a:t>cart.or</a:t>
            </a:r>
            <a:r>
              <a:rPr lang="en-US" dirty="0"/>
              <a:t> clear your </a:t>
            </a:r>
            <a:r>
              <a:rPr lang="en-US" dirty="0" err="1"/>
              <a:t>brower</a:t>
            </a:r>
            <a:r>
              <a:rPr lang="en-US" dirty="0"/>
              <a:t> session.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748</TotalTime>
  <Words>2648</Words>
  <Application>Microsoft Office PowerPoint</Application>
  <PresentationFormat>Widescreen</PresentationFormat>
  <Paragraphs>186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Add to Cart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to Cart</dc:title>
  <dc:creator>Owais Khan</dc:creator>
  <cp:lastModifiedBy>Owais Khan</cp:lastModifiedBy>
  <cp:revision>80</cp:revision>
  <dcterms:created xsi:type="dcterms:W3CDTF">2022-12-19T07:33:00Z</dcterms:created>
  <dcterms:modified xsi:type="dcterms:W3CDTF">2023-03-30T04:41:42Z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832971FF58F046F89CEBC73A66ADC456</vt:lpwstr>
  </property>
  <property fmtid="{D5CDD505-2E9C-101B-9397-08002B2CF9AE}" pid="3" name="KSOProductBuildVer">
    <vt:lpwstr>1033-11.2.0.11440</vt:lpwstr>
  </property>
</Properties>
</file>