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842" r:id="rId5"/>
    <p:sldId id="824" r:id="rId6"/>
    <p:sldId id="821" r:id="rId7"/>
    <p:sldId id="832" r:id="rId8"/>
    <p:sldId id="841" r:id="rId9"/>
    <p:sldId id="822" r:id="rId10"/>
    <p:sldId id="823" r:id="rId11"/>
    <p:sldId id="834" r:id="rId12"/>
    <p:sldId id="835" r:id="rId13"/>
    <p:sldId id="837" r:id="rId14"/>
    <p:sldId id="838" r:id="rId15"/>
    <p:sldId id="839" r:id="rId16"/>
    <p:sldId id="84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3F00"/>
    <a:srgbClr val="562F08"/>
    <a:srgbClr val="F7F7F7"/>
    <a:srgbClr val="E3CBBA"/>
    <a:srgbClr val="E6E6E6"/>
    <a:srgbClr val="1C1E26"/>
    <a:srgbClr val="303342"/>
    <a:srgbClr val="485F74"/>
    <a:srgbClr val="354655"/>
    <a:srgbClr val="C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4B5E2-B8E1-4C09-A084-93948ADED84E}" v="107" dt="2025-06-23T09:47:17.043"/>
  </p1510:revLst>
</p1510:revInfo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558" autoAdjust="0"/>
  </p:normalViewPr>
  <p:slideViewPr>
    <p:cSldViewPr snapToGrid="0">
      <p:cViewPr varScale="1">
        <p:scale>
          <a:sx n="78" d="100"/>
          <a:sy n="78" d="100"/>
        </p:scale>
        <p:origin x="859" y="72"/>
      </p:cViewPr>
      <p:guideLst>
        <p:guide orient="horz" pos="4080"/>
        <p:guide pos="3840"/>
      </p:guideLst>
    </p:cSldViewPr>
  </p:slideViewPr>
  <p:outlineViewPr>
    <p:cViewPr>
      <p:scale>
        <a:sx n="75" d="100"/>
        <a:sy n="75" d="100"/>
      </p:scale>
      <p:origin x="0" y="-1857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757"/>
    </p:cViewPr>
  </p:sorterViewPr>
  <p:notesViewPr>
    <p:cSldViewPr snapToGrid="0">
      <p:cViewPr varScale="1">
        <p:scale>
          <a:sx n="65" d="100"/>
          <a:sy n="65" d="100"/>
        </p:scale>
        <p:origin x="3082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fana azeez" userId="05e6bec7f3b7cf43" providerId="LiveId" clId="{5CF4B5E2-B8E1-4C09-A084-93948ADED84E}"/>
    <pc:docChg chg="undo custSel addSld delSld modSld sldOrd">
      <pc:chgData name="asfana azeez" userId="05e6bec7f3b7cf43" providerId="LiveId" clId="{5CF4B5E2-B8E1-4C09-A084-93948ADED84E}" dt="2025-06-23T10:09:18.905" v="2672" actId="207"/>
      <pc:docMkLst>
        <pc:docMk/>
      </pc:docMkLst>
      <pc:sldChg chg="addSp delSp modSp del mod modShow">
        <pc:chgData name="asfana azeez" userId="05e6bec7f3b7cf43" providerId="LiveId" clId="{5CF4B5E2-B8E1-4C09-A084-93948ADED84E}" dt="2025-06-23T10:02:12.424" v="2662" actId="47"/>
        <pc:sldMkLst>
          <pc:docMk/>
          <pc:sldMk cId="3958848762" sldId="820"/>
        </pc:sldMkLst>
        <pc:spChg chg="add del mod">
          <ac:chgData name="asfana azeez" userId="05e6bec7f3b7cf43" providerId="LiveId" clId="{5CF4B5E2-B8E1-4C09-A084-93948ADED84E}" dt="2025-06-23T09:34:16.959" v="2414" actId="478"/>
          <ac:spMkLst>
            <pc:docMk/>
            <pc:sldMk cId="3958848762" sldId="820"/>
            <ac:spMk id="2" creationId="{AD85D1CF-F550-3E3B-1826-9157B90EC31F}"/>
          </ac:spMkLst>
        </pc:spChg>
        <pc:spChg chg="add del mod">
          <ac:chgData name="asfana azeez" userId="05e6bec7f3b7cf43" providerId="LiveId" clId="{5CF4B5E2-B8E1-4C09-A084-93948ADED84E}" dt="2025-06-23T09:35:15.206" v="2420" actId="478"/>
          <ac:spMkLst>
            <pc:docMk/>
            <pc:sldMk cId="3958848762" sldId="820"/>
            <ac:spMk id="3" creationId="{3D3CE8D7-0FEF-0B32-2F95-10BC130DA382}"/>
          </ac:spMkLst>
        </pc:spChg>
        <pc:spChg chg="add del mod">
          <ac:chgData name="asfana azeez" userId="05e6bec7f3b7cf43" providerId="LiveId" clId="{5CF4B5E2-B8E1-4C09-A084-93948ADED84E}" dt="2025-06-23T09:36:24.039" v="2428" actId="478"/>
          <ac:spMkLst>
            <pc:docMk/>
            <pc:sldMk cId="3958848762" sldId="820"/>
            <ac:spMk id="5" creationId="{0E0A98B4-725B-DFCA-B355-1D77D3CFA7FE}"/>
          </ac:spMkLst>
        </pc:spChg>
        <pc:spChg chg="mod">
          <ac:chgData name="asfana azeez" userId="05e6bec7f3b7cf43" providerId="LiveId" clId="{5CF4B5E2-B8E1-4C09-A084-93948ADED84E}" dt="2025-06-23T09:33:45.104" v="2408" actId="1076"/>
          <ac:spMkLst>
            <pc:docMk/>
            <pc:sldMk cId="3958848762" sldId="820"/>
            <ac:spMk id="8" creationId="{62BFD1F1-A52D-F089-9FA4-179D8A674CB6}"/>
          </ac:spMkLst>
        </pc:spChg>
        <pc:spChg chg="del mod">
          <ac:chgData name="asfana azeez" userId="05e6bec7f3b7cf43" providerId="LiveId" clId="{5CF4B5E2-B8E1-4C09-A084-93948ADED84E}" dt="2025-06-23T09:36:12.308" v="2425" actId="478"/>
          <ac:spMkLst>
            <pc:docMk/>
            <pc:sldMk cId="3958848762" sldId="820"/>
            <ac:spMk id="41" creationId="{4017CBB4-F5EE-BF07-476C-481B5A112361}"/>
          </ac:spMkLst>
        </pc:spChg>
        <pc:spChg chg="del mod">
          <ac:chgData name="asfana azeez" userId="05e6bec7f3b7cf43" providerId="LiveId" clId="{5CF4B5E2-B8E1-4C09-A084-93948ADED84E}" dt="2025-06-23T09:36:28.159" v="2429" actId="478"/>
          <ac:spMkLst>
            <pc:docMk/>
            <pc:sldMk cId="3958848762" sldId="820"/>
            <ac:spMk id="47" creationId="{35844AC7-E488-709F-E66B-3FB7077D25E8}"/>
          </ac:spMkLst>
        </pc:spChg>
        <pc:spChg chg="mod">
          <ac:chgData name="asfana azeez" userId="05e6bec7f3b7cf43" providerId="LiveId" clId="{5CF4B5E2-B8E1-4C09-A084-93948ADED84E}" dt="2025-06-23T09:38:55.951" v="2441" actId="1076"/>
          <ac:spMkLst>
            <pc:docMk/>
            <pc:sldMk cId="3958848762" sldId="820"/>
            <ac:spMk id="48" creationId="{FE34A6E6-4D75-B3DC-9799-327BC3CEA8A6}"/>
          </ac:spMkLst>
        </pc:spChg>
        <pc:picChg chg="mod">
          <ac:chgData name="asfana azeez" userId="05e6bec7f3b7cf43" providerId="LiveId" clId="{5CF4B5E2-B8E1-4C09-A084-93948ADED84E}" dt="2025-06-23T09:39:02.799" v="2442" actId="14100"/>
          <ac:picMkLst>
            <pc:docMk/>
            <pc:sldMk cId="3958848762" sldId="820"/>
            <ac:picMk id="45" creationId="{F3484418-CCC9-00BA-12A8-1DE821D77C91}"/>
          </ac:picMkLst>
        </pc:picChg>
        <pc:picChg chg="del">
          <ac:chgData name="asfana azeez" userId="05e6bec7f3b7cf43" providerId="LiveId" clId="{5CF4B5E2-B8E1-4C09-A084-93948ADED84E}" dt="2025-06-23T09:36:15.154" v="2426" actId="478"/>
          <ac:picMkLst>
            <pc:docMk/>
            <pc:sldMk cId="3958848762" sldId="820"/>
            <ac:picMk id="67" creationId="{B1DE02D0-D0E0-5DCE-FE1E-13D33FBBE430}"/>
          </ac:picMkLst>
        </pc:picChg>
      </pc:sldChg>
      <pc:sldChg chg="addSp delSp modSp mod">
        <pc:chgData name="asfana azeez" userId="05e6bec7f3b7cf43" providerId="LiveId" clId="{5CF4B5E2-B8E1-4C09-A084-93948ADED84E}" dt="2025-06-23T09:24:45.096" v="2405" actId="20577"/>
        <pc:sldMkLst>
          <pc:docMk/>
          <pc:sldMk cId="3075258501" sldId="821"/>
        </pc:sldMkLst>
        <pc:spChg chg="mod">
          <ac:chgData name="asfana azeez" userId="05e6bec7f3b7cf43" providerId="LiveId" clId="{5CF4B5E2-B8E1-4C09-A084-93948ADED84E}" dt="2025-06-23T09:24:45.096" v="2405" actId="20577"/>
          <ac:spMkLst>
            <pc:docMk/>
            <pc:sldMk cId="3075258501" sldId="821"/>
            <ac:spMk id="24" creationId="{93EAB8EC-D2F4-0861-F661-E81208B5C649}"/>
          </ac:spMkLst>
        </pc:spChg>
        <pc:picChg chg="add del mod">
          <ac:chgData name="asfana azeez" userId="05e6bec7f3b7cf43" providerId="LiveId" clId="{5CF4B5E2-B8E1-4C09-A084-93948ADED84E}" dt="2025-06-22T05:59:40.053" v="2" actId="478"/>
          <ac:picMkLst>
            <pc:docMk/>
            <pc:sldMk cId="3075258501" sldId="821"/>
            <ac:picMk id="4" creationId="{8A8D56FD-08CD-62DE-02A6-A2DEACE6B119}"/>
          </ac:picMkLst>
        </pc:picChg>
      </pc:sldChg>
      <pc:sldChg chg="modSp mod">
        <pc:chgData name="asfana azeez" userId="05e6bec7f3b7cf43" providerId="LiveId" clId="{5CF4B5E2-B8E1-4C09-A084-93948ADED84E}" dt="2025-06-23T09:01:41.261" v="2388" actId="931"/>
        <pc:sldMkLst>
          <pc:docMk/>
          <pc:sldMk cId="3703418498" sldId="822"/>
        </pc:sldMkLst>
        <pc:spChg chg="mod">
          <ac:chgData name="asfana azeez" userId="05e6bec7f3b7cf43" providerId="LiveId" clId="{5CF4B5E2-B8E1-4C09-A084-93948ADED84E}" dt="2025-06-22T06:45:15.016" v="311" actId="207"/>
          <ac:spMkLst>
            <pc:docMk/>
            <pc:sldMk cId="3703418498" sldId="822"/>
            <ac:spMk id="74" creationId="{849EEE9A-2D05-03C2-E277-7CE0C5284EC0}"/>
          </ac:spMkLst>
        </pc:spChg>
        <pc:graphicFrameChg chg="mod">
          <ac:chgData name="asfana azeez" userId="05e6bec7f3b7cf43" providerId="LiveId" clId="{5CF4B5E2-B8E1-4C09-A084-93948ADED84E}" dt="2025-06-23T09:01:41.261" v="2388" actId="931"/>
          <ac:graphicFrameMkLst>
            <pc:docMk/>
            <pc:sldMk cId="3703418498" sldId="822"/>
            <ac:graphicFrameMk id="69" creationId="{E657A2DF-BA9C-8393-DD79-EB33B7AD77AA}"/>
          </ac:graphicFrameMkLst>
        </pc:graphicFrameChg>
      </pc:sldChg>
      <pc:sldChg chg="addSp delSp modSp mod">
        <pc:chgData name="asfana azeez" userId="05e6bec7f3b7cf43" providerId="LiveId" clId="{5CF4B5E2-B8E1-4C09-A084-93948ADED84E}" dt="2025-06-23T09:02:53.284" v="2389" actId="1076"/>
        <pc:sldMkLst>
          <pc:docMk/>
          <pc:sldMk cId="1229439621" sldId="823"/>
        </pc:sldMkLst>
        <pc:spChg chg="add del mod">
          <ac:chgData name="asfana azeez" userId="05e6bec7f3b7cf43" providerId="LiveId" clId="{5CF4B5E2-B8E1-4C09-A084-93948ADED84E}" dt="2025-06-22T06:04:08.010" v="6" actId="12084"/>
          <ac:spMkLst>
            <pc:docMk/>
            <pc:sldMk cId="1229439621" sldId="823"/>
            <ac:spMk id="4" creationId="{D4B3F6DA-BE2A-8B60-C6FE-051A3E30365B}"/>
          </ac:spMkLst>
        </pc:spChg>
        <pc:spChg chg="mod">
          <ac:chgData name="asfana azeez" userId="05e6bec7f3b7cf43" providerId="LiveId" clId="{5CF4B5E2-B8E1-4C09-A084-93948ADED84E}" dt="2025-06-22T06:05:07.559" v="17" actId="18245"/>
          <ac:spMkLst>
            <pc:docMk/>
            <pc:sldMk cId="1229439621" sldId="823"/>
            <ac:spMk id="7" creationId="{B5FC8890-81EE-2C04-D3D2-60E39FD66DA8}"/>
          </ac:spMkLst>
        </pc:spChg>
        <pc:spChg chg="mod">
          <ac:chgData name="asfana azeez" userId="05e6bec7f3b7cf43" providerId="LiveId" clId="{5CF4B5E2-B8E1-4C09-A084-93948ADED84E}" dt="2025-06-22T06:05:07.559" v="17" actId="18245"/>
          <ac:spMkLst>
            <pc:docMk/>
            <pc:sldMk cId="1229439621" sldId="823"/>
            <ac:spMk id="8" creationId="{BB146DEC-9CA7-EC04-FB6E-51F08386C940}"/>
          </ac:spMkLst>
        </pc:spChg>
        <pc:spChg chg="mod">
          <ac:chgData name="asfana azeez" userId="05e6bec7f3b7cf43" providerId="LiveId" clId="{5CF4B5E2-B8E1-4C09-A084-93948ADED84E}" dt="2025-06-22T06:05:07.559" v="17" actId="18245"/>
          <ac:spMkLst>
            <pc:docMk/>
            <pc:sldMk cId="1229439621" sldId="823"/>
            <ac:spMk id="9" creationId="{5E286E24-06D2-2A87-AEB4-82539DB0B405}"/>
          </ac:spMkLst>
        </pc:spChg>
        <pc:spChg chg="mod">
          <ac:chgData name="asfana azeez" userId="05e6bec7f3b7cf43" providerId="LiveId" clId="{5CF4B5E2-B8E1-4C09-A084-93948ADED84E}" dt="2025-06-22T06:05:07.559" v="17" actId="18245"/>
          <ac:spMkLst>
            <pc:docMk/>
            <pc:sldMk cId="1229439621" sldId="823"/>
            <ac:spMk id="10" creationId="{A03AFBEB-DBA1-39A3-63B5-8CDCEBC24D71}"/>
          </ac:spMkLst>
        </pc:spChg>
        <pc:spChg chg="mod">
          <ac:chgData name="asfana azeez" userId="05e6bec7f3b7cf43" providerId="LiveId" clId="{5CF4B5E2-B8E1-4C09-A084-93948ADED84E}" dt="2025-06-22T06:05:07.559" v="17" actId="18245"/>
          <ac:spMkLst>
            <pc:docMk/>
            <pc:sldMk cId="1229439621" sldId="823"/>
            <ac:spMk id="11" creationId="{61A1F11E-22EA-FF56-C41F-3E656D084B2C}"/>
          </ac:spMkLst>
        </pc:spChg>
        <pc:spChg chg="mod">
          <ac:chgData name="asfana azeez" userId="05e6bec7f3b7cf43" providerId="LiveId" clId="{5CF4B5E2-B8E1-4C09-A084-93948ADED84E}" dt="2025-06-22T06:05:07.559" v="17" actId="18245"/>
          <ac:spMkLst>
            <pc:docMk/>
            <pc:sldMk cId="1229439621" sldId="823"/>
            <ac:spMk id="12" creationId="{0CFC109C-3EDD-1A99-676E-6A57F1BE7661}"/>
          </ac:spMkLst>
        </pc:spChg>
        <pc:spChg chg="add del mod">
          <ac:chgData name="asfana azeez" userId="05e6bec7f3b7cf43" providerId="LiveId" clId="{5CF4B5E2-B8E1-4C09-A084-93948ADED84E}" dt="2025-06-22T06:08:43.974" v="22"/>
          <ac:spMkLst>
            <pc:docMk/>
            <pc:sldMk cId="1229439621" sldId="823"/>
            <ac:spMk id="13" creationId="{CF0F373C-9BDC-03FF-44E9-9C6E1458C9CF}"/>
          </ac:spMkLst>
        </pc:spChg>
        <pc:spChg chg="add mod">
          <ac:chgData name="asfana azeez" userId="05e6bec7f3b7cf43" providerId="LiveId" clId="{5CF4B5E2-B8E1-4C09-A084-93948ADED84E}" dt="2025-06-22T06:08:56.603" v="23"/>
          <ac:spMkLst>
            <pc:docMk/>
            <pc:sldMk cId="1229439621" sldId="823"/>
            <ac:spMk id="15" creationId="{E9CE34C6-1BF4-1B4D-39B8-B8828F6CE3DF}"/>
          </ac:spMkLst>
        </pc:spChg>
        <pc:spChg chg="add mod">
          <ac:chgData name="asfana azeez" userId="05e6bec7f3b7cf43" providerId="LiveId" clId="{5CF4B5E2-B8E1-4C09-A084-93948ADED84E}" dt="2025-06-22T06:43:08.305" v="302" actId="20577"/>
          <ac:spMkLst>
            <pc:docMk/>
            <pc:sldMk cId="1229439621" sldId="823"/>
            <ac:spMk id="16" creationId="{FDD7B6EB-55FD-824E-16AA-8501BB7DC914}"/>
          </ac:spMkLst>
        </pc:spChg>
        <pc:spChg chg="add del">
          <ac:chgData name="asfana azeez" userId="05e6bec7f3b7cf43" providerId="LiveId" clId="{5CF4B5E2-B8E1-4C09-A084-93948ADED84E}" dt="2025-06-22T06:09:50.397" v="28" actId="478"/>
          <ac:spMkLst>
            <pc:docMk/>
            <pc:sldMk cId="1229439621" sldId="823"/>
            <ac:spMk id="17" creationId="{4848B1F1-5BCC-CB1C-13A9-6DBD9B1EBBD8}"/>
          </ac:spMkLst>
        </pc:spChg>
        <pc:spChg chg="add mod">
          <ac:chgData name="asfana azeez" userId="05e6bec7f3b7cf43" providerId="LiveId" clId="{5CF4B5E2-B8E1-4C09-A084-93948ADED84E}" dt="2025-06-22T06:46:29.507" v="313" actId="1076"/>
          <ac:spMkLst>
            <pc:docMk/>
            <pc:sldMk cId="1229439621" sldId="823"/>
            <ac:spMk id="25" creationId="{37FA252E-484B-1E8F-B0E9-BDAB70C6C344}"/>
          </ac:spMkLst>
        </pc:spChg>
        <pc:spChg chg="mod">
          <ac:chgData name="asfana azeez" userId="05e6bec7f3b7cf43" providerId="LiveId" clId="{5CF4B5E2-B8E1-4C09-A084-93948ADED84E}" dt="2025-06-22T06:16:47.672" v="53" actId="1076"/>
          <ac:spMkLst>
            <pc:docMk/>
            <pc:sldMk cId="1229439621" sldId="823"/>
            <ac:spMk id="51" creationId="{708C1970-3CAF-1F23-CC0A-7CFCC4076147}"/>
          </ac:spMkLst>
        </pc:spChg>
        <pc:spChg chg="del">
          <ac:chgData name="asfana azeez" userId="05e6bec7f3b7cf43" providerId="LiveId" clId="{5CF4B5E2-B8E1-4C09-A084-93948ADED84E}" dt="2025-06-22T06:38:23.372" v="177" actId="478"/>
          <ac:spMkLst>
            <pc:docMk/>
            <pc:sldMk cId="1229439621" sldId="823"/>
            <ac:spMk id="122" creationId="{0899AA5A-E997-E94B-A3EE-540CDA6E693A}"/>
          </ac:spMkLst>
        </pc:spChg>
        <pc:grpChg chg="del mod">
          <ac:chgData name="asfana azeez" userId="05e6bec7f3b7cf43" providerId="LiveId" clId="{5CF4B5E2-B8E1-4C09-A084-93948ADED84E}" dt="2025-06-22T06:05:18.394" v="18" actId="478"/>
          <ac:grpSpMkLst>
            <pc:docMk/>
            <pc:sldMk cId="1229439621" sldId="823"/>
            <ac:grpSpMk id="6" creationId="{5340C014-41D2-57DF-5D8C-69CC2DEBF445}"/>
          </ac:grpSpMkLst>
        </pc:grpChg>
        <pc:grpChg chg="add mod">
          <ac:chgData name="asfana azeez" userId="05e6bec7f3b7cf43" providerId="LiveId" clId="{5CF4B5E2-B8E1-4C09-A084-93948ADED84E}" dt="2025-06-22T06:22:23.139" v="70" actId="1076"/>
          <ac:grpSpMkLst>
            <pc:docMk/>
            <pc:sldMk cId="1229439621" sldId="823"/>
            <ac:grpSpMk id="14" creationId="{E382D814-0B37-5928-09F8-8A0418AD9AA3}"/>
          </ac:grpSpMkLst>
        </pc:grpChg>
        <pc:graphicFrameChg chg="add del mod">
          <ac:chgData name="asfana azeez" userId="05e6bec7f3b7cf43" providerId="LiveId" clId="{5CF4B5E2-B8E1-4C09-A084-93948ADED84E}" dt="2025-06-22T06:05:07.559" v="17" actId="18245"/>
          <ac:graphicFrameMkLst>
            <pc:docMk/>
            <pc:sldMk cId="1229439621" sldId="823"/>
            <ac:graphicFrameMk id="5" creationId="{B4268126-D21E-0CD9-AB77-A88F24D429FA}"/>
          </ac:graphicFrameMkLst>
        </pc:graphicFrameChg>
        <pc:graphicFrameChg chg="add del mod">
          <ac:chgData name="asfana azeez" userId="05e6bec7f3b7cf43" providerId="LiveId" clId="{5CF4B5E2-B8E1-4C09-A084-93948ADED84E}" dt="2025-06-22T06:15:34.529" v="50" actId="478"/>
          <ac:graphicFrameMkLst>
            <pc:docMk/>
            <pc:sldMk cId="1229439621" sldId="823"/>
            <ac:graphicFrameMk id="18" creationId="{526C79E8-52EE-773B-8E94-CAADB432B794}"/>
          </ac:graphicFrameMkLst>
        </pc:graphicFrameChg>
        <pc:picChg chg="add del mod">
          <ac:chgData name="asfana azeez" userId="05e6bec7f3b7cf43" providerId="LiveId" clId="{5CF4B5E2-B8E1-4C09-A084-93948ADED84E}" dt="2025-06-22T06:13:45.726" v="31" actId="12084"/>
          <ac:picMkLst>
            <pc:docMk/>
            <pc:sldMk cId="1229439621" sldId="823"/>
            <ac:picMk id="3" creationId="{CE863789-56E3-63DA-1206-A3E143E43677}"/>
          </ac:picMkLst>
        </pc:picChg>
        <pc:picChg chg="add mod">
          <ac:chgData name="asfana azeez" userId="05e6bec7f3b7cf43" providerId="LiveId" clId="{5CF4B5E2-B8E1-4C09-A084-93948ADED84E}" dt="2025-06-22T06:24:54.801" v="79" actId="14100"/>
          <ac:picMkLst>
            <pc:docMk/>
            <pc:sldMk cId="1229439621" sldId="823"/>
            <ac:picMk id="20" creationId="{8CC7D97C-A020-1EE4-3E47-2750981B590C}"/>
          </ac:picMkLst>
        </pc:picChg>
        <pc:picChg chg="add mod">
          <ac:chgData name="asfana azeez" userId="05e6bec7f3b7cf43" providerId="LiveId" clId="{5CF4B5E2-B8E1-4C09-A084-93948ADED84E}" dt="2025-06-23T09:02:53.284" v="2389" actId="1076"/>
          <ac:picMkLst>
            <pc:docMk/>
            <pc:sldMk cId="1229439621" sldId="823"/>
            <ac:picMk id="22" creationId="{CC8532A7-962E-68B0-31D4-F04F6961BD59}"/>
          </ac:picMkLst>
        </pc:picChg>
        <pc:picChg chg="add mod">
          <ac:chgData name="asfana azeez" userId="05e6bec7f3b7cf43" providerId="LiveId" clId="{5CF4B5E2-B8E1-4C09-A084-93948ADED84E}" dt="2025-06-22T06:38:30.974" v="178" actId="1076"/>
          <ac:picMkLst>
            <pc:docMk/>
            <pc:sldMk cId="1229439621" sldId="823"/>
            <ac:picMk id="24" creationId="{FFDA0B7B-F2A1-5BF5-A2FA-3FD304B6C49D}"/>
          </ac:picMkLst>
        </pc:picChg>
      </pc:sldChg>
      <pc:sldChg chg="addSp delSp modSp mod ord">
        <pc:chgData name="asfana azeez" userId="05e6bec7f3b7cf43" providerId="LiveId" clId="{5CF4B5E2-B8E1-4C09-A084-93948ADED84E}" dt="2025-06-23T10:09:18.905" v="2672" actId="207"/>
        <pc:sldMkLst>
          <pc:docMk/>
          <pc:sldMk cId="3061446601" sldId="824"/>
        </pc:sldMkLst>
        <pc:spChg chg="add del mod">
          <ac:chgData name="asfana azeez" userId="05e6bec7f3b7cf43" providerId="LiveId" clId="{5CF4B5E2-B8E1-4C09-A084-93948ADED84E}" dt="2025-06-23T08:41:25.782" v="2304" actId="478"/>
          <ac:spMkLst>
            <pc:docMk/>
            <pc:sldMk cId="3061446601" sldId="824"/>
            <ac:spMk id="5" creationId="{C1C780EA-957A-DA9B-083F-E0AF02E110CC}"/>
          </ac:spMkLst>
        </pc:spChg>
        <pc:spChg chg="mod">
          <ac:chgData name="asfana azeez" userId="05e6bec7f3b7cf43" providerId="LiveId" clId="{5CF4B5E2-B8E1-4C09-A084-93948ADED84E}" dt="2025-06-23T08:42:34.209" v="2312" actId="1076"/>
          <ac:spMkLst>
            <pc:docMk/>
            <pc:sldMk cId="3061446601" sldId="824"/>
            <ac:spMk id="7" creationId="{7F998063-2E76-AB89-85AA-F3D7917A2CFC}"/>
          </ac:spMkLst>
        </pc:spChg>
        <pc:spChg chg="mod">
          <ac:chgData name="asfana azeez" userId="05e6bec7f3b7cf43" providerId="LiveId" clId="{5CF4B5E2-B8E1-4C09-A084-93948ADED84E}" dt="2025-06-23T08:46:11.479" v="2313" actId="20577"/>
          <ac:spMkLst>
            <pc:docMk/>
            <pc:sldMk cId="3061446601" sldId="824"/>
            <ac:spMk id="10" creationId="{89478497-A155-D49A-186B-FF79BE53F891}"/>
          </ac:spMkLst>
        </pc:spChg>
        <pc:spChg chg="mod">
          <ac:chgData name="asfana azeez" userId="05e6bec7f3b7cf43" providerId="LiveId" clId="{5CF4B5E2-B8E1-4C09-A084-93948ADED84E}" dt="2025-06-23T10:08:05.159" v="2670" actId="20577"/>
          <ac:spMkLst>
            <pc:docMk/>
            <pc:sldMk cId="3061446601" sldId="824"/>
            <ac:spMk id="11" creationId="{B2EAC5E0-04E9-5609-D2E2-C91FC15AF6C2}"/>
          </ac:spMkLst>
        </pc:spChg>
        <pc:spChg chg="add del mod">
          <ac:chgData name="asfana azeez" userId="05e6bec7f3b7cf43" providerId="LiveId" clId="{5CF4B5E2-B8E1-4C09-A084-93948ADED84E}" dt="2025-06-23T08:40:40.294" v="2298" actId="478"/>
          <ac:spMkLst>
            <pc:docMk/>
            <pc:sldMk cId="3061446601" sldId="824"/>
            <ac:spMk id="13" creationId="{E73053BD-FB1C-3902-5FC2-4565295FDD20}"/>
          </ac:spMkLst>
        </pc:spChg>
        <pc:spChg chg="add del mod">
          <ac:chgData name="asfana azeez" userId="05e6bec7f3b7cf43" providerId="LiveId" clId="{5CF4B5E2-B8E1-4C09-A084-93948ADED84E}" dt="2025-06-23T08:41:13.664" v="2303" actId="478"/>
          <ac:spMkLst>
            <pc:docMk/>
            <pc:sldMk cId="3061446601" sldId="824"/>
            <ac:spMk id="15" creationId="{A3E669B6-4786-CDD7-0FBF-3E0393173F9A}"/>
          </ac:spMkLst>
        </pc:spChg>
        <pc:picChg chg="add mod">
          <ac:chgData name="asfana azeez" userId="05e6bec7f3b7cf43" providerId="LiveId" clId="{5CF4B5E2-B8E1-4C09-A084-93948ADED84E}" dt="2025-06-23T08:41:59.814" v="2309" actId="1076"/>
          <ac:picMkLst>
            <pc:docMk/>
            <pc:sldMk cId="3061446601" sldId="824"/>
            <ac:picMk id="4" creationId="{479DC702-63FE-EFE9-AE29-38C26ED0FB7B}"/>
          </ac:picMkLst>
        </pc:picChg>
        <pc:picChg chg="del">
          <ac:chgData name="asfana azeez" userId="05e6bec7f3b7cf43" providerId="LiveId" clId="{5CF4B5E2-B8E1-4C09-A084-93948ADED84E}" dt="2025-06-23T08:41:34.422" v="2305" actId="478"/>
          <ac:picMkLst>
            <pc:docMk/>
            <pc:sldMk cId="3061446601" sldId="824"/>
            <ac:picMk id="12" creationId="{41E0BBC6-64C6-FC2F-2A51-BD0164FC4DEA}"/>
          </ac:picMkLst>
        </pc:picChg>
        <pc:picChg chg="add mod">
          <ac:chgData name="asfana azeez" userId="05e6bec7f3b7cf43" providerId="LiveId" clId="{5CF4B5E2-B8E1-4C09-A084-93948ADED84E}" dt="2025-06-23T10:09:18.905" v="2672" actId="207"/>
          <ac:picMkLst>
            <pc:docMk/>
            <pc:sldMk cId="3061446601" sldId="824"/>
            <ac:picMk id="16" creationId="{030E7012-9FF6-98BE-57D5-357342918432}"/>
          </ac:picMkLst>
        </pc:picChg>
        <pc:picChg chg="add del mod">
          <ac:chgData name="asfana azeez" userId="05e6bec7f3b7cf43" providerId="LiveId" clId="{5CF4B5E2-B8E1-4C09-A084-93948ADED84E}" dt="2025-06-23T08:40:51.457" v="2300" actId="478"/>
          <ac:picMkLst>
            <pc:docMk/>
            <pc:sldMk cId="3061446601" sldId="824"/>
            <ac:picMk id="33" creationId="{A466735B-EDA0-DDBE-C53E-41C65600AEFC}"/>
          </ac:picMkLst>
        </pc:picChg>
        <pc:picChg chg="mod">
          <ac:chgData name="asfana azeez" userId="05e6bec7f3b7cf43" providerId="LiveId" clId="{5CF4B5E2-B8E1-4C09-A084-93948ADED84E}" dt="2025-06-22T05:58:32.855" v="0" actId="1440"/>
          <ac:picMkLst>
            <pc:docMk/>
            <pc:sldMk cId="3061446601" sldId="824"/>
            <ac:picMk id="52" creationId="{8523BC93-BC20-77CF-3857-221F3B52B120}"/>
          </ac:picMkLst>
        </pc:picChg>
      </pc:sldChg>
      <pc:sldChg chg="addSp delSp modSp del mod">
        <pc:chgData name="asfana azeez" userId="05e6bec7f3b7cf43" providerId="LiveId" clId="{5CF4B5E2-B8E1-4C09-A084-93948ADED84E}" dt="2025-06-22T10:06:04.755" v="2051" actId="47"/>
        <pc:sldMkLst>
          <pc:docMk/>
          <pc:sldMk cId="2534177998" sldId="825"/>
        </pc:sldMkLst>
        <pc:spChg chg="add del mod">
          <ac:chgData name="asfana azeez" userId="05e6bec7f3b7cf43" providerId="LiveId" clId="{5CF4B5E2-B8E1-4C09-A084-93948ADED84E}" dt="2025-06-22T09:34:00.862" v="1920"/>
          <ac:spMkLst>
            <pc:docMk/>
            <pc:sldMk cId="2534177998" sldId="825"/>
            <ac:spMk id="2" creationId="{1FB712D1-0CB2-0D55-2597-B6B2B57977D8}"/>
          </ac:spMkLst>
        </pc:spChg>
        <pc:spChg chg="del">
          <ac:chgData name="asfana azeez" userId="05e6bec7f3b7cf43" providerId="LiveId" clId="{5CF4B5E2-B8E1-4C09-A084-93948ADED84E}" dt="2025-06-22T06:47:50.110" v="315" actId="478"/>
          <ac:spMkLst>
            <pc:docMk/>
            <pc:sldMk cId="2534177998" sldId="825"/>
            <ac:spMk id="3" creationId="{5916A0D5-5CB6-A442-D8E1-2E8287B98195}"/>
          </ac:spMkLst>
        </pc:spChg>
        <pc:spChg chg="add del mod">
          <ac:chgData name="asfana azeez" userId="05e6bec7f3b7cf43" providerId="LiveId" clId="{5CF4B5E2-B8E1-4C09-A084-93948ADED84E}" dt="2025-06-22T06:48:04.212" v="316" actId="478"/>
          <ac:spMkLst>
            <pc:docMk/>
            <pc:sldMk cId="2534177998" sldId="825"/>
            <ac:spMk id="4" creationId="{03A6FC6F-F8C4-8A55-0277-12A3D5DF6C6B}"/>
          </ac:spMkLst>
        </pc:spChg>
        <pc:spChg chg="add del mod">
          <ac:chgData name="asfana azeez" userId="05e6bec7f3b7cf43" providerId="LiveId" clId="{5CF4B5E2-B8E1-4C09-A084-93948ADED84E}" dt="2025-06-22T06:48:04.212" v="316" actId="478"/>
          <ac:spMkLst>
            <pc:docMk/>
            <pc:sldMk cId="2534177998" sldId="825"/>
            <ac:spMk id="6" creationId="{754D9DA5-EC48-2CF0-6E6B-DE792B9105C5}"/>
          </ac:spMkLst>
        </pc:spChg>
        <pc:spChg chg="add del mod">
          <ac:chgData name="asfana azeez" userId="05e6bec7f3b7cf43" providerId="LiveId" clId="{5CF4B5E2-B8E1-4C09-A084-93948ADED84E}" dt="2025-06-22T06:48:04.212" v="316" actId="478"/>
          <ac:spMkLst>
            <pc:docMk/>
            <pc:sldMk cId="2534177998" sldId="825"/>
            <ac:spMk id="8" creationId="{DA615421-331D-0D7B-B0FF-37E5BBC0F27B}"/>
          </ac:spMkLst>
        </pc:spChg>
        <pc:spChg chg="add del mod">
          <ac:chgData name="asfana azeez" userId="05e6bec7f3b7cf43" providerId="LiveId" clId="{5CF4B5E2-B8E1-4C09-A084-93948ADED84E}" dt="2025-06-22T06:48:04.212" v="316" actId="478"/>
          <ac:spMkLst>
            <pc:docMk/>
            <pc:sldMk cId="2534177998" sldId="825"/>
            <ac:spMk id="10" creationId="{FDB80192-65FF-2F96-789B-CF940B629892}"/>
          </ac:spMkLst>
        </pc:spChg>
        <pc:spChg chg="del mod">
          <ac:chgData name="asfana azeez" userId="05e6bec7f3b7cf43" providerId="LiveId" clId="{5CF4B5E2-B8E1-4C09-A084-93948ADED84E}" dt="2025-06-22T06:47:50.110" v="315" actId="478"/>
          <ac:spMkLst>
            <pc:docMk/>
            <pc:sldMk cId="2534177998" sldId="825"/>
            <ac:spMk id="11" creationId="{96016A63-BEE3-F549-DAB9-1A45DE9215EF}"/>
          </ac:spMkLst>
        </pc:spChg>
        <pc:spChg chg="add del mod">
          <ac:chgData name="asfana azeez" userId="05e6bec7f3b7cf43" providerId="LiveId" clId="{5CF4B5E2-B8E1-4C09-A084-93948ADED84E}" dt="2025-06-22T06:48:04.212" v="316" actId="478"/>
          <ac:spMkLst>
            <pc:docMk/>
            <pc:sldMk cId="2534177998" sldId="825"/>
            <ac:spMk id="13" creationId="{BDD7C4C6-5BAA-AAF6-14AC-96661D97E473}"/>
          </ac:spMkLst>
        </pc:spChg>
        <pc:spChg chg="add del mod">
          <ac:chgData name="asfana azeez" userId="05e6bec7f3b7cf43" providerId="LiveId" clId="{5CF4B5E2-B8E1-4C09-A084-93948ADED84E}" dt="2025-06-22T06:48:10.235" v="318" actId="478"/>
          <ac:spMkLst>
            <pc:docMk/>
            <pc:sldMk cId="2534177998" sldId="825"/>
            <ac:spMk id="15" creationId="{527DC614-B7C9-3026-274D-C85F95072BA7}"/>
          </ac:spMkLst>
        </pc:spChg>
        <pc:spChg chg="add del mod">
          <ac:chgData name="asfana azeez" userId="05e6bec7f3b7cf43" providerId="LiveId" clId="{5CF4B5E2-B8E1-4C09-A084-93948ADED84E}" dt="2025-06-22T06:54:20.148" v="322" actId="931"/>
          <ac:spMkLst>
            <pc:docMk/>
            <pc:sldMk cId="2534177998" sldId="825"/>
            <ac:spMk id="17" creationId="{074C3B81-F413-56BD-09A8-2C74C4E703F9}"/>
          </ac:spMkLst>
        </pc:spChg>
        <pc:spChg chg="add del mod">
          <ac:chgData name="asfana azeez" userId="05e6bec7f3b7cf43" providerId="LiveId" clId="{5CF4B5E2-B8E1-4C09-A084-93948ADED84E}" dt="2025-06-22T09:33:16.560" v="1914" actId="478"/>
          <ac:spMkLst>
            <pc:docMk/>
            <pc:sldMk cId="2534177998" sldId="825"/>
            <ac:spMk id="19" creationId="{6CA4A10F-5173-DE94-931F-828C78F55CE2}"/>
          </ac:spMkLst>
        </pc:spChg>
        <pc:spChg chg="add del mod">
          <ac:chgData name="asfana azeez" userId="05e6bec7f3b7cf43" providerId="LiveId" clId="{5CF4B5E2-B8E1-4C09-A084-93948ADED84E}" dt="2025-06-22T09:33:20.391" v="1915" actId="478"/>
          <ac:spMkLst>
            <pc:docMk/>
            <pc:sldMk cId="2534177998" sldId="825"/>
            <ac:spMk id="21" creationId="{CCE89074-9DC9-7629-60EE-64DFE1D4519B}"/>
          </ac:spMkLst>
        </pc:spChg>
        <pc:spChg chg="add del mod">
          <ac:chgData name="asfana azeez" userId="05e6bec7f3b7cf43" providerId="LiveId" clId="{5CF4B5E2-B8E1-4C09-A084-93948ADED84E}" dt="2025-06-22T06:54:54.503" v="324" actId="931"/>
          <ac:spMkLst>
            <pc:docMk/>
            <pc:sldMk cId="2534177998" sldId="825"/>
            <ac:spMk id="25" creationId="{F2E3FA6D-695B-712F-4D35-E831757DDE0F}"/>
          </ac:spMkLst>
        </pc:spChg>
        <pc:spChg chg="del">
          <ac:chgData name="asfana azeez" userId="05e6bec7f3b7cf43" providerId="LiveId" clId="{5CF4B5E2-B8E1-4C09-A084-93948ADED84E}" dt="2025-06-22T06:47:50.110" v="315" actId="478"/>
          <ac:spMkLst>
            <pc:docMk/>
            <pc:sldMk cId="2534177998" sldId="825"/>
            <ac:spMk id="29" creationId="{7C9A84AC-E8E5-C32D-47BB-F8EDC699A300}"/>
          </ac:spMkLst>
        </pc:spChg>
        <pc:spChg chg="add del mod">
          <ac:chgData name="asfana azeez" userId="05e6bec7f3b7cf43" providerId="LiveId" clId="{5CF4B5E2-B8E1-4C09-A084-93948ADED84E}" dt="2025-06-22T09:33:14.156" v="1913" actId="478"/>
          <ac:spMkLst>
            <pc:docMk/>
            <pc:sldMk cId="2534177998" sldId="825"/>
            <ac:spMk id="30" creationId="{CFF4EE76-3C9A-A567-8306-A48C87350AAD}"/>
          </ac:spMkLst>
        </pc:spChg>
        <pc:spChg chg="del">
          <ac:chgData name="asfana azeez" userId="05e6bec7f3b7cf43" providerId="LiveId" clId="{5CF4B5E2-B8E1-4C09-A084-93948ADED84E}" dt="2025-06-22T06:47:50.110" v="315" actId="478"/>
          <ac:spMkLst>
            <pc:docMk/>
            <pc:sldMk cId="2534177998" sldId="825"/>
            <ac:spMk id="36" creationId="{AFCB2D14-EEDB-8903-0FF1-E4FB518C09E6}"/>
          </ac:spMkLst>
        </pc:spChg>
        <pc:spChg chg="del">
          <ac:chgData name="asfana azeez" userId="05e6bec7f3b7cf43" providerId="LiveId" clId="{5CF4B5E2-B8E1-4C09-A084-93948ADED84E}" dt="2025-06-22T06:47:50.110" v="315" actId="478"/>
          <ac:spMkLst>
            <pc:docMk/>
            <pc:sldMk cId="2534177998" sldId="825"/>
            <ac:spMk id="65" creationId="{E36CB5A1-25E4-7026-DACC-DF2E38077079}"/>
          </ac:spMkLst>
        </pc:spChg>
        <pc:spChg chg="del">
          <ac:chgData name="asfana azeez" userId="05e6bec7f3b7cf43" providerId="LiveId" clId="{5CF4B5E2-B8E1-4C09-A084-93948ADED84E}" dt="2025-06-22T06:48:04.212" v="316" actId="478"/>
          <ac:spMkLst>
            <pc:docMk/>
            <pc:sldMk cId="2534177998" sldId="825"/>
            <ac:spMk id="66" creationId="{F7D55444-7D69-3A11-24C1-E11C181B50C5}"/>
          </ac:spMkLst>
        </pc:spChg>
        <pc:picChg chg="add del mod">
          <ac:chgData name="asfana azeez" userId="05e6bec7f3b7cf43" providerId="LiveId" clId="{5CF4B5E2-B8E1-4C09-A084-93948ADED84E}" dt="2025-06-22T06:54:28.157" v="323" actId="478"/>
          <ac:picMkLst>
            <pc:docMk/>
            <pc:sldMk cId="2534177998" sldId="825"/>
            <ac:picMk id="23" creationId="{BC810D51-A178-AB19-78A2-43E2499A4E0E}"/>
          </ac:picMkLst>
        </pc:picChg>
        <pc:picChg chg="add del mod">
          <ac:chgData name="asfana azeez" userId="05e6bec7f3b7cf43" providerId="LiveId" clId="{5CF4B5E2-B8E1-4C09-A084-93948ADED84E}" dt="2025-06-22T06:55:18.820" v="326" actId="478"/>
          <ac:picMkLst>
            <pc:docMk/>
            <pc:sldMk cId="2534177998" sldId="825"/>
            <ac:picMk id="27" creationId="{69EEDA04-48E3-E689-588C-5228C63B37FD}"/>
          </ac:picMkLst>
        </pc:picChg>
        <pc:picChg chg="del">
          <ac:chgData name="asfana azeez" userId="05e6bec7f3b7cf43" providerId="LiveId" clId="{5CF4B5E2-B8E1-4C09-A084-93948ADED84E}" dt="2025-06-22T06:49:24.852" v="319" actId="478"/>
          <ac:picMkLst>
            <pc:docMk/>
            <pc:sldMk cId="2534177998" sldId="825"/>
            <ac:picMk id="131" creationId="{A10FDB5F-E19E-ED52-F6CE-6C30B9DE21DE}"/>
          </ac:picMkLst>
        </pc:picChg>
        <pc:picChg chg="del">
          <ac:chgData name="asfana azeez" userId="05e6bec7f3b7cf43" providerId="LiveId" clId="{5CF4B5E2-B8E1-4C09-A084-93948ADED84E}" dt="2025-06-22T06:49:29.134" v="320" actId="478"/>
          <ac:picMkLst>
            <pc:docMk/>
            <pc:sldMk cId="2534177998" sldId="825"/>
            <ac:picMk id="133" creationId="{5DAF913E-2852-72B3-3F60-1E81B1615D4E}"/>
          </ac:picMkLst>
        </pc:picChg>
        <pc:picChg chg="del">
          <ac:chgData name="asfana azeez" userId="05e6bec7f3b7cf43" providerId="LiveId" clId="{5CF4B5E2-B8E1-4C09-A084-93948ADED84E}" dt="2025-06-22T06:49:31.918" v="321" actId="478"/>
          <ac:picMkLst>
            <pc:docMk/>
            <pc:sldMk cId="2534177998" sldId="825"/>
            <ac:picMk id="135" creationId="{DB129361-F257-1B13-4A06-7A0BF2756270}"/>
          </ac:picMkLst>
        </pc:picChg>
      </pc:sldChg>
      <pc:sldChg chg="del">
        <pc:chgData name="asfana azeez" userId="05e6bec7f3b7cf43" providerId="LiveId" clId="{5CF4B5E2-B8E1-4C09-A084-93948ADED84E}" dt="2025-06-22T09:32:09.501" v="1907" actId="47"/>
        <pc:sldMkLst>
          <pc:docMk/>
          <pc:sldMk cId="1982980292" sldId="826"/>
        </pc:sldMkLst>
      </pc:sldChg>
      <pc:sldChg chg="del">
        <pc:chgData name="asfana azeez" userId="05e6bec7f3b7cf43" providerId="LiveId" clId="{5CF4B5E2-B8E1-4C09-A084-93948ADED84E}" dt="2025-06-22T09:32:10.939" v="1908" actId="47"/>
        <pc:sldMkLst>
          <pc:docMk/>
          <pc:sldMk cId="3414699122" sldId="827"/>
        </pc:sldMkLst>
      </pc:sldChg>
      <pc:sldChg chg="del">
        <pc:chgData name="asfana azeez" userId="05e6bec7f3b7cf43" providerId="LiveId" clId="{5CF4B5E2-B8E1-4C09-A084-93948ADED84E}" dt="2025-06-22T09:32:30.570" v="1909" actId="47"/>
        <pc:sldMkLst>
          <pc:docMk/>
          <pc:sldMk cId="3765887961" sldId="828"/>
        </pc:sldMkLst>
      </pc:sldChg>
      <pc:sldChg chg="del">
        <pc:chgData name="asfana azeez" userId="05e6bec7f3b7cf43" providerId="LiveId" clId="{5CF4B5E2-B8E1-4C09-A084-93948ADED84E}" dt="2025-06-22T09:32:32.043" v="1910" actId="47"/>
        <pc:sldMkLst>
          <pc:docMk/>
          <pc:sldMk cId="1278410908" sldId="829"/>
        </pc:sldMkLst>
      </pc:sldChg>
      <pc:sldChg chg="del">
        <pc:chgData name="asfana azeez" userId="05e6bec7f3b7cf43" providerId="LiveId" clId="{5CF4B5E2-B8E1-4C09-A084-93948ADED84E}" dt="2025-06-22T09:32:34.166" v="1911" actId="47"/>
        <pc:sldMkLst>
          <pc:docMk/>
          <pc:sldMk cId="3932990888" sldId="831"/>
        </pc:sldMkLst>
      </pc:sldChg>
      <pc:sldChg chg="modSp mod">
        <pc:chgData name="asfana azeez" userId="05e6bec7f3b7cf43" providerId="LiveId" clId="{5CF4B5E2-B8E1-4C09-A084-93948ADED84E}" dt="2025-06-23T08:49:37.302" v="2316" actId="20577"/>
        <pc:sldMkLst>
          <pc:docMk/>
          <pc:sldMk cId="2375683534" sldId="832"/>
        </pc:sldMkLst>
        <pc:spChg chg="mod">
          <ac:chgData name="asfana azeez" userId="05e6bec7f3b7cf43" providerId="LiveId" clId="{5CF4B5E2-B8E1-4C09-A084-93948ADED84E}" dt="2025-06-23T08:49:37.302" v="2316" actId="20577"/>
          <ac:spMkLst>
            <pc:docMk/>
            <pc:sldMk cId="2375683534" sldId="832"/>
            <ac:spMk id="3" creationId="{F11717D3-45FB-3FDC-814D-A973FB07E4C4}"/>
          </ac:spMkLst>
        </pc:spChg>
        <pc:picChg chg="mod">
          <ac:chgData name="asfana azeez" userId="05e6bec7f3b7cf43" providerId="LiveId" clId="{5CF4B5E2-B8E1-4C09-A084-93948ADED84E}" dt="2025-06-22T06:44:43.443" v="310" actId="1440"/>
          <ac:picMkLst>
            <pc:docMk/>
            <pc:sldMk cId="2375683534" sldId="832"/>
            <ac:picMk id="40" creationId="{5BFD2804-259B-BA6A-2247-F7366013B1F3}"/>
          </ac:picMkLst>
        </pc:picChg>
      </pc:sldChg>
      <pc:sldChg chg="addSp delSp modSp del mod">
        <pc:chgData name="asfana azeez" userId="05e6bec7f3b7cf43" providerId="LiveId" clId="{5CF4B5E2-B8E1-4C09-A084-93948ADED84E}" dt="2025-06-22T10:09:40.361" v="2109" actId="47"/>
        <pc:sldMkLst>
          <pc:docMk/>
          <pc:sldMk cId="1181920779" sldId="833"/>
        </pc:sldMkLst>
        <pc:spChg chg="add del mod">
          <ac:chgData name="asfana azeez" userId="05e6bec7f3b7cf43" providerId="LiveId" clId="{5CF4B5E2-B8E1-4C09-A084-93948ADED84E}" dt="2025-06-22T10:06:32.436" v="2054" actId="478"/>
          <ac:spMkLst>
            <pc:docMk/>
            <pc:sldMk cId="1181920779" sldId="833"/>
            <ac:spMk id="4" creationId="{000D247F-E9F6-DA33-DB1C-779C6820A7E4}"/>
          </ac:spMkLst>
        </pc:spChg>
        <pc:spChg chg="mod">
          <ac:chgData name="asfana azeez" userId="05e6bec7f3b7cf43" providerId="LiveId" clId="{5CF4B5E2-B8E1-4C09-A084-93948ADED84E}" dt="2025-06-22T10:08:12.880" v="2103" actId="1076"/>
          <ac:spMkLst>
            <pc:docMk/>
            <pc:sldMk cId="1181920779" sldId="833"/>
            <ac:spMk id="5" creationId="{F8DB48EA-A2DB-A210-928A-1FC121F35547}"/>
          </ac:spMkLst>
        </pc:spChg>
        <pc:spChg chg="mod">
          <ac:chgData name="asfana azeez" userId="05e6bec7f3b7cf43" providerId="LiveId" clId="{5CF4B5E2-B8E1-4C09-A084-93948ADED84E}" dt="2025-06-22T10:07:53.814" v="2102" actId="14100"/>
          <ac:spMkLst>
            <pc:docMk/>
            <pc:sldMk cId="1181920779" sldId="833"/>
            <ac:spMk id="6" creationId="{D733A49E-B51D-1395-EC68-B125A03571C4}"/>
          </ac:spMkLst>
        </pc:spChg>
        <pc:spChg chg="add del mod">
          <ac:chgData name="asfana azeez" userId="05e6bec7f3b7cf43" providerId="LiveId" clId="{5CF4B5E2-B8E1-4C09-A084-93948ADED84E}" dt="2025-06-22T10:08:38.319" v="2105" actId="931"/>
          <ac:spMkLst>
            <pc:docMk/>
            <pc:sldMk cId="1181920779" sldId="833"/>
            <ac:spMk id="8" creationId="{AA24779A-B87A-A5C9-BB3E-B381F156F24D}"/>
          </ac:spMkLst>
        </pc:spChg>
        <pc:spChg chg="add del mod">
          <ac:chgData name="asfana azeez" userId="05e6bec7f3b7cf43" providerId="LiveId" clId="{5CF4B5E2-B8E1-4C09-A084-93948ADED84E}" dt="2025-06-22T10:09:15.799" v="2107" actId="931"/>
          <ac:spMkLst>
            <pc:docMk/>
            <pc:sldMk cId="1181920779" sldId="833"/>
            <ac:spMk id="12" creationId="{AAA5C767-1344-EEEF-A820-6FD0C1CBCE3B}"/>
          </ac:spMkLst>
        </pc:spChg>
        <pc:spChg chg="add mod">
          <ac:chgData name="asfana azeez" userId="05e6bec7f3b7cf43" providerId="LiveId" clId="{5CF4B5E2-B8E1-4C09-A084-93948ADED84E}" dt="2025-06-22T10:09:25.370" v="2108" actId="478"/>
          <ac:spMkLst>
            <pc:docMk/>
            <pc:sldMk cId="1181920779" sldId="833"/>
            <ac:spMk id="16" creationId="{992D8634-1DFA-1D6F-DAA0-5E5288A91F44}"/>
          </ac:spMkLst>
        </pc:spChg>
        <pc:spChg chg="del">
          <ac:chgData name="asfana azeez" userId="05e6bec7f3b7cf43" providerId="LiveId" clId="{5CF4B5E2-B8E1-4C09-A084-93948ADED84E}" dt="2025-06-22T10:06:19.268" v="2052" actId="478"/>
          <ac:spMkLst>
            <pc:docMk/>
            <pc:sldMk cId="1181920779" sldId="833"/>
            <ac:spMk id="31" creationId="{8805850E-5CFC-6B9C-18D3-4C2F45AC54DA}"/>
          </ac:spMkLst>
        </pc:spChg>
        <pc:picChg chg="add del mod">
          <ac:chgData name="asfana azeez" userId="05e6bec7f3b7cf43" providerId="LiveId" clId="{5CF4B5E2-B8E1-4C09-A084-93948ADED84E}" dt="2025-06-22T10:08:43.781" v="2106" actId="478"/>
          <ac:picMkLst>
            <pc:docMk/>
            <pc:sldMk cId="1181920779" sldId="833"/>
            <ac:picMk id="10" creationId="{F89A4F43-5BE2-1FBE-8493-3966DB4DABE4}"/>
          </ac:picMkLst>
        </pc:picChg>
        <pc:picChg chg="add del mod">
          <ac:chgData name="asfana azeez" userId="05e6bec7f3b7cf43" providerId="LiveId" clId="{5CF4B5E2-B8E1-4C09-A084-93948ADED84E}" dt="2025-06-22T10:09:25.370" v="2108" actId="478"/>
          <ac:picMkLst>
            <pc:docMk/>
            <pc:sldMk cId="1181920779" sldId="833"/>
            <ac:picMk id="14" creationId="{F378A8E1-CBF0-8689-F623-A86C280ACF54}"/>
          </ac:picMkLst>
        </pc:picChg>
        <pc:picChg chg="add del">
          <ac:chgData name="asfana azeez" userId="05e6bec7f3b7cf43" providerId="LiveId" clId="{5CF4B5E2-B8E1-4C09-A084-93948ADED84E}" dt="2025-06-22T10:08:19.764" v="2104" actId="478"/>
          <ac:picMkLst>
            <pc:docMk/>
            <pc:sldMk cId="1181920779" sldId="833"/>
            <ac:picMk id="20" creationId="{AB5FDD94-2E49-4EA4-09F4-9C0C9A6F6195}"/>
          </ac:picMkLst>
        </pc:picChg>
      </pc:sldChg>
      <pc:sldChg chg="addSp delSp modSp add mod">
        <pc:chgData name="asfana azeez" userId="05e6bec7f3b7cf43" providerId="LiveId" clId="{5CF4B5E2-B8E1-4C09-A084-93948ADED84E}" dt="2025-06-22T07:14:35.729" v="620" actId="1076"/>
        <pc:sldMkLst>
          <pc:docMk/>
          <pc:sldMk cId="3710261136" sldId="834"/>
        </pc:sldMkLst>
        <pc:spChg chg="add mod">
          <ac:chgData name="asfana azeez" userId="05e6bec7f3b7cf43" providerId="LiveId" clId="{5CF4B5E2-B8E1-4C09-A084-93948ADED84E}" dt="2025-06-22T07:14:35.729" v="620" actId="1076"/>
          <ac:spMkLst>
            <pc:docMk/>
            <pc:sldMk cId="3710261136" sldId="834"/>
            <ac:spMk id="6" creationId="{C69EA372-9832-BF0C-7EBC-4168A9688B55}"/>
          </ac:spMkLst>
        </pc:spChg>
        <pc:spChg chg="mod">
          <ac:chgData name="asfana azeez" userId="05e6bec7f3b7cf43" providerId="LiveId" clId="{5CF4B5E2-B8E1-4C09-A084-93948ADED84E}" dt="2025-06-22T07:13:32.676" v="597" actId="20577"/>
          <ac:spMkLst>
            <pc:docMk/>
            <pc:sldMk cId="3710261136" sldId="834"/>
            <ac:spMk id="16" creationId="{7C0485C0-B6FB-CC88-1835-217CB91DE3A6}"/>
          </ac:spMkLst>
        </pc:spChg>
        <pc:spChg chg="del mod">
          <ac:chgData name="asfana azeez" userId="05e6bec7f3b7cf43" providerId="LiveId" clId="{5CF4B5E2-B8E1-4C09-A084-93948ADED84E}" dt="2025-06-22T06:58:47.929" v="338" actId="478"/>
          <ac:spMkLst>
            <pc:docMk/>
            <pc:sldMk cId="3710261136" sldId="834"/>
            <ac:spMk id="25" creationId="{BBAD6FEE-584C-94C7-AF05-91B131720751}"/>
          </ac:spMkLst>
        </pc:spChg>
        <pc:picChg chg="add mod">
          <ac:chgData name="asfana azeez" userId="05e6bec7f3b7cf43" providerId="LiveId" clId="{5CF4B5E2-B8E1-4C09-A084-93948ADED84E}" dt="2025-06-22T07:08:21.427" v="456" actId="1440"/>
          <ac:picMkLst>
            <pc:docMk/>
            <pc:sldMk cId="3710261136" sldId="834"/>
            <ac:picMk id="3" creationId="{5A37FED4-BF96-8289-E777-6375EFAD7842}"/>
          </ac:picMkLst>
        </pc:picChg>
        <pc:picChg chg="add mod">
          <ac:chgData name="asfana azeez" userId="05e6bec7f3b7cf43" providerId="LiveId" clId="{5CF4B5E2-B8E1-4C09-A084-93948ADED84E}" dt="2025-06-22T07:09:06.898" v="460" actId="1440"/>
          <ac:picMkLst>
            <pc:docMk/>
            <pc:sldMk cId="3710261136" sldId="834"/>
            <ac:picMk id="5" creationId="{9F601142-1861-7054-22E8-0CD07FB6C1CE}"/>
          </ac:picMkLst>
        </pc:picChg>
        <pc:picChg chg="add del mod">
          <ac:chgData name="asfana azeez" userId="05e6bec7f3b7cf43" providerId="LiveId" clId="{5CF4B5E2-B8E1-4C09-A084-93948ADED84E}" dt="2025-06-22T06:57:57.974" v="330" actId="14826"/>
          <ac:picMkLst>
            <pc:docMk/>
            <pc:sldMk cId="3710261136" sldId="834"/>
            <ac:picMk id="20" creationId="{DB05241C-442A-19BF-6ABC-456472566596}"/>
          </ac:picMkLst>
        </pc:picChg>
        <pc:picChg chg="del">
          <ac:chgData name="asfana azeez" userId="05e6bec7f3b7cf43" providerId="LiveId" clId="{5CF4B5E2-B8E1-4C09-A084-93948ADED84E}" dt="2025-06-22T06:58:38.965" v="334" actId="478"/>
          <ac:picMkLst>
            <pc:docMk/>
            <pc:sldMk cId="3710261136" sldId="834"/>
            <ac:picMk id="22" creationId="{568C4382-F13B-862D-7E49-10F2DF418C77}"/>
          </ac:picMkLst>
        </pc:picChg>
        <pc:picChg chg="del">
          <ac:chgData name="asfana azeez" userId="05e6bec7f3b7cf43" providerId="LiveId" clId="{5CF4B5E2-B8E1-4C09-A084-93948ADED84E}" dt="2025-06-22T06:58:41.374" v="335" actId="478"/>
          <ac:picMkLst>
            <pc:docMk/>
            <pc:sldMk cId="3710261136" sldId="834"/>
            <ac:picMk id="24" creationId="{19ABEECC-AEBE-CBDD-194B-DE29EA0E924C}"/>
          </ac:picMkLst>
        </pc:picChg>
      </pc:sldChg>
      <pc:sldChg chg="addSp delSp modSp add mod">
        <pc:chgData name="asfana azeez" userId="05e6bec7f3b7cf43" providerId="LiveId" clId="{5CF4B5E2-B8E1-4C09-A084-93948ADED84E}" dt="2025-06-22T07:41:46.108" v="1053" actId="20577"/>
        <pc:sldMkLst>
          <pc:docMk/>
          <pc:sldMk cId="2429643604" sldId="835"/>
        </pc:sldMkLst>
        <pc:spChg chg="del mod">
          <ac:chgData name="asfana azeez" userId="05e6bec7f3b7cf43" providerId="LiveId" clId="{5CF4B5E2-B8E1-4C09-A084-93948ADED84E}" dt="2025-06-22T07:19:34.150" v="631" actId="478"/>
          <ac:spMkLst>
            <pc:docMk/>
            <pc:sldMk cId="2429643604" sldId="835"/>
            <ac:spMk id="6" creationId="{90CCBB8C-0F4A-9DE3-1E8E-B16612EC4500}"/>
          </ac:spMkLst>
        </pc:spChg>
        <pc:spChg chg="add mod">
          <ac:chgData name="asfana azeez" userId="05e6bec7f3b7cf43" providerId="LiveId" clId="{5CF4B5E2-B8E1-4C09-A084-93948ADED84E}" dt="2025-06-22T07:41:46.108" v="1053" actId="20577"/>
          <ac:spMkLst>
            <pc:docMk/>
            <pc:sldMk cId="2429643604" sldId="835"/>
            <ac:spMk id="9" creationId="{7F3B7548-1FD9-C88C-C187-365D411744A9}"/>
          </ac:spMkLst>
        </pc:spChg>
        <pc:spChg chg="mod">
          <ac:chgData name="asfana azeez" userId="05e6bec7f3b7cf43" providerId="LiveId" clId="{5CF4B5E2-B8E1-4C09-A084-93948ADED84E}" dt="2025-06-22T07:40:20.944" v="1047" actId="20577"/>
          <ac:spMkLst>
            <pc:docMk/>
            <pc:sldMk cId="2429643604" sldId="835"/>
            <ac:spMk id="16" creationId="{4DB45C8D-D36A-D61D-6844-E3C305BED319}"/>
          </ac:spMkLst>
        </pc:spChg>
        <pc:picChg chg="del">
          <ac:chgData name="asfana azeez" userId="05e6bec7f3b7cf43" providerId="LiveId" clId="{5CF4B5E2-B8E1-4C09-A084-93948ADED84E}" dt="2025-06-22T07:19:18.163" v="627" actId="478"/>
          <ac:picMkLst>
            <pc:docMk/>
            <pc:sldMk cId="2429643604" sldId="835"/>
            <ac:picMk id="3" creationId="{EFF71731-83FE-2807-2BE7-6FF2AC429079}"/>
          </ac:picMkLst>
        </pc:picChg>
        <pc:picChg chg="add mod">
          <ac:chgData name="asfana azeez" userId="05e6bec7f3b7cf43" providerId="LiveId" clId="{5CF4B5E2-B8E1-4C09-A084-93948ADED84E}" dt="2025-06-22T07:35:17.807" v="866" actId="1440"/>
          <ac:picMkLst>
            <pc:docMk/>
            <pc:sldMk cId="2429643604" sldId="835"/>
            <ac:picMk id="4" creationId="{E04A4AFE-2E0D-3D80-E3FE-89863B0AC5DD}"/>
          </ac:picMkLst>
        </pc:picChg>
        <pc:picChg chg="del">
          <ac:chgData name="asfana azeez" userId="05e6bec7f3b7cf43" providerId="LiveId" clId="{5CF4B5E2-B8E1-4C09-A084-93948ADED84E}" dt="2025-06-22T07:19:20.709" v="628" actId="478"/>
          <ac:picMkLst>
            <pc:docMk/>
            <pc:sldMk cId="2429643604" sldId="835"/>
            <ac:picMk id="5" creationId="{405A7919-5C3A-A7D8-A264-D92686A3B7C9}"/>
          </ac:picMkLst>
        </pc:picChg>
        <pc:picChg chg="add mod">
          <ac:chgData name="asfana azeez" userId="05e6bec7f3b7cf43" providerId="LiveId" clId="{5CF4B5E2-B8E1-4C09-A084-93948ADED84E}" dt="2025-06-22T07:37:05.951" v="880" actId="14100"/>
          <ac:picMkLst>
            <pc:docMk/>
            <pc:sldMk cId="2429643604" sldId="835"/>
            <ac:picMk id="8" creationId="{553E96CD-FB95-1490-C657-DC68345AF9CE}"/>
          </ac:picMkLst>
        </pc:picChg>
        <pc:picChg chg="mod">
          <ac:chgData name="asfana azeez" userId="05e6bec7f3b7cf43" providerId="LiveId" clId="{5CF4B5E2-B8E1-4C09-A084-93948ADED84E}" dt="2025-06-22T07:18:41.575" v="623" actId="14826"/>
          <ac:picMkLst>
            <pc:docMk/>
            <pc:sldMk cId="2429643604" sldId="835"/>
            <ac:picMk id="20" creationId="{72E8C745-F8FB-3349-7231-8F398E0FD1C4}"/>
          </ac:picMkLst>
        </pc:picChg>
      </pc:sldChg>
      <pc:sldChg chg="addSp delSp modSp add del mod">
        <pc:chgData name="asfana azeez" userId="05e6bec7f3b7cf43" providerId="LiveId" clId="{5CF4B5E2-B8E1-4C09-A084-93948ADED84E}" dt="2025-06-23T07:38:47.238" v="2285" actId="47"/>
        <pc:sldMkLst>
          <pc:docMk/>
          <pc:sldMk cId="17671042" sldId="836"/>
        </pc:sldMkLst>
        <pc:spChg chg="add mod">
          <ac:chgData name="asfana azeez" userId="05e6bec7f3b7cf43" providerId="LiveId" clId="{5CF4B5E2-B8E1-4C09-A084-93948ADED84E}" dt="2025-06-22T08:03:06.202" v="1453" actId="1076"/>
          <ac:spMkLst>
            <pc:docMk/>
            <pc:sldMk cId="17671042" sldId="836"/>
            <ac:spMk id="7" creationId="{A9A9ED25-4398-78EA-E51D-2DA0C12589BC}"/>
          </ac:spMkLst>
        </pc:spChg>
        <pc:spChg chg="del mod">
          <ac:chgData name="asfana azeez" userId="05e6bec7f3b7cf43" providerId="LiveId" clId="{5CF4B5E2-B8E1-4C09-A084-93948ADED84E}" dt="2025-06-22T07:47:24.135" v="1074" actId="478"/>
          <ac:spMkLst>
            <pc:docMk/>
            <pc:sldMk cId="17671042" sldId="836"/>
            <ac:spMk id="9" creationId="{AD21D3EE-CC6E-81DB-DCBD-DD52F9401BF6}"/>
          </ac:spMkLst>
        </pc:spChg>
        <pc:spChg chg="mod">
          <ac:chgData name="asfana azeez" userId="05e6bec7f3b7cf43" providerId="LiveId" clId="{5CF4B5E2-B8E1-4C09-A084-93948ADED84E}" dt="2025-06-22T07:55:46.057" v="1222" actId="20577"/>
          <ac:spMkLst>
            <pc:docMk/>
            <pc:sldMk cId="17671042" sldId="836"/>
            <ac:spMk id="16" creationId="{1F459B44-571A-2B54-399E-392082962E34}"/>
          </ac:spMkLst>
        </pc:spChg>
        <pc:picChg chg="add mod">
          <ac:chgData name="asfana azeez" userId="05e6bec7f3b7cf43" providerId="LiveId" clId="{5CF4B5E2-B8E1-4C09-A084-93948ADED84E}" dt="2025-06-22T07:56:50.804" v="1227" actId="1440"/>
          <ac:picMkLst>
            <pc:docMk/>
            <pc:sldMk cId="17671042" sldId="836"/>
            <ac:picMk id="3" creationId="{D8B8D4E4-CBE3-7ACA-64B0-77B6F3509F82}"/>
          </ac:picMkLst>
        </pc:picChg>
        <pc:picChg chg="del">
          <ac:chgData name="asfana azeez" userId="05e6bec7f3b7cf43" providerId="LiveId" clId="{5CF4B5E2-B8E1-4C09-A084-93948ADED84E}" dt="2025-06-22T07:47:16.038" v="1071" actId="478"/>
          <ac:picMkLst>
            <pc:docMk/>
            <pc:sldMk cId="17671042" sldId="836"/>
            <ac:picMk id="4" creationId="{0E27EBFD-2491-8437-2A57-A18436BC4669}"/>
          </ac:picMkLst>
        </pc:picChg>
        <pc:picChg chg="add mod">
          <ac:chgData name="asfana azeez" userId="05e6bec7f3b7cf43" providerId="LiveId" clId="{5CF4B5E2-B8E1-4C09-A084-93948ADED84E}" dt="2025-06-22T07:58:23.811" v="1237" actId="1076"/>
          <ac:picMkLst>
            <pc:docMk/>
            <pc:sldMk cId="17671042" sldId="836"/>
            <ac:picMk id="6" creationId="{D474DD9E-2D9B-B7BA-8764-D80DBE932B05}"/>
          </ac:picMkLst>
        </pc:picChg>
        <pc:picChg chg="del">
          <ac:chgData name="asfana azeez" userId="05e6bec7f3b7cf43" providerId="LiveId" clId="{5CF4B5E2-B8E1-4C09-A084-93948ADED84E}" dt="2025-06-22T07:47:18.492" v="1072" actId="478"/>
          <ac:picMkLst>
            <pc:docMk/>
            <pc:sldMk cId="17671042" sldId="836"/>
            <ac:picMk id="8" creationId="{C44573E5-0695-79F6-5CB1-E0C7CB5AFB60}"/>
          </ac:picMkLst>
        </pc:picChg>
        <pc:picChg chg="mod">
          <ac:chgData name="asfana azeez" userId="05e6bec7f3b7cf43" providerId="LiveId" clId="{5CF4B5E2-B8E1-4C09-A084-93948ADED84E}" dt="2025-06-22T07:46:35.753" v="1063" actId="11530"/>
          <ac:picMkLst>
            <pc:docMk/>
            <pc:sldMk cId="17671042" sldId="836"/>
            <ac:picMk id="20" creationId="{6E7A4DC2-E2B2-293C-C606-F770EB084C6B}"/>
          </ac:picMkLst>
        </pc:picChg>
      </pc:sldChg>
      <pc:sldChg chg="addSp delSp modSp add mod">
        <pc:chgData name="asfana azeez" userId="05e6bec7f3b7cf43" providerId="LiveId" clId="{5CF4B5E2-B8E1-4C09-A084-93948ADED84E}" dt="2025-06-23T07:39:02.517" v="2287" actId="20577"/>
        <pc:sldMkLst>
          <pc:docMk/>
          <pc:sldMk cId="1876264840" sldId="837"/>
        </pc:sldMkLst>
        <pc:spChg chg="del mod">
          <ac:chgData name="asfana azeez" userId="05e6bec7f3b7cf43" providerId="LiveId" clId="{5CF4B5E2-B8E1-4C09-A084-93948ADED84E}" dt="2025-06-22T08:05:16.738" v="1460" actId="478"/>
          <ac:spMkLst>
            <pc:docMk/>
            <pc:sldMk cId="1876264840" sldId="837"/>
            <ac:spMk id="7" creationId="{1B2DCDC0-92FD-EEF3-E69C-54901FEA58AD}"/>
          </ac:spMkLst>
        </pc:spChg>
        <pc:spChg chg="add mod">
          <ac:chgData name="asfana azeez" userId="05e6bec7f3b7cf43" providerId="LiveId" clId="{5CF4B5E2-B8E1-4C09-A084-93948ADED84E}" dt="2025-06-22T08:30:39.483" v="1711" actId="1076"/>
          <ac:spMkLst>
            <pc:docMk/>
            <pc:sldMk cId="1876264840" sldId="837"/>
            <ac:spMk id="9" creationId="{EA5038E0-28DD-75B6-1973-CF649B140D7E}"/>
          </ac:spMkLst>
        </pc:spChg>
        <pc:spChg chg="mod">
          <ac:chgData name="asfana azeez" userId="05e6bec7f3b7cf43" providerId="LiveId" clId="{5CF4B5E2-B8E1-4C09-A084-93948ADED84E}" dt="2025-06-23T07:39:02.517" v="2287" actId="20577"/>
          <ac:spMkLst>
            <pc:docMk/>
            <pc:sldMk cId="1876264840" sldId="837"/>
            <ac:spMk id="16" creationId="{8F22D524-AB3C-FD96-3E67-38FEF21B441B}"/>
          </ac:spMkLst>
        </pc:spChg>
        <pc:picChg chg="del">
          <ac:chgData name="asfana azeez" userId="05e6bec7f3b7cf43" providerId="LiveId" clId="{5CF4B5E2-B8E1-4C09-A084-93948ADED84E}" dt="2025-06-22T08:05:08.186" v="1457" actId="478"/>
          <ac:picMkLst>
            <pc:docMk/>
            <pc:sldMk cId="1876264840" sldId="837"/>
            <ac:picMk id="3" creationId="{1D3991C1-BB73-5D8E-AEF0-8FD6EFE0FE4B}"/>
          </ac:picMkLst>
        </pc:picChg>
        <pc:picChg chg="add mod">
          <ac:chgData name="asfana azeez" userId="05e6bec7f3b7cf43" providerId="LiveId" clId="{5CF4B5E2-B8E1-4C09-A084-93948ADED84E}" dt="2025-06-22T08:27:24.060" v="1597" actId="1440"/>
          <ac:picMkLst>
            <pc:docMk/>
            <pc:sldMk cId="1876264840" sldId="837"/>
            <ac:picMk id="4" creationId="{2605574B-A761-CC84-8A03-068BB2E0FAD8}"/>
          </ac:picMkLst>
        </pc:picChg>
        <pc:picChg chg="del">
          <ac:chgData name="asfana azeez" userId="05e6bec7f3b7cf43" providerId="LiveId" clId="{5CF4B5E2-B8E1-4C09-A084-93948ADED84E}" dt="2025-06-22T08:05:10.042" v="1458" actId="478"/>
          <ac:picMkLst>
            <pc:docMk/>
            <pc:sldMk cId="1876264840" sldId="837"/>
            <ac:picMk id="6" creationId="{9D9DB325-FC4F-6835-F36C-E477D566B3EE}"/>
          </ac:picMkLst>
        </pc:picChg>
        <pc:picChg chg="add mod">
          <ac:chgData name="asfana azeez" userId="05e6bec7f3b7cf43" providerId="LiveId" clId="{5CF4B5E2-B8E1-4C09-A084-93948ADED84E}" dt="2025-06-22T08:27:27.914" v="1598" actId="1440"/>
          <ac:picMkLst>
            <pc:docMk/>
            <pc:sldMk cId="1876264840" sldId="837"/>
            <ac:picMk id="8" creationId="{7D76D912-74CF-BCDB-AA32-E635BA20B163}"/>
          </ac:picMkLst>
        </pc:picChg>
        <pc:picChg chg="mod">
          <ac:chgData name="asfana azeez" userId="05e6bec7f3b7cf43" providerId="LiveId" clId="{5CF4B5E2-B8E1-4C09-A084-93948ADED84E}" dt="2025-06-22T08:04:55.154" v="1455" actId="14826"/>
          <ac:picMkLst>
            <pc:docMk/>
            <pc:sldMk cId="1876264840" sldId="837"/>
            <ac:picMk id="20" creationId="{894C25AF-0BC4-182B-60EE-87DDED27F7B8}"/>
          </ac:picMkLst>
        </pc:picChg>
      </pc:sldChg>
      <pc:sldChg chg="addSp delSp modSp add mod">
        <pc:chgData name="asfana azeez" userId="05e6bec7f3b7cf43" providerId="LiveId" clId="{5CF4B5E2-B8E1-4C09-A084-93948ADED84E}" dt="2025-06-23T07:39:36.526" v="2294" actId="20577"/>
        <pc:sldMkLst>
          <pc:docMk/>
          <pc:sldMk cId="1943176727" sldId="838"/>
        </pc:sldMkLst>
        <pc:spChg chg="add mod">
          <ac:chgData name="asfana azeez" userId="05e6bec7f3b7cf43" providerId="LiveId" clId="{5CF4B5E2-B8E1-4C09-A084-93948ADED84E}" dt="2025-06-22T10:21:02.237" v="2237" actId="20577"/>
          <ac:spMkLst>
            <pc:docMk/>
            <pc:sldMk cId="1943176727" sldId="838"/>
            <ac:spMk id="6" creationId="{F7ED692E-29C9-B1A5-278A-098F2C4598C5}"/>
          </ac:spMkLst>
        </pc:spChg>
        <pc:spChg chg="del mod">
          <ac:chgData name="asfana azeez" userId="05e6bec7f3b7cf43" providerId="LiveId" clId="{5CF4B5E2-B8E1-4C09-A084-93948ADED84E}" dt="2025-06-22T08:33:55.805" v="1722" actId="478"/>
          <ac:spMkLst>
            <pc:docMk/>
            <pc:sldMk cId="1943176727" sldId="838"/>
            <ac:spMk id="9" creationId="{717F2B04-95BB-4D8F-47EA-5909B38ED083}"/>
          </ac:spMkLst>
        </pc:spChg>
        <pc:spChg chg="mod">
          <ac:chgData name="asfana azeez" userId="05e6bec7f3b7cf43" providerId="LiveId" clId="{5CF4B5E2-B8E1-4C09-A084-93948ADED84E}" dt="2025-06-23T07:39:36.526" v="2294" actId="20577"/>
          <ac:spMkLst>
            <pc:docMk/>
            <pc:sldMk cId="1943176727" sldId="838"/>
            <ac:spMk id="16" creationId="{48BEB75D-11CB-9BD2-1437-DCA1FBEA2C48}"/>
          </ac:spMkLst>
        </pc:spChg>
        <pc:picChg chg="add mod">
          <ac:chgData name="asfana azeez" userId="05e6bec7f3b7cf43" providerId="LiveId" clId="{5CF4B5E2-B8E1-4C09-A084-93948ADED84E}" dt="2025-06-22T09:25:09.343" v="1790" actId="14100"/>
          <ac:picMkLst>
            <pc:docMk/>
            <pc:sldMk cId="1943176727" sldId="838"/>
            <ac:picMk id="3" creationId="{50952152-1151-AFCD-5515-1A04FD382575}"/>
          </ac:picMkLst>
        </pc:picChg>
        <pc:picChg chg="del">
          <ac:chgData name="asfana azeez" userId="05e6bec7f3b7cf43" providerId="LiveId" clId="{5CF4B5E2-B8E1-4C09-A084-93948ADED84E}" dt="2025-06-22T08:33:47.439" v="1719" actId="478"/>
          <ac:picMkLst>
            <pc:docMk/>
            <pc:sldMk cId="1943176727" sldId="838"/>
            <ac:picMk id="4" creationId="{07A72AB5-D543-30EC-E6A4-0A475C18D50A}"/>
          </ac:picMkLst>
        </pc:picChg>
        <pc:picChg chg="add mod">
          <ac:chgData name="asfana azeez" userId="05e6bec7f3b7cf43" providerId="LiveId" clId="{5CF4B5E2-B8E1-4C09-A084-93948ADED84E}" dt="2025-06-22T09:25:40.185" v="1794" actId="1440"/>
          <ac:picMkLst>
            <pc:docMk/>
            <pc:sldMk cId="1943176727" sldId="838"/>
            <ac:picMk id="5" creationId="{21FC89F0-964C-15EF-FECC-E52FA24072D8}"/>
          </ac:picMkLst>
        </pc:picChg>
        <pc:picChg chg="del">
          <ac:chgData name="asfana azeez" userId="05e6bec7f3b7cf43" providerId="LiveId" clId="{5CF4B5E2-B8E1-4C09-A084-93948ADED84E}" dt="2025-06-22T08:33:49.414" v="1720" actId="478"/>
          <ac:picMkLst>
            <pc:docMk/>
            <pc:sldMk cId="1943176727" sldId="838"/>
            <ac:picMk id="8" creationId="{DA1E5031-4B17-518A-D849-9E41207855D3}"/>
          </ac:picMkLst>
        </pc:picChg>
        <pc:picChg chg="mod">
          <ac:chgData name="asfana azeez" userId="05e6bec7f3b7cf43" providerId="LiveId" clId="{5CF4B5E2-B8E1-4C09-A084-93948ADED84E}" dt="2025-06-22T09:14:26.024" v="1723" actId="14826"/>
          <ac:picMkLst>
            <pc:docMk/>
            <pc:sldMk cId="1943176727" sldId="838"/>
            <ac:picMk id="20" creationId="{F021FC9A-D3E7-A812-3E09-2615B837C75B}"/>
          </ac:picMkLst>
        </pc:picChg>
      </pc:sldChg>
      <pc:sldChg chg="new del">
        <pc:chgData name="asfana azeez" userId="05e6bec7f3b7cf43" providerId="LiveId" clId="{5CF4B5E2-B8E1-4C09-A084-93948ADED84E}" dt="2025-06-22T08:31:43.201" v="1713" actId="47"/>
        <pc:sldMkLst>
          <pc:docMk/>
          <pc:sldMk cId="2566161710" sldId="838"/>
        </pc:sldMkLst>
      </pc:sldChg>
      <pc:sldChg chg="addSp delSp modSp add mod ord">
        <pc:chgData name="asfana azeez" userId="05e6bec7f3b7cf43" providerId="LiveId" clId="{5CF4B5E2-B8E1-4C09-A084-93948ADED84E}" dt="2025-06-23T09:06:44.085" v="2391" actId="20577"/>
        <pc:sldMkLst>
          <pc:docMk/>
          <pc:sldMk cId="444348390" sldId="839"/>
        </pc:sldMkLst>
        <pc:spChg chg="mod">
          <ac:chgData name="asfana azeez" userId="05e6bec7f3b7cf43" providerId="LiveId" clId="{5CF4B5E2-B8E1-4C09-A084-93948ADED84E}" dt="2025-06-22T09:35:01.374" v="1961" actId="20577"/>
          <ac:spMkLst>
            <pc:docMk/>
            <pc:sldMk cId="444348390" sldId="839"/>
            <ac:spMk id="3" creationId="{D8A1DD34-29B8-D2E9-5DDA-51A7FEBE7EFF}"/>
          </ac:spMkLst>
        </pc:spChg>
        <pc:spChg chg="add del mod">
          <ac:chgData name="asfana azeez" userId="05e6bec7f3b7cf43" providerId="LiveId" clId="{5CF4B5E2-B8E1-4C09-A084-93948ADED84E}" dt="2025-06-22T09:36:40.123" v="1963" actId="931"/>
          <ac:spMkLst>
            <pc:docMk/>
            <pc:sldMk cId="444348390" sldId="839"/>
            <ac:spMk id="4" creationId="{5ADDE1FD-ADA1-6238-6966-E7E4C74489A7}"/>
          </ac:spMkLst>
        </pc:spChg>
        <pc:spChg chg="add del mod">
          <ac:chgData name="asfana azeez" userId="05e6bec7f3b7cf43" providerId="LiveId" clId="{5CF4B5E2-B8E1-4C09-A084-93948ADED84E}" dt="2025-06-22T09:38:33.143" v="1972" actId="931"/>
          <ac:spMkLst>
            <pc:docMk/>
            <pc:sldMk cId="444348390" sldId="839"/>
            <ac:spMk id="9" creationId="{70F3FF2B-C59C-ABEF-BC01-E784326C9105}"/>
          </ac:spMkLst>
        </pc:spChg>
        <pc:spChg chg="add del mod">
          <ac:chgData name="asfana azeez" userId="05e6bec7f3b7cf43" providerId="LiveId" clId="{5CF4B5E2-B8E1-4C09-A084-93948ADED84E}" dt="2025-06-22T09:40:45.336" v="1974" actId="931"/>
          <ac:spMkLst>
            <pc:docMk/>
            <pc:sldMk cId="444348390" sldId="839"/>
            <ac:spMk id="13" creationId="{AD91C74D-39F6-50DC-A1C5-BD071FB02C3F}"/>
          </ac:spMkLst>
        </pc:spChg>
        <pc:spChg chg="add del mod">
          <ac:chgData name="asfana azeez" userId="05e6bec7f3b7cf43" providerId="LiveId" clId="{5CF4B5E2-B8E1-4C09-A084-93948ADED84E}" dt="2025-06-22T09:40:52.822" v="1975" actId="478"/>
          <ac:spMkLst>
            <pc:docMk/>
            <pc:sldMk cId="444348390" sldId="839"/>
            <ac:spMk id="16" creationId="{EBBA5DD0-ADCD-82B7-6870-9CFD1E3213DD}"/>
          </ac:spMkLst>
        </pc:spChg>
        <pc:spChg chg="add del mod">
          <ac:chgData name="asfana azeez" userId="05e6bec7f3b7cf43" providerId="LiveId" clId="{5CF4B5E2-B8E1-4C09-A084-93948ADED84E}" dt="2025-06-22T09:42:05.797" v="1976" actId="931"/>
          <ac:spMkLst>
            <pc:docMk/>
            <pc:sldMk cId="444348390" sldId="839"/>
            <ac:spMk id="18" creationId="{12235226-C6A9-C091-D3E6-DF8453DCC37F}"/>
          </ac:spMkLst>
        </pc:spChg>
        <pc:spChg chg="add del mod">
          <ac:chgData name="asfana azeez" userId="05e6bec7f3b7cf43" providerId="LiveId" clId="{5CF4B5E2-B8E1-4C09-A084-93948ADED84E}" dt="2025-06-22T09:42:24.617" v="1978" actId="478"/>
          <ac:spMkLst>
            <pc:docMk/>
            <pc:sldMk cId="444348390" sldId="839"/>
            <ac:spMk id="22" creationId="{601AAE01-F9C4-25F9-7FAC-7BD5F659CC6A}"/>
          </ac:spMkLst>
        </pc:spChg>
        <pc:spChg chg="mod">
          <ac:chgData name="asfana azeez" userId="05e6bec7f3b7cf43" providerId="LiveId" clId="{5CF4B5E2-B8E1-4C09-A084-93948ADED84E}" dt="2025-06-23T09:06:44.085" v="2391" actId="20577"/>
          <ac:spMkLst>
            <pc:docMk/>
            <pc:sldMk cId="444348390" sldId="839"/>
            <ac:spMk id="24" creationId="{2B6D442A-0F63-74A9-2A31-905C09E1C0DD}"/>
          </ac:spMkLst>
        </pc:spChg>
        <pc:spChg chg="add del mod">
          <ac:chgData name="asfana azeez" userId="05e6bec7f3b7cf43" providerId="LiveId" clId="{5CF4B5E2-B8E1-4C09-A084-93948ADED84E}" dt="2025-06-22T09:43:22.700" v="1981" actId="931"/>
          <ac:spMkLst>
            <pc:docMk/>
            <pc:sldMk cId="444348390" sldId="839"/>
            <ac:spMk id="25" creationId="{063A1593-DC70-E911-7640-24DF48316091}"/>
          </ac:spMkLst>
        </pc:spChg>
        <pc:spChg chg="add del mod">
          <ac:chgData name="asfana azeez" userId="05e6bec7f3b7cf43" providerId="LiveId" clId="{5CF4B5E2-B8E1-4C09-A084-93948ADED84E}" dt="2025-06-22T09:56:32.271" v="2037" actId="931"/>
          <ac:spMkLst>
            <pc:docMk/>
            <pc:sldMk cId="444348390" sldId="839"/>
            <ac:spMk id="29" creationId="{04FC46F3-41D8-719E-62E1-B24DC030CF13}"/>
          </ac:spMkLst>
        </pc:spChg>
        <pc:spChg chg="add del mod">
          <ac:chgData name="asfana azeez" userId="05e6bec7f3b7cf43" providerId="LiveId" clId="{5CF4B5E2-B8E1-4C09-A084-93948ADED84E}" dt="2025-06-22T10:04:11.808" v="2039" actId="931"/>
          <ac:spMkLst>
            <pc:docMk/>
            <pc:sldMk cId="444348390" sldId="839"/>
            <ac:spMk id="33" creationId="{9CC15BDB-3525-0315-BB47-24A6BB08DBCA}"/>
          </ac:spMkLst>
        </pc:spChg>
        <pc:spChg chg="add del mod">
          <ac:chgData name="asfana azeez" userId="05e6bec7f3b7cf43" providerId="LiveId" clId="{5CF4B5E2-B8E1-4C09-A084-93948ADED84E}" dt="2025-06-22T10:04:27.310" v="2042" actId="931"/>
          <ac:spMkLst>
            <pc:docMk/>
            <pc:sldMk cId="444348390" sldId="839"/>
            <ac:spMk id="37" creationId="{3A0DFAC2-E7C8-46EE-9A3D-D43B18531A8C}"/>
          </ac:spMkLst>
        </pc:spChg>
        <pc:spChg chg="add del mod">
          <ac:chgData name="asfana azeez" userId="05e6bec7f3b7cf43" providerId="LiveId" clId="{5CF4B5E2-B8E1-4C09-A084-93948ADED84E}" dt="2025-06-22T10:04:56.424" v="2045" actId="931"/>
          <ac:spMkLst>
            <pc:docMk/>
            <pc:sldMk cId="444348390" sldId="839"/>
            <ac:spMk id="41" creationId="{9C0C772A-C62E-D32F-56E1-6BDB934998D9}"/>
          </ac:spMkLst>
        </pc:spChg>
        <pc:spChg chg="add del mod">
          <ac:chgData name="asfana azeez" userId="05e6bec7f3b7cf43" providerId="LiveId" clId="{5CF4B5E2-B8E1-4C09-A084-93948ADED84E}" dt="2025-06-22T10:05:10.042" v="2048" actId="931"/>
          <ac:spMkLst>
            <pc:docMk/>
            <pc:sldMk cId="444348390" sldId="839"/>
            <ac:spMk id="45" creationId="{76A2CF03-A99F-5B21-918A-53A46E9C1659}"/>
          </ac:spMkLst>
        </pc:spChg>
        <pc:picChg chg="add del mod">
          <ac:chgData name="asfana azeez" userId="05e6bec7f3b7cf43" providerId="LiveId" clId="{5CF4B5E2-B8E1-4C09-A084-93948ADED84E}" dt="2025-06-22T09:37:41.234" v="1971" actId="478"/>
          <ac:picMkLst>
            <pc:docMk/>
            <pc:sldMk cId="444348390" sldId="839"/>
            <ac:picMk id="6" creationId="{6C2A8F1D-D40F-817B-7D5D-817572DFD773}"/>
          </ac:picMkLst>
        </pc:picChg>
        <pc:picChg chg="del mod">
          <ac:chgData name="asfana azeez" userId="05e6bec7f3b7cf43" providerId="LiveId" clId="{5CF4B5E2-B8E1-4C09-A084-93948ADED84E}" dt="2025-06-22T10:04:21.381" v="2041" actId="478"/>
          <ac:picMkLst>
            <pc:docMk/>
            <pc:sldMk cId="444348390" sldId="839"/>
            <ac:picMk id="7" creationId="{4B124544-3BBC-D954-1BEA-7CF4AF8A4443}"/>
          </ac:picMkLst>
        </pc:picChg>
        <pc:picChg chg="add del mod">
          <ac:chgData name="asfana azeez" userId="05e6bec7f3b7cf43" providerId="LiveId" clId="{5CF4B5E2-B8E1-4C09-A084-93948ADED84E}" dt="2025-06-22T09:38:38.779" v="1973" actId="478"/>
          <ac:picMkLst>
            <pc:docMk/>
            <pc:sldMk cId="444348390" sldId="839"/>
            <ac:picMk id="11" creationId="{326C45DA-46FC-096B-013C-05039E5AB085}"/>
          </ac:picMkLst>
        </pc:picChg>
        <pc:picChg chg="add del mod">
          <ac:chgData name="asfana azeez" userId="05e6bec7f3b7cf43" providerId="LiveId" clId="{5CF4B5E2-B8E1-4C09-A084-93948ADED84E}" dt="2025-06-22T09:40:52.822" v="1975" actId="478"/>
          <ac:picMkLst>
            <pc:docMk/>
            <pc:sldMk cId="444348390" sldId="839"/>
            <ac:picMk id="15" creationId="{504A532B-EB2A-C7A6-3C71-D607FFFA3906}"/>
          </ac:picMkLst>
        </pc:picChg>
        <pc:picChg chg="del">
          <ac:chgData name="asfana azeez" userId="05e6bec7f3b7cf43" providerId="LiveId" clId="{5CF4B5E2-B8E1-4C09-A084-93948ADED84E}" dt="2025-06-22T09:35:14.664" v="1962" actId="478"/>
          <ac:picMkLst>
            <pc:docMk/>
            <pc:sldMk cId="444348390" sldId="839"/>
            <ac:picMk id="19" creationId="{B62A442B-996C-109B-466D-0983A67BEC0C}"/>
          </ac:picMkLst>
        </pc:picChg>
        <pc:picChg chg="add del mod">
          <ac:chgData name="asfana azeez" userId="05e6bec7f3b7cf43" providerId="LiveId" clId="{5CF4B5E2-B8E1-4C09-A084-93948ADED84E}" dt="2025-06-22T09:42:58.268" v="1980" actId="478"/>
          <ac:picMkLst>
            <pc:docMk/>
            <pc:sldMk cId="444348390" sldId="839"/>
            <ac:picMk id="21" creationId="{5338099B-7827-415E-78A5-6A97562DCC4C}"/>
          </ac:picMkLst>
        </pc:picChg>
        <pc:picChg chg="add del mod modCrop">
          <ac:chgData name="asfana azeez" userId="05e6bec7f3b7cf43" providerId="LiveId" clId="{5CF4B5E2-B8E1-4C09-A084-93948ADED84E}" dt="2025-06-22T09:55:24.592" v="2036" actId="478"/>
          <ac:picMkLst>
            <pc:docMk/>
            <pc:sldMk cId="444348390" sldId="839"/>
            <ac:picMk id="27" creationId="{E7B2E79C-C641-72CB-1FB8-D4DB059E8DC0}"/>
          </ac:picMkLst>
        </pc:picChg>
        <pc:picChg chg="add del mod">
          <ac:chgData name="asfana azeez" userId="05e6bec7f3b7cf43" providerId="LiveId" clId="{5CF4B5E2-B8E1-4C09-A084-93948ADED84E}" dt="2025-06-22T09:56:37.785" v="2038" actId="478"/>
          <ac:picMkLst>
            <pc:docMk/>
            <pc:sldMk cId="444348390" sldId="839"/>
            <ac:picMk id="31" creationId="{F5CE0996-6294-7EE5-2F03-BA6A8E31BB75}"/>
          </ac:picMkLst>
        </pc:picChg>
        <pc:picChg chg="add del mod">
          <ac:chgData name="asfana azeez" userId="05e6bec7f3b7cf43" providerId="LiveId" clId="{5CF4B5E2-B8E1-4C09-A084-93948ADED84E}" dt="2025-06-22T10:04:50.399" v="2044" actId="478"/>
          <ac:picMkLst>
            <pc:docMk/>
            <pc:sldMk cId="444348390" sldId="839"/>
            <ac:picMk id="35" creationId="{6D6A3E42-82F9-5A22-55EC-567654DB0261}"/>
          </ac:picMkLst>
        </pc:picChg>
        <pc:picChg chg="add del mod">
          <ac:chgData name="asfana azeez" userId="05e6bec7f3b7cf43" providerId="LiveId" clId="{5CF4B5E2-B8E1-4C09-A084-93948ADED84E}" dt="2025-06-22T10:05:02.200" v="2047" actId="478"/>
          <ac:picMkLst>
            <pc:docMk/>
            <pc:sldMk cId="444348390" sldId="839"/>
            <ac:picMk id="39" creationId="{BCC8EFC8-3A25-17B8-A2E5-6839BF150E01}"/>
          </ac:picMkLst>
        </pc:picChg>
        <pc:picChg chg="add mod">
          <ac:chgData name="asfana azeez" userId="05e6bec7f3b7cf43" providerId="LiveId" clId="{5CF4B5E2-B8E1-4C09-A084-93948ADED84E}" dt="2025-06-22T10:04:59.636" v="2046" actId="1440"/>
          <ac:picMkLst>
            <pc:docMk/>
            <pc:sldMk cId="444348390" sldId="839"/>
            <ac:picMk id="43" creationId="{6F30FB3B-4974-03D5-9737-356FE0C33F33}"/>
          </ac:picMkLst>
        </pc:picChg>
        <pc:picChg chg="add mod">
          <ac:chgData name="asfana azeez" userId="05e6bec7f3b7cf43" providerId="LiveId" clId="{5CF4B5E2-B8E1-4C09-A084-93948ADED84E}" dt="2025-06-22T10:05:15.607" v="2049" actId="1440"/>
          <ac:picMkLst>
            <pc:docMk/>
            <pc:sldMk cId="444348390" sldId="839"/>
            <ac:picMk id="47" creationId="{1B65146C-E286-D122-C257-C4F95BD8F9D0}"/>
          </ac:picMkLst>
        </pc:picChg>
      </pc:sldChg>
      <pc:sldChg chg="modSp new del mod">
        <pc:chgData name="asfana azeez" userId="05e6bec7f3b7cf43" providerId="LiveId" clId="{5CF4B5E2-B8E1-4C09-A084-93948ADED84E}" dt="2025-06-22T10:12:08.335" v="2130" actId="47"/>
        <pc:sldMkLst>
          <pc:docMk/>
          <pc:sldMk cId="453785265" sldId="840"/>
        </pc:sldMkLst>
        <pc:spChg chg="mod">
          <ac:chgData name="asfana azeez" userId="05e6bec7f3b7cf43" providerId="LiveId" clId="{5CF4B5E2-B8E1-4C09-A084-93948ADED84E}" dt="2025-06-22T10:12:01.422" v="2129" actId="1076"/>
          <ac:spMkLst>
            <pc:docMk/>
            <pc:sldMk cId="453785265" sldId="840"/>
            <ac:spMk id="4" creationId="{7645182D-88AF-D413-C823-94438C7F4DA1}"/>
          </ac:spMkLst>
        </pc:spChg>
      </pc:sldChg>
      <pc:sldChg chg="addSp delSp modSp add mod ord">
        <pc:chgData name="asfana azeez" userId="05e6bec7f3b7cf43" providerId="LiveId" clId="{5CF4B5E2-B8E1-4C09-A084-93948ADED84E}" dt="2025-06-22T10:22:02.325" v="2238" actId="207"/>
        <pc:sldMkLst>
          <pc:docMk/>
          <pc:sldMk cId="521924140" sldId="840"/>
        </pc:sldMkLst>
        <pc:spChg chg="del mod">
          <ac:chgData name="asfana azeez" userId="05e6bec7f3b7cf43" providerId="LiveId" clId="{5CF4B5E2-B8E1-4C09-A084-93948ADED84E}" dt="2025-06-22T10:13:31.551" v="2146" actId="478"/>
          <ac:spMkLst>
            <pc:docMk/>
            <pc:sldMk cId="521924140" sldId="840"/>
            <ac:spMk id="3" creationId="{FBB2FD8D-72A5-9F2C-90E3-D97DB3463798}"/>
          </ac:spMkLst>
        </pc:spChg>
        <pc:spChg chg="add mod">
          <ac:chgData name="asfana azeez" userId="05e6bec7f3b7cf43" providerId="LiveId" clId="{5CF4B5E2-B8E1-4C09-A084-93948ADED84E}" dt="2025-06-22T10:14:39.967" v="2159" actId="1076"/>
          <ac:spMkLst>
            <pc:docMk/>
            <pc:sldMk cId="521924140" sldId="840"/>
            <ac:spMk id="4" creationId="{48CA03E6-AE63-D290-6C0C-C76DE7BE48C7}"/>
          </ac:spMkLst>
        </pc:spChg>
        <pc:spChg chg="add mod">
          <ac:chgData name="asfana azeez" userId="05e6bec7f3b7cf43" providerId="LiveId" clId="{5CF4B5E2-B8E1-4C09-A084-93948ADED84E}" dt="2025-06-22T10:22:02.325" v="2238" actId="207"/>
          <ac:spMkLst>
            <pc:docMk/>
            <pc:sldMk cId="521924140" sldId="840"/>
            <ac:spMk id="5" creationId="{0793992F-AD56-E846-A23A-634FB6BC2CE7}"/>
          </ac:spMkLst>
        </pc:spChg>
        <pc:spChg chg="del mod">
          <ac:chgData name="asfana azeez" userId="05e6bec7f3b7cf43" providerId="LiveId" clId="{5CF4B5E2-B8E1-4C09-A084-93948ADED84E}" dt="2025-06-22T10:13:26.452" v="2145" actId="478"/>
          <ac:spMkLst>
            <pc:docMk/>
            <pc:sldMk cId="521924140" sldId="840"/>
            <ac:spMk id="12" creationId="{8431E5C9-AD22-7CD7-4DDC-4512E624F757}"/>
          </ac:spMkLst>
        </pc:spChg>
      </pc:sldChg>
      <pc:sldChg chg="addSp delSp modSp add del mod">
        <pc:chgData name="asfana azeez" userId="05e6bec7f3b7cf43" providerId="LiveId" clId="{5CF4B5E2-B8E1-4C09-A084-93948ADED84E}" dt="2025-06-22T10:11:10.871" v="2127" actId="47"/>
        <pc:sldMkLst>
          <pc:docMk/>
          <pc:sldMk cId="2927453125" sldId="840"/>
        </pc:sldMkLst>
        <pc:spChg chg="mod">
          <ac:chgData name="asfana azeez" userId="05e6bec7f3b7cf43" providerId="LiveId" clId="{5CF4B5E2-B8E1-4C09-A084-93948ADED84E}" dt="2025-06-22T10:11:02.949" v="2126" actId="20577"/>
          <ac:spMkLst>
            <pc:docMk/>
            <pc:sldMk cId="2927453125" sldId="840"/>
            <ac:spMk id="3" creationId="{6B3054C2-C9DE-288A-F530-22D985834EDE}"/>
          </ac:spMkLst>
        </pc:spChg>
        <pc:spChg chg="add mod">
          <ac:chgData name="asfana azeez" userId="05e6bec7f3b7cf43" providerId="LiveId" clId="{5CF4B5E2-B8E1-4C09-A084-93948ADED84E}" dt="2025-06-22T10:10:03.315" v="2111" actId="478"/>
          <ac:spMkLst>
            <pc:docMk/>
            <pc:sldMk cId="2927453125" sldId="840"/>
            <ac:spMk id="4" creationId="{ACB3E01F-C465-4159-7B4D-045C079775CC}"/>
          </ac:spMkLst>
        </pc:spChg>
        <pc:spChg chg="add mod">
          <ac:chgData name="asfana azeez" userId="05e6bec7f3b7cf43" providerId="LiveId" clId="{5CF4B5E2-B8E1-4C09-A084-93948ADED84E}" dt="2025-06-22T10:10:07.529" v="2112" actId="478"/>
          <ac:spMkLst>
            <pc:docMk/>
            <pc:sldMk cId="2927453125" sldId="840"/>
            <ac:spMk id="6" creationId="{EC33B443-2649-B998-DFB5-6556C6D861E4}"/>
          </ac:spMkLst>
        </pc:spChg>
        <pc:spChg chg="add del mod">
          <ac:chgData name="asfana azeez" userId="05e6bec7f3b7cf43" providerId="LiveId" clId="{5CF4B5E2-B8E1-4C09-A084-93948ADED84E}" dt="2025-06-22T10:10:31.745" v="2115" actId="478"/>
          <ac:spMkLst>
            <pc:docMk/>
            <pc:sldMk cId="2927453125" sldId="840"/>
            <ac:spMk id="8" creationId="{C3A6D48D-271F-1E63-2E7D-6DB64F732480}"/>
          </ac:spMkLst>
        </pc:spChg>
        <pc:spChg chg="del mod">
          <ac:chgData name="asfana azeez" userId="05e6bec7f3b7cf43" providerId="LiveId" clId="{5CF4B5E2-B8E1-4C09-A084-93948ADED84E}" dt="2025-06-22T10:10:16.316" v="2114" actId="478"/>
          <ac:spMkLst>
            <pc:docMk/>
            <pc:sldMk cId="2927453125" sldId="840"/>
            <ac:spMk id="24" creationId="{7F8A5ABA-1964-C6B0-1AB5-688635AA7D92}"/>
          </ac:spMkLst>
        </pc:spChg>
        <pc:picChg chg="del">
          <ac:chgData name="asfana azeez" userId="05e6bec7f3b7cf43" providerId="LiveId" clId="{5CF4B5E2-B8E1-4C09-A084-93948ADED84E}" dt="2025-06-22T10:10:03.315" v="2111" actId="478"/>
          <ac:picMkLst>
            <pc:docMk/>
            <pc:sldMk cId="2927453125" sldId="840"/>
            <ac:picMk id="43" creationId="{0494DA85-ADC9-ED6E-5544-88F84DC78B14}"/>
          </ac:picMkLst>
        </pc:picChg>
        <pc:picChg chg="del">
          <ac:chgData name="asfana azeez" userId="05e6bec7f3b7cf43" providerId="LiveId" clId="{5CF4B5E2-B8E1-4C09-A084-93948ADED84E}" dt="2025-06-22T10:10:07.529" v="2112" actId="478"/>
          <ac:picMkLst>
            <pc:docMk/>
            <pc:sldMk cId="2927453125" sldId="840"/>
            <ac:picMk id="47" creationId="{E9D60FEE-ACAD-8697-0B7D-35CE65D44042}"/>
          </ac:picMkLst>
        </pc:picChg>
      </pc:sldChg>
      <pc:sldChg chg="addSp delSp modSp add mod">
        <pc:chgData name="asfana azeez" userId="05e6bec7f3b7cf43" providerId="LiveId" clId="{5CF4B5E2-B8E1-4C09-A084-93948ADED84E}" dt="2025-06-23T10:07:45.486" v="2666" actId="20577"/>
        <pc:sldMkLst>
          <pc:docMk/>
          <pc:sldMk cId="289775277" sldId="841"/>
        </pc:sldMkLst>
        <pc:spChg chg="mod">
          <ac:chgData name="asfana azeez" userId="05e6bec7f3b7cf43" providerId="LiveId" clId="{5CF4B5E2-B8E1-4C09-A084-93948ADED84E}" dt="2025-06-23T10:07:45.486" v="2666" actId="20577"/>
          <ac:spMkLst>
            <pc:docMk/>
            <pc:sldMk cId="289775277" sldId="841"/>
            <ac:spMk id="3" creationId="{DC8762A5-B34D-3910-354A-69308036A8EA}"/>
          </ac:spMkLst>
        </pc:spChg>
        <pc:spChg chg="add del mod">
          <ac:chgData name="asfana azeez" userId="05e6bec7f3b7cf43" providerId="LiveId" clId="{5CF4B5E2-B8E1-4C09-A084-93948ADED84E}" dt="2025-06-23T08:52:37.330" v="2354" actId="931"/>
          <ac:spMkLst>
            <pc:docMk/>
            <pc:sldMk cId="289775277" sldId="841"/>
            <ac:spMk id="4" creationId="{A2FD48F4-DD70-2F56-4EB6-1D6966D08455}"/>
          </ac:spMkLst>
        </pc:spChg>
        <pc:spChg chg="add del mod">
          <ac:chgData name="asfana azeez" userId="05e6bec7f3b7cf43" providerId="LiveId" clId="{5CF4B5E2-B8E1-4C09-A084-93948ADED84E}" dt="2025-06-23T08:50:58.828" v="2320" actId="478"/>
          <ac:spMkLst>
            <pc:docMk/>
            <pc:sldMk cId="289775277" sldId="841"/>
            <ac:spMk id="6" creationId="{216E956D-CB8A-D103-BC11-C7CC26C9346A}"/>
          </ac:spMkLst>
        </pc:spChg>
        <pc:spChg chg="del">
          <ac:chgData name="asfana azeez" userId="05e6bec7f3b7cf43" providerId="LiveId" clId="{5CF4B5E2-B8E1-4C09-A084-93948ADED84E}" dt="2025-06-23T08:50:52.560" v="2319" actId="478"/>
          <ac:spMkLst>
            <pc:docMk/>
            <pc:sldMk cId="289775277" sldId="841"/>
            <ac:spMk id="12" creationId="{42F4EA6C-19DE-E1B1-7857-D8786DD3E789}"/>
          </ac:spMkLst>
        </pc:spChg>
        <pc:picChg chg="add mod">
          <ac:chgData name="asfana azeez" userId="05e6bec7f3b7cf43" providerId="LiveId" clId="{5CF4B5E2-B8E1-4C09-A084-93948ADED84E}" dt="2025-06-23T10:06:13.681" v="2664" actId="208"/>
          <ac:picMkLst>
            <pc:docMk/>
            <pc:sldMk cId="289775277" sldId="841"/>
            <ac:picMk id="8" creationId="{FCCB1003-E30B-EB7C-48C1-351544B20277}"/>
          </ac:picMkLst>
        </pc:picChg>
        <pc:picChg chg="del">
          <ac:chgData name="asfana azeez" userId="05e6bec7f3b7cf43" providerId="LiveId" clId="{5CF4B5E2-B8E1-4C09-A084-93948ADED84E}" dt="2025-06-23T08:50:45.420" v="2318" actId="478"/>
          <ac:picMkLst>
            <pc:docMk/>
            <pc:sldMk cId="289775277" sldId="841"/>
            <ac:picMk id="40" creationId="{3BF9899D-CA39-1B9E-C7F3-F857776102A1}"/>
          </ac:picMkLst>
        </pc:picChg>
      </pc:sldChg>
      <pc:sldChg chg="addSp delSp modSp add mod ord">
        <pc:chgData name="asfana azeez" userId="05e6bec7f3b7cf43" providerId="LiveId" clId="{5CF4B5E2-B8E1-4C09-A084-93948ADED84E}" dt="2025-06-23T10:02:37.757" v="2663" actId="20577"/>
        <pc:sldMkLst>
          <pc:docMk/>
          <pc:sldMk cId="4069807547" sldId="842"/>
        </pc:sldMkLst>
        <pc:spChg chg="mod">
          <ac:chgData name="asfana azeez" userId="05e6bec7f3b7cf43" providerId="LiveId" clId="{5CF4B5E2-B8E1-4C09-A084-93948ADED84E}" dt="2025-06-23T10:02:37.757" v="2663" actId="20577"/>
          <ac:spMkLst>
            <pc:docMk/>
            <pc:sldMk cId="4069807547" sldId="842"/>
            <ac:spMk id="3" creationId="{0A07F459-74C0-7400-7978-630DA92776F8}"/>
          </ac:spMkLst>
        </pc:spChg>
        <pc:spChg chg="add del mod">
          <ac:chgData name="asfana azeez" userId="05e6bec7f3b7cf43" providerId="LiveId" clId="{5CF4B5E2-B8E1-4C09-A084-93948ADED84E}" dt="2025-06-23T09:45:18.082" v="2530" actId="931"/>
          <ac:spMkLst>
            <pc:docMk/>
            <pc:sldMk cId="4069807547" sldId="842"/>
            <ac:spMk id="5" creationId="{C7C300EC-2343-153C-8F9A-AC50995D8248}"/>
          </ac:spMkLst>
        </pc:spChg>
        <pc:spChg chg="del">
          <ac:chgData name="asfana azeez" userId="05e6bec7f3b7cf43" providerId="LiveId" clId="{5CF4B5E2-B8E1-4C09-A084-93948ADED84E}" dt="2025-06-23T09:39:53.605" v="2447" actId="478"/>
          <ac:spMkLst>
            <pc:docMk/>
            <pc:sldMk cId="4069807547" sldId="842"/>
            <ac:spMk id="7" creationId="{F07D0A56-BACB-A26D-F8AE-505025B7E434}"/>
          </ac:spMkLst>
        </pc:spChg>
        <pc:spChg chg="del mod">
          <ac:chgData name="asfana azeez" userId="05e6bec7f3b7cf43" providerId="LiveId" clId="{5CF4B5E2-B8E1-4C09-A084-93948ADED84E}" dt="2025-06-23T09:40:06.959" v="2451" actId="478"/>
          <ac:spMkLst>
            <pc:docMk/>
            <pc:sldMk cId="4069807547" sldId="842"/>
            <ac:spMk id="9" creationId="{9B41D877-6B25-EE73-CB9C-03C8C1E0B4C9}"/>
          </ac:spMkLst>
        </pc:spChg>
        <pc:spChg chg="del">
          <ac:chgData name="asfana azeez" userId="05e6bec7f3b7cf43" providerId="LiveId" clId="{5CF4B5E2-B8E1-4C09-A084-93948ADED84E}" dt="2025-06-23T09:40:23.569" v="2453" actId="478"/>
          <ac:spMkLst>
            <pc:docMk/>
            <pc:sldMk cId="4069807547" sldId="842"/>
            <ac:spMk id="10" creationId="{B7DEFC45-03A5-41FA-7AD4-7B6947D284F2}"/>
          </ac:spMkLst>
        </pc:spChg>
        <pc:spChg chg="del">
          <ac:chgData name="asfana azeez" userId="05e6bec7f3b7cf43" providerId="LiveId" clId="{5CF4B5E2-B8E1-4C09-A084-93948ADED84E}" dt="2025-06-23T09:40:31.677" v="2455" actId="478"/>
          <ac:spMkLst>
            <pc:docMk/>
            <pc:sldMk cId="4069807547" sldId="842"/>
            <ac:spMk id="11" creationId="{35984AE6-1B3D-F39B-3166-04462A3640C8}"/>
          </ac:spMkLst>
        </pc:spChg>
        <pc:spChg chg="add del mod">
          <ac:chgData name="asfana azeez" userId="05e6bec7f3b7cf43" providerId="LiveId" clId="{5CF4B5E2-B8E1-4C09-A084-93948ADED84E}" dt="2025-06-23T09:39:57.705" v="2448" actId="478"/>
          <ac:spMkLst>
            <pc:docMk/>
            <pc:sldMk cId="4069807547" sldId="842"/>
            <ac:spMk id="12" creationId="{A5D64523-92B0-43D4-9C6F-A7E3CF6C8F05}"/>
          </ac:spMkLst>
        </pc:spChg>
        <pc:spChg chg="add del mod">
          <ac:chgData name="asfana azeez" userId="05e6bec7f3b7cf43" providerId="LiveId" clId="{5CF4B5E2-B8E1-4C09-A084-93948ADED84E}" dt="2025-06-23T09:39:57.705" v="2448" actId="478"/>
          <ac:spMkLst>
            <pc:docMk/>
            <pc:sldMk cId="4069807547" sldId="842"/>
            <ac:spMk id="14" creationId="{84A53DAB-95C4-68FA-5A15-4269BAA355D5}"/>
          </ac:spMkLst>
        </pc:spChg>
        <pc:spChg chg="add del mod">
          <ac:chgData name="asfana azeez" userId="05e6bec7f3b7cf43" providerId="LiveId" clId="{5CF4B5E2-B8E1-4C09-A084-93948ADED84E}" dt="2025-06-23T09:39:57.705" v="2448" actId="478"/>
          <ac:spMkLst>
            <pc:docMk/>
            <pc:sldMk cId="4069807547" sldId="842"/>
            <ac:spMk id="17" creationId="{2D0FA4F5-F474-439D-E69E-B66AC22EB380}"/>
          </ac:spMkLst>
        </pc:spChg>
        <pc:spChg chg="add del mod">
          <ac:chgData name="asfana azeez" userId="05e6bec7f3b7cf43" providerId="LiveId" clId="{5CF4B5E2-B8E1-4C09-A084-93948ADED84E}" dt="2025-06-23T09:40:17.298" v="2452" actId="478"/>
          <ac:spMkLst>
            <pc:docMk/>
            <pc:sldMk cId="4069807547" sldId="842"/>
            <ac:spMk id="19" creationId="{4EF8C81B-6E46-9C2C-BEB2-6A3C1237586F}"/>
          </ac:spMkLst>
        </pc:spChg>
        <pc:spChg chg="add del mod">
          <ac:chgData name="asfana azeez" userId="05e6bec7f3b7cf43" providerId="LiveId" clId="{5CF4B5E2-B8E1-4C09-A084-93948ADED84E}" dt="2025-06-23T09:40:27.245" v="2454" actId="478"/>
          <ac:spMkLst>
            <pc:docMk/>
            <pc:sldMk cId="4069807547" sldId="842"/>
            <ac:spMk id="21" creationId="{FDE21956-2727-8C23-2B57-267D69675190}"/>
          </ac:spMkLst>
        </pc:spChg>
        <pc:spChg chg="add del mod">
          <ac:chgData name="asfana azeez" userId="05e6bec7f3b7cf43" providerId="LiveId" clId="{5CF4B5E2-B8E1-4C09-A084-93948ADED84E}" dt="2025-06-23T09:40:35.238" v="2456" actId="478"/>
          <ac:spMkLst>
            <pc:docMk/>
            <pc:sldMk cId="4069807547" sldId="842"/>
            <ac:spMk id="23" creationId="{0082A624-6BA4-5E5F-2437-FDADA7E9E569}"/>
          </ac:spMkLst>
        </pc:spChg>
        <pc:spChg chg="add del mod">
          <ac:chgData name="asfana azeez" userId="05e6bec7f3b7cf43" providerId="LiveId" clId="{5CF4B5E2-B8E1-4C09-A084-93948ADED84E}" dt="2025-06-23T09:45:36.813" v="2532" actId="931"/>
          <ac:spMkLst>
            <pc:docMk/>
            <pc:sldMk cId="4069807547" sldId="842"/>
            <ac:spMk id="27" creationId="{65128BD9-331B-7113-ACBF-E12E00ED0768}"/>
          </ac:spMkLst>
        </pc:spChg>
        <pc:spChg chg="add del mod">
          <ac:chgData name="asfana azeez" userId="05e6bec7f3b7cf43" providerId="LiveId" clId="{5CF4B5E2-B8E1-4C09-A084-93948ADED84E}" dt="2025-06-23T09:47:17.043" v="2534" actId="931"/>
          <ac:spMkLst>
            <pc:docMk/>
            <pc:sldMk cId="4069807547" sldId="842"/>
            <ac:spMk id="32" creationId="{443E5673-42E1-6AB7-5C43-A0F343AA3A7D}"/>
          </ac:spMkLst>
        </pc:spChg>
        <pc:spChg chg="add mod">
          <ac:chgData name="asfana azeez" userId="05e6bec7f3b7cf43" providerId="LiveId" clId="{5CF4B5E2-B8E1-4C09-A084-93948ADED84E}" dt="2025-06-23T09:51:41.130" v="2549" actId="1076"/>
          <ac:spMkLst>
            <pc:docMk/>
            <pc:sldMk cId="4069807547" sldId="842"/>
            <ac:spMk id="37" creationId="{57FF14BF-C350-D07F-4602-AED15190EE70}"/>
          </ac:spMkLst>
        </pc:spChg>
        <pc:picChg chg="del">
          <ac:chgData name="asfana azeez" userId="05e6bec7f3b7cf43" providerId="LiveId" clId="{5CF4B5E2-B8E1-4C09-A084-93948ADED84E}" dt="2025-06-23T09:39:53.605" v="2447" actId="478"/>
          <ac:picMkLst>
            <pc:docMk/>
            <pc:sldMk cId="4069807547" sldId="842"/>
            <ac:picMk id="4" creationId="{BC347A5C-3314-4BD5-88AF-D08924CDA5C9}"/>
          </ac:picMkLst>
        </pc:picChg>
        <pc:picChg chg="del">
          <ac:chgData name="asfana azeez" userId="05e6bec7f3b7cf43" providerId="LiveId" clId="{5CF4B5E2-B8E1-4C09-A084-93948ADED84E}" dt="2025-06-23T09:39:53.605" v="2447" actId="478"/>
          <ac:picMkLst>
            <pc:docMk/>
            <pc:sldMk cId="4069807547" sldId="842"/>
            <ac:picMk id="6" creationId="{AF4D4E7D-CCF0-F1B5-153E-E910CFACF267}"/>
          </ac:picMkLst>
        </pc:picChg>
        <pc:picChg chg="del">
          <ac:chgData name="asfana azeez" userId="05e6bec7f3b7cf43" providerId="LiveId" clId="{5CF4B5E2-B8E1-4C09-A084-93948ADED84E}" dt="2025-06-23T09:39:53.605" v="2447" actId="478"/>
          <ac:picMkLst>
            <pc:docMk/>
            <pc:sldMk cId="4069807547" sldId="842"/>
            <ac:picMk id="16" creationId="{89802C35-C64C-40EB-97BC-0A9C21D900AF}"/>
          </ac:picMkLst>
        </pc:picChg>
        <pc:picChg chg="add del mod">
          <ac:chgData name="asfana azeez" userId="05e6bec7f3b7cf43" providerId="LiveId" clId="{5CF4B5E2-B8E1-4C09-A084-93948ADED84E}" dt="2025-06-23T09:45:21.624" v="2531" actId="478"/>
          <ac:picMkLst>
            <pc:docMk/>
            <pc:sldMk cId="4069807547" sldId="842"/>
            <ac:picMk id="25" creationId="{32D94959-AE3E-6FEB-3677-7E669A6AAEF9}"/>
          </ac:picMkLst>
        </pc:picChg>
        <pc:picChg chg="del">
          <ac:chgData name="asfana azeez" userId="05e6bec7f3b7cf43" providerId="LiveId" clId="{5CF4B5E2-B8E1-4C09-A084-93948ADED84E}" dt="2025-06-23T09:39:53.605" v="2447" actId="478"/>
          <ac:picMkLst>
            <pc:docMk/>
            <pc:sldMk cId="4069807547" sldId="842"/>
            <ac:picMk id="29" creationId="{8D44A1C0-8FDF-7C74-CDB7-CCF9E9252395}"/>
          </ac:picMkLst>
        </pc:picChg>
        <pc:picChg chg="add del mod">
          <ac:chgData name="asfana azeez" userId="05e6bec7f3b7cf43" providerId="LiveId" clId="{5CF4B5E2-B8E1-4C09-A084-93948ADED84E}" dt="2025-06-23T09:46:33.429" v="2533" actId="478"/>
          <ac:picMkLst>
            <pc:docMk/>
            <pc:sldMk cId="4069807547" sldId="842"/>
            <ac:picMk id="30" creationId="{A36E4351-975E-99AA-A7CF-6240F63A61C2}"/>
          </ac:picMkLst>
        </pc:picChg>
        <pc:picChg chg="add mod">
          <ac:chgData name="asfana azeez" userId="05e6bec7f3b7cf43" providerId="LiveId" clId="{5CF4B5E2-B8E1-4C09-A084-93948ADED84E}" dt="2025-06-23T09:48:14.920" v="2535" actId="1440"/>
          <ac:picMkLst>
            <pc:docMk/>
            <pc:sldMk cId="4069807547" sldId="842"/>
            <ac:picMk id="34" creationId="{8DF49887-F256-8BE2-1AAA-614FB28931D3}"/>
          </ac:picMkLst>
        </pc:picChg>
        <pc:picChg chg="del">
          <ac:chgData name="asfana azeez" userId="05e6bec7f3b7cf43" providerId="LiveId" clId="{5CF4B5E2-B8E1-4C09-A084-93948ADED84E}" dt="2025-06-23T09:39:46.085" v="2446" actId="478"/>
          <ac:picMkLst>
            <pc:docMk/>
            <pc:sldMk cId="4069807547" sldId="842"/>
            <ac:picMk id="52" creationId="{ABD30BDB-CF57-B467-9E05-07222056AFC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6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851C02-C097-44D5-8185-852E011BCDFB}" type="doc">
      <dgm:prSet loTypeId="urn:microsoft.com/office/officeart/2005/8/layout/vList3" loCatId="list" qsTypeId="urn:microsoft.com/office/officeart/2005/8/quickstyle/simple2" qsCatId="simple" csTypeId="urn:microsoft.com/office/officeart/2005/8/colors/accent1_2" csCatId="accent1" phldr="1"/>
      <dgm:spPr/>
    </dgm:pt>
    <dgm:pt modelId="{352AC6CD-A682-449D-88F3-EA61A3DFABC7}">
      <dgm:prSet phldrT="[Text]" custT="1"/>
      <dgm:spPr/>
      <dgm:t>
        <a:bodyPr/>
        <a:lstStyle/>
        <a:p>
          <a:pPr algn="ctr">
            <a:lnSpc>
              <a:spcPct val="100000"/>
            </a:lnSpc>
          </a:pPr>
          <a:r>
            <a:rPr lang="en-IN" sz="3200" b="0" dirty="0">
              <a:solidFill>
                <a:schemeClr val="accent1">
                  <a:lumMod val="25000"/>
                </a:schemeClr>
              </a:solidFill>
            </a:rPr>
            <a:t>1. Calculate </a:t>
          </a:r>
          <a:r>
            <a:rPr lang="en-IN" sz="2800" b="0" dirty="0">
              <a:solidFill>
                <a:schemeClr val="accent1">
                  <a:lumMod val="25000"/>
                </a:schemeClr>
              </a:solidFill>
            </a:rPr>
            <a:t>the Amount greater than      10,000 in decreasing order from the data ?</a:t>
          </a:r>
        </a:p>
      </dgm:t>
    </dgm:pt>
    <dgm:pt modelId="{E9D1155B-D128-45A9-A3A7-AF44BC1A5330}" type="parTrans" cxnId="{A621224B-37A1-46C5-8636-F5271B1B5A76}">
      <dgm:prSet/>
      <dgm:spPr/>
      <dgm:t>
        <a:bodyPr/>
        <a:lstStyle/>
        <a:p>
          <a:endParaRPr lang="en-IN"/>
        </a:p>
      </dgm:t>
    </dgm:pt>
    <dgm:pt modelId="{272191EA-F96D-40E4-9629-A071E2E3E483}" type="sibTrans" cxnId="{A621224B-37A1-46C5-8636-F5271B1B5A76}">
      <dgm:prSet/>
      <dgm:spPr/>
      <dgm:t>
        <a:bodyPr/>
        <a:lstStyle/>
        <a:p>
          <a:endParaRPr lang="en-IN"/>
        </a:p>
      </dgm:t>
    </dgm:pt>
    <dgm:pt modelId="{5A9AC71D-E832-4527-AA11-C6F5AF56F4CE}" type="pres">
      <dgm:prSet presAssocID="{5B851C02-C097-44D5-8185-852E011BCDFB}" presName="linearFlow" presStyleCnt="0">
        <dgm:presLayoutVars>
          <dgm:dir/>
          <dgm:resizeHandles val="exact"/>
        </dgm:presLayoutVars>
      </dgm:prSet>
      <dgm:spPr/>
    </dgm:pt>
    <dgm:pt modelId="{95E219FF-21C1-4DDC-BA89-9E34C63FE457}" type="pres">
      <dgm:prSet presAssocID="{352AC6CD-A682-449D-88F3-EA61A3DFABC7}" presName="composite" presStyleCnt="0"/>
      <dgm:spPr/>
    </dgm:pt>
    <dgm:pt modelId="{AD0379B2-9224-407F-81E3-2001F6A380F0}" type="pres">
      <dgm:prSet presAssocID="{352AC6CD-A682-449D-88F3-EA61A3DFABC7}" presName="imgShp" presStyleLbl="fgImgPlace1" presStyleIdx="0" presStyleCnt="1" custScaleX="137140" custLinFactNeighborX="-69019" custLinFactNeighborY="0"/>
      <dgm:spPr>
        <a:blipFill>
          <a:blip xmlns:r="http://schemas.openxmlformats.org/officeDocument/2006/relationships" r:embed="rId1">
            <a:alphaModFix amt="85000"/>
          </a:blip>
          <a:srcRect/>
          <a:stretch>
            <a:fillRect l="-23000" r="-23000"/>
          </a:stretch>
        </a:blipFill>
      </dgm:spPr>
    </dgm:pt>
    <dgm:pt modelId="{6F2C6797-1EA1-414F-A0AE-E653DA1C4C2B}" type="pres">
      <dgm:prSet presAssocID="{352AC6CD-A682-449D-88F3-EA61A3DFABC7}" presName="txShp" presStyleLbl="node1" presStyleIdx="0" presStyleCnt="1">
        <dgm:presLayoutVars>
          <dgm:bulletEnabled val="1"/>
        </dgm:presLayoutVars>
      </dgm:prSet>
      <dgm:spPr/>
    </dgm:pt>
  </dgm:ptLst>
  <dgm:cxnLst>
    <dgm:cxn modelId="{A621224B-37A1-46C5-8636-F5271B1B5A76}" srcId="{5B851C02-C097-44D5-8185-852E011BCDFB}" destId="{352AC6CD-A682-449D-88F3-EA61A3DFABC7}" srcOrd="0" destOrd="0" parTransId="{E9D1155B-D128-45A9-A3A7-AF44BC1A5330}" sibTransId="{272191EA-F96D-40E4-9629-A071E2E3E483}"/>
    <dgm:cxn modelId="{CFDB539A-E15C-469F-92CA-7505962444DC}" type="presOf" srcId="{352AC6CD-A682-449D-88F3-EA61A3DFABC7}" destId="{6F2C6797-1EA1-414F-A0AE-E653DA1C4C2B}" srcOrd="0" destOrd="0" presId="urn:microsoft.com/office/officeart/2005/8/layout/vList3"/>
    <dgm:cxn modelId="{70C4FDE5-F706-4047-A444-346811AC589F}" type="presOf" srcId="{5B851C02-C097-44D5-8185-852E011BCDFB}" destId="{5A9AC71D-E832-4527-AA11-C6F5AF56F4CE}" srcOrd="0" destOrd="0" presId="urn:microsoft.com/office/officeart/2005/8/layout/vList3"/>
    <dgm:cxn modelId="{8398ACA9-2AA3-49E2-8A38-3174A444F414}" type="presParOf" srcId="{5A9AC71D-E832-4527-AA11-C6F5AF56F4CE}" destId="{95E219FF-21C1-4DDC-BA89-9E34C63FE457}" srcOrd="0" destOrd="0" presId="urn:microsoft.com/office/officeart/2005/8/layout/vList3"/>
    <dgm:cxn modelId="{A726159A-5A1F-4409-8C55-4AEFE485E994}" type="presParOf" srcId="{95E219FF-21C1-4DDC-BA89-9E34C63FE457}" destId="{AD0379B2-9224-407F-81E3-2001F6A380F0}" srcOrd="0" destOrd="0" presId="urn:microsoft.com/office/officeart/2005/8/layout/vList3"/>
    <dgm:cxn modelId="{6305CFFC-97C0-433C-9D58-5B2440BF749B}" type="presParOf" srcId="{95E219FF-21C1-4DDC-BA89-9E34C63FE457}" destId="{6F2C6797-1EA1-414F-A0AE-E653DA1C4C2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2C6797-1EA1-414F-A0AE-E653DA1C4C2B}">
      <dsp:nvSpPr>
        <dsp:cNvPr id="0" name=""/>
        <dsp:cNvSpPr/>
      </dsp:nvSpPr>
      <dsp:spPr>
        <a:xfrm rot="10800000">
          <a:off x="2607854" y="0"/>
          <a:ext cx="8107679" cy="1649977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7594" tIns="121920" rIns="227584" bIns="121920" numCol="1" spcCol="1270" anchor="ctr" anchorCtr="0">
          <a:noAutofit/>
        </a:bodyPr>
        <a:lstStyle/>
        <a:p>
          <a:pPr marL="0" lvl="0" indent="0" algn="ctr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0" kern="1200" dirty="0">
              <a:solidFill>
                <a:schemeClr val="accent1">
                  <a:lumMod val="25000"/>
                </a:schemeClr>
              </a:solidFill>
            </a:rPr>
            <a:t>1. Calculate </a:t>
          </a:r>
          <a:r>
            <a:rPr lang="en-IN" sz="2800" b="0" kern="1200" dirty="0">
              <a:solidFill>
                <a:schemeClr val="accent1">
                  <a:lumMod val="25000"/>
                </a:schemeClr>
              </a:solidFill>
            </a:rPr>
            <a:t>the Amount greater than      10,000 in decreasing order from the data ?</a:t>
          </a:r>
        </a:p>
      </dsp:txBody>
      <dsp:txXfrm rot="10800000">
        <a:off x="3020348" y="0"/>
        <a:ext cx="7695185" cy="1649977"/>
      </dsp:txXfrm>
    </dsp:sp>
    <dsp:sp modelId="{AD0379B2-9224-407F-81E3-2001F6A380F0}">
      <dsp:nvSpPr>
        <dsp:cNvPr id="0" name=""/>
        <dsp:cNvSpPr/>
      </dsp:nvSpPr>
      <dsp:spPr>
        <a:xfrm>
          <a:off x="337667" y="0"/>
          <a:ext cx="2262778" cy="1649977"/>
        </a:xfrm>
        <a:prstGeom prst="ellipse">
          <a:avLst/>
        </a:prstGeom>
        <a:blipFill>
          <a:blip xmlns:r="http://schemas.openxmlformats.org/officeDocument/2006/relationships" r:embed="rId1">
            <a:alphaModFix amt="85000"/>
          </a:blip>
          <a:srcRect/>
          <a:stretch>
            <a:fillRect l="-23000" r="-23000"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20ABC-E11D-42B4-A428-76B2C5BC0052}" type="datetimeFigureOut">
              <a:rPr lang="en-US" smtClean="0"/>
              <a:t>6/23/2025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EED04-A4F0-49ED-B42E-211B56474E8D}" type="datetimeFigureOut">
              <a:rPr lang="en-US" smtClean="0"/>
              <a:t>6/23/2025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20CB7-DCA5-4E5B-97F1-300CDD8D2AA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01092-C478-D50D-DAB4-39AF3B2E49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1">
              <a:lumMod val="1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76CE7-09C6-A885-88A7-930EB0436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4848351"/>
            <a:ext cx="10515600" cy="762338"/>
          </a:xfrm>
        </p:spPr>
        <p:txBody>
          <a:bodyPr>
            <a:normAutofit/>
          </a:bodyPr>
          <a:lstStyle>
            <a:lvl1pPr algn="ctr">
              <a:defRPr sz="1800" b="1" cap="all" spc="600" normalizeH="0" baseline="0">
                <a:solidFill>
                  <a:schemeClr val="accent3">
                    <a:lumMod val="10000"/>
                    <a:lumOff val="9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30BD47C-1743-A31A-6F2A-BEBB24F22A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1500" y="1500330"/>
            <a:ext cx="3429000" cy="3255264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583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6CE7-09C6-A885-88A7-930EB0436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012" y="482812"/>
            <a:ext cx="10295108" cy="638050"/>
          </a:xfrm>
        </p:spPr>
        <p:txBody>
          <a:bodyPr tIns="0" bIns="0" anchor="ctr">
            <a:normAutofit/>
          </a:bodyPr>
          <a:lstStyle>
            <a:lvl1pPr algn="l">
              <a:lnSpc>
                <a:spcPct val="100000"/>
              </a:lnSpc>
              <a:defRPr sz="3600" b="1" cap="all" spc="0" normalizeH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885A36-9B2E-CD52-C188-43035C62D7D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1022350" y="1584960"/>
            <a:ext cx="10146806" cy="4429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FF15871-3BB2-22DF-C235-D1DE82D65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043" y="62521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CBD76C8-E568-F23C-5623-0191DBB9C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9969" y="6252175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14F588F-3268-487C-BB05-403E3E2B4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39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Points 2"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6CE7-09C6-A885-88A7-930EB0436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908" y="368658"/>
            <a:ext cx="6228732" cy="830221"/>
          </a:xfrm>
        </p:spPr>
        <p:txBody>
          <a:bodyPr tIns="0" bIns="0" anchor="ctr">
            <a:normAutofit/>
          </a:bodyPr>
          <a:lstStyle>
            <a:lvl1pPr algn="l">
              <a:lnSpc>
                <a:spcPct val="100000"/>
              </a:lnSpc>
              <a:defRPr sz="3600" b="0" cap="all" spc="0" normalizeH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9842F9-453E-90A1-97D7-1534875ACB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3906" y="1430936"/>
            <a:ext cx="6228732" cy="538223"/>
          </a:xfrm>
          <a:noFill/>
        </p:spPr>
        <p:txBody>
          <a:bodyPr lIns="91440" tIns="0" rIns="91440" bIns="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2619741-BE88-A22C-6A3B-780557621AD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3906" y="2029538"/>
            <a:ext cx="6228732" cy="1090763"/>
          </a:xfrm>
          <a:noFill/>
        </p:spPr>
        <p:txBody>
          <a:bodyPr lIns="91440" tIns="0" rIns="91440" bIns="0"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EBD26BC-C603-AEA2-3415-24A8A100591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3906" y="3218958"/>
            <a:ext cx="6228732" cy="344009"/>
          </a:xfrm>
          <a:noFill/>
        </p:spPr>
        <p:txBody>
          <a:bodyPr lIns="91440" tIns="0" rIns="91440" bIns="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49F0960D-533E-D280-6096-A2F8BAC7AE7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23906" y="3640657"/>
            <a:ext cx="6228732" cy="344009"/>
          </a:xfrm>
          <a:noFill/>
        </p:spPr>
        <p:txBody>
          <a:bodyPr lIns="91440" tIns="0" rIns="91440" bIns="0"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9ACA4C2-F939-8D8C-98EF-A61C8B760F9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3906" y="4073211"/>
            <a:ext cx="6228732" cy="538223"/>
          </a:xfrm>
          <a:noFill/>
        </p:spPr>
        <p:txBody>
          <a:bodyPr lIns="91440" tIns="0" rIns="91440" bIns="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31BF306D-A7D8-5086-F014-05405FA67D6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23906" y="4675595"/>
            <a:ext cx="6228732" cy="1154882"/>
          </a:xfrm>
          <a:noFill/>
        </p:spPr>
        <p:txBody>
          <a:bodyPr lIns="91440" tIns="0" rIns="91440" bIns="0"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01092-C478-D50D-DAB4-39AF3B2E49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36560" y="-1"/>
            <a:ext cx="4155440" cy="5243333"/>
          </a:xfrm>
          <a:noFill/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C313E4-419C-20BB-FD0F-C62890266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36559" y="5243332"/>
            <a:ext cx="4155440" cy="16378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FF15871-3BB2-22DF-C235-D1DE82D65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043" y="62521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CBD76C8-E568-F23C-5623-0191DBB9C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9969" y="6252175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14F588F-3268-487C-BB05-403E3E2B4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1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01092-C478-D50D-DAB4-39AF3B2E49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2">
              <a:lumMod val="10000"/>
            </a:schemeClr>
          </a:solidFill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76CE7-09C6-A885-88A7-930EB0436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67222" y="2247391"/>
            <a:ext cx="4434840" cy="762338"/>
          </a:xfrm>
          <a:noFill/>
        </p:spPr>
        <p:txBody>
          <a:bodyPr>
            <a:normAutofit/>
          </a:bodyPr>
          <a:lstStyle>
            <a:lvl1pPr algn="l">
              <a:defRPr sz="4800" b="1" cap="all" spc="0" normalizeH="0" baseline="0">
                <a:solidFill>
                  <a:schemeClr val="accent3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title 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30BD47C-1743-A31A-6F2A-BEBB24F22AB3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516380" y="1730247"/>
            <a:ext cx="3657600" cy="3472282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5810CE0D-B662-5180-72B1-8363C2E1BDE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67222" y="3258237"/>
            <a:ext cx="4434840" cy="368884"/>
          </a:xfrm>
          <a:noFill/>
        </p:spPr>
        <p:txBody>
          <a:bodyPr lIns="91440" tIns="0" rIns="91440" bIns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accent3">
                    <a:lumMod val="10000"/>
                    <a:lumOff val="90000"/>
                  </a:schemeClr>
                </a:solidFill>
                <a:latin typeface="+mn-lt"/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092BFD6-74C7-2D2A-4F93-95F4341BAB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67222" y="3748147"/>
            <a:ext cx="4434840" cy="1454381"/>
          </a:xfrm>
          <a:noFill/>
        </p:spPr>
        <p:txBody>
          <a:bodyPr lIns="91440" tIns="0" rIns="91440" bIns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  <a:defRPr sz="1400" b="1" cap="none" baseline="0">
                <a:solidFill>
                  <a:schemeClr val="accent3">
                    <a:lumMod val="10000"/>
                    <a:lumOff val="90000"/>
                  </a:schemeClr>
                </a:solidFill>
                <a:latin typeface="+mn-lt"/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1626753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BA29B-5AE9-CB8D-8A2B-144DBB8BCB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3043" y="365125"/>
            <a:ext cx="11100126" cy="1325563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0432AB-307E-C133-AB03-5B6286B229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043" y="62521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B1DDF95-5C6A-BFC2-3D73-E19530C8D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9969" y="6252175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14F588F-3268-487C-BB05-403E3E2B4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09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6CE7-09C6-A885-88A7-930EB0436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93784" y="1017127"/>
            <a:ext cx="3259239" cy="638050"/>
          </a:xfrm>
        </p:spPr>
        <p:txBody>
          <a:bodyPr tIns="0" bIns="0" anchor="b">
            <a:normAutofit/>
          </a:bodyPr>
          <a:lstStyle>
            <a:lvl1pPr algn="l">
              <a:lnSpc>
                <a:spcPct val="70000"/>
              </a:lnSpc>
              <a:defRPr sz="3600" b="1" cap="all" spc="0" normalizeH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C420D7-C2DD-AA2E-0967-246BCAC712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93784" y="1667337"/>
            <a:ext cx="3259138" cy="1635155"/>
          </a:xfrm>
        </p:spPr>
        <p:txBody>
          <a:bodyPr tIns="0">
            <a:norm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5400" b="0" cap="all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01092-C478-D50D-DAB4-39AF3B2E49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826643" y="-1"/>
            <a:ext cx="6146157" cy="3452149"/>
          </a:xfrm>
          <a:noFill/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CA433-95E2-FC02-373D-296793B74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59533" y="1"/>
            <a:ext cx="1232467" cy="34521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734D26-5CDD-1D72-F4F5-4E8F2E8A7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52149"/>
            <a:ext cx="1232467" cy="340585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30BD47C-1743-A31A-6F2A-BEBB24F22AB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96049" y="3452149"/>
            <a:ext cx="6146157" cy="3423213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9842F9-453E-90A1-97D7-1534875ACB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38165" y="3831219"/>
            <a:ext cx="2719830" cy="2638706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>
                <a:solidFill>
                  <a:schemeClr val="accent3"/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73133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01092-C478-D50D-DAB4-39AF3B2E49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1999" cy="1649977"/>
          </a:xfrm>
          <a:noFill/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576CE7-09C6-A885-88A7-930EB0436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012" y="482812"/>
            <a:ext cx="9002215" cy="638050"/>
          </a:xfrm>
        </p:spPr>
        <p:txBody>
          <a:bodyPr tIns="0" bIns="0" anchor="ctr">
            <a:normAutofit/>
          </a:bodyPr>
          <a:lstStyle>
            <a:lvl1pPr algn="l">
              <a:lnSpc>
                <a:spcPct val="100000"/>
              </a:lnSpc>
              <a:defRPr sz="3600" b="1" cap="all" spc="0" normalizeH="0" baseline="0">
                <a:solidFill>
                  <a:schemeClr val="accent3">
                    <a:lumMod val="10000"/>
                    <a:lumOff val="90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3E7ECCC-BD1E-CBCA-E8C4-9C7A044050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52012" y="2494034"/>
            <a:ext cx="1849061" cy="642687"/>
          </a:xfrm>
          <a:solidFill>
            <a:schemeClr val="accent1"/>
          </a:solidFill>
        </p:spPr>
        <p:txBody>
          <a:bodyPr lIns="274320" tIns="0" rIns="274320" bIns="0"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9842F9-453E-90A1-97D7-1534875ACB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2012" y="3151488"/>
            <a:ext cx="1849061" cy="1076446"/>
          </a:xfrm>
          <a:solidFill>
            <a:schemeClr val="accent1">
              <a:alpha val="25000"/>
            </a:schemeClr>
          </a:solidFill>
        </p:spPr>
        <p:txBody>
          <a:bodyPr lIns="274320" tIns="0" rIns="27432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3"/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FEE9A33-86BC-1ACB-FD12-3D125D7AC62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067529" y="2494034"/>
            <a:ext cx="1849061" cy="642687"/>
          </a:xfrm>
          <a:solidFill>
            <a:schemeClr val="accent1"/>
          </a:solidFill>
        </p:spPr>
        <p:txBody>
          <a:bodyPr lIns="274320" tIns="0" rIns="274320" bIns="0"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79A1158-8509-9A92-5B8F-B87303ABC5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67529" y="3151488"/>
            <a:ext cx="1849061" cy="1076446"/>
          </a:xfrm>
          <a:solidFill>
            <a:schemeClr val="accent1">
              <a:alpha val="25000"/>
            </a:schemeClr>
          </a:solidFill>
        </p:spPr>
        <p:txBody>
          <a:bodyPr lIns="274320" tIns="0" rIns="27432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3"/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4C8324F-73B9-5F50-2F8B-86B0683A48C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183046" y="2494034"/>
            <a:ext cx="1849061" cy="642687"/>
          </a:xfrm>
          <a:solidFill>
            <a:schemeClr val="accent1"/>
          </a:solidFill>
        </p:spPr>
        <p:txBody>
          <a:bodyPr lIns="274320" tIns="0" rIns="274320" bIns="0"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64B4E6B-794C-37E8-8DD5-B039832950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83046" y="3151488"/>
            <a:ext cx="1849061" cy="1076446"/>
          </a:xfrm>
          <a:solidFill>
            <a:schemeClr val="accent1">
              <a:alpha val="25000"/>
            </a:schemeClr>
          </a:solidFill>
        </p:spPr>
        <p:txBody>
          <a:bodyPr lIns="274320" tIns="0" rIns="27432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3"/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30371E6D-BAFA-5426-4D03-3E4D6EA4E03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298563" y="2494034"/>
            <a:ext cx="1849061" cy="642687"/>
          </a:xfrm>
          <a:solidFill>
            <a:schemeClr val="accent1"/>
          </a:solidFill>
        </p:spPr>
        <p:txBody>
          <a:bodyPr lIns="274320" tIns="0" rIns="274320" bIns="0"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B8342D6-37CA-33AA-29B9-2FEB001504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98563" y="3151488"/>
            <a:ext cx="1849061" cy="1076446"/>
          </a:xfrm>
          <a:solidFill>
            <a:schemeClr val="accent1">
              <a:alpha val="25000"/>
            </a:schemeClr>
          </a:solidFill>
        </p:spPr>
        <p:txBody>
          <a:bodyPr lIns="274320" tIns="0" rIns="27432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3"/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D35E594-AF24-811C-7ECB-E0BC86C3A35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414079" y="2494034"/>
            <a:ext cx="1849061" cy="642687"/>
          </a:xfrm>
          <a:solidFill>
            <a:schemeClr val="accent1"/>
          </a:solidFill>
        </p:spPr>
        <p:txBody>
          <a:bodyPr lIns="274320" tIns="0" rIns="274320" bIns="0"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DADD4CA-04B2-8363-1058-E2EEB4A1BB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414079" y="3151488"/>
            <a:ext cx="1849061" cy="1076446"/>
          </a:xfrm>
          <a:solidFill>
            <a:schemeClr val="accent1">
              <a:alpha val="25000"/>
            </a:schemeClr>
          </a:solidFill>
        </p:spPr>
        <p:txBody>
          <a:bodyPr lIns="182880" tIns="0" rIns="18288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accent3"/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ED80DC6-E45B-98F5-D668-F7E0728080D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33104" y="4942244"/>
            <a:ext cx="3345083" cy="642687"/>
          </a:xfrm>
          <a:solidFill>
            <a:schemeClr val="accent1"/>
          </a:solidFill>
        </p:spPr>
        <p:txBody>
          <a:bodyPr lIns="274320" tIns="0" rIns="274320" bIns="0"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cap="all" baseline="0">
                <a:solidFill>
                  <a:schemeClr val="tx1"/>
                </a:solidFill>
                <a:latin typeface="+mn-lt"/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FF15871-3BB2-22DF-C235-D1DE82D65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043" y="62521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CBD76C8-E568-F23C-5623-0191DBB9C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9969" y="6252175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14F588F-3268-487C-BB05-403E3E2B4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4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6CE7-09C6-A885-88A7-930EB0436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012" y="482812"/>
            <a:ext cx="9002215" cy="638050"/>
          </a:xfrm>
        </p:spPr>
        <p:txBody>
          <a:bodyPr tIns="0" bIns="0" anchor="ctr">
            <a:normAutofit/>
          </a:bodyPr>
          <a:lstStyle>
            <a:lvl1pPr algn="l">
              <a:lnSpc>
                <a:spcPct val="100000"/>
              </a:lnSpc>
              <a:defRPr sz="3600" b="1" cap="all" spc="0" normalizeH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06FB3F8-975F-CDE6-AD5A-41A6C4AEFA0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52011" y="1204943"/>
            <a:ext cx="10252763" cy="356556"/>
          </a:xfrm>
          <a:noFill/>
        </p:spPr>
        <p:txBody>
          <a:bodyPr lIns="91440" tIns="0" rIns="91440" b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cap="all" baseline="0">
                <a:solidFill>
                  <a:schemeClr val="tx1"/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24" name="Chart Placeholder 23">
            <a:extLst>
              <a:ext uri="{FF2B5EF4-FFF2-40B4-BE49-F238E27FC236}">
                <a16:creationId xmlns:a16="http://schemas.microsoft.com/office/drawing/2014/main" id="{70E058DD-8D94-446E-787F-5F2A17EA2196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838306" y="1701800"/>
            <a:ext cx="1700784" cy="153619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3E7ECCC-BD1E-CBCA-E8C4-9C7A0440506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224504" y="2139357"/>
            <a:ext cx="928389" cy="642687"/>
          </a:xfrm>
          <a:noFill/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baseline="0">
                <a:solidFill>
                  <a:schemeClr val="tx1"/>
                </a:solidFill>
                <a:latin typeface="+mj-lt"/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9842F9-453E-90A1-97D7-1534875ACB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64168" y="3174638"/>
            <a:ext cx="1849061" cy="459076"/>
          </a:xfrm>
          <a:noFill/>
        </p:spPr>
        <p:txBody>
          <a:bodyPr lIns="91440" tIns="91440" rIns="91440" b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8" name="Chart Placeholder 23">
            <a:extLst>
              <a:ext uri="{FF2B5EF4-FFF2-40B4-BE49-F238E27FC236}">
                <a16:creationId xmlns:a16="http://schemas.microsoft.com/office/drawing/2014/main" id="{EAFEEDA8-9219-BD40-C230-E92998E15A23}"/>
              </a:ext>
            </a:extLst>
          </p:cNvPr>
          <p:cNvSpPr>
            <a:spLocks noGrp="1"/>
          </p:cNvSpPr>
          <p:nvPr>
            <p:ph type="chart" sz="quarter" idx="26"/>
          </p:nvPr>
        </p:nvSpPr>
        <p:spPr>
          <a:xfrm>
            <a:off x="3025009" y="1701800"/>
            <a:ext cx="1700784" cy="153619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920430E8-C9E5-7571-B3E8-A14938C6E4E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15617" y="2139357"/>
            <a:ext cx="928389" cy="642687"/>
          </a:xfrm>
          <a:noFill/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baseline="0">
                <a:solidFill>
                  <a:schemeClr val="tx1"/>
                </a:solidFill>
                <a:latin typeface="+mj-lt"/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79A1158-8509-9A92-5B8F-B87303ABC51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955280" y="3174638"/>
            <a:ext cx="1849061" cy="459076"/>
          </a:xfrm>
          <a:noFill/>
        </p:spPr>
        <p:txBody>
          <a:bodyPr lIns="91440" tIns="91440" rIns="91440" b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Chart Placeholder 23">
            <a:extLst>
              <a:ext uri="{FF2B5EF4-FFF2-40B4-BE49-F238E27FC236}">
                <a16:creationId xmlns:a16="http://schemas.microsoft.com/office/drawing/2014/main" id="{9C9FDEE4-E778-B309-F78A-B097A62D3B10}"/>
              </a:ext>
            </a:extLst>
          </p:cNvPr>
          <p:cNvSpPr>
            <a:spLocks noGrp="1"/>
          </p:cNvSpPr>
          <p:nvPr>
            <p:ph type="chart" sz="quarter" idx="27"/>
          </p:nvPr>
        </p:nvSpPr>
        <p:spPr>
          <a:xfrm>
            <a:off x="5216862" y="1701800"/>
            <a:ext cx="1700784" cy="153619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20D3608-9448-F8A1-E942-E798931A980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06729" y="2139357"/>
            <a:ext cx="928389" cy="642687"/>
          </a:xfrm>
          <a:noFill/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baseline="0">
                <a:solidFill>
                  <a:schemeClr val="tx1"/>
                </a:solidFill>
                <a:latin typeface="+mj-lt"/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64B4E6B-794C-37E8-8DD5-B039832950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46392" y="3174638"/>
            <a:ext cx="1849061" cy="459076"/>
          </a:xfrm>
          <a:noFill/>
        </p:spPr>
        <p:txBody>
          <a:bodyPr lIns="91440" tIns="91440" rIns="91440" b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0" name="Chart Placeholder 23">
            <a:extLst>
              <a:ext uri="{FF2B5EF4-FFF2-40B4-BE49-F238E27FC236}">
                <a16:creationId xmlns:a16="http://schemas.microsoft.com/office/drawing/2014/main" id="{4B5D9EAC-E1E4-971C-4DCF-F4BA495E30D6}"/>
              </a:ext>
            </a:extLst>
          </p:cNvPr>
          <p:cNvSpPr>
            <a:spLocks noGrp="1"/>
          </p:cNvSpPr>
          <p:nvPr>
            <p:ph type="chart" sz="quarter" idx="28"/>
          </p:nvPr>
        </p:nvSpPr>
        <p:spPr>
          <a:xfrm>
            <a:off x="7403565" y="1701800"/>
            <a:ext cx="1700784" cy="153619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052DFEB-4583-7D49-EB81-F63A70289A6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797841" y="2139357"/>
            <a:ext cx="928389" cy="642687"/>
          </a:xfrm>
          <a:noFill/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baseline="0">
                <a:solidFill>
                  <a:schemeClr val="tx1"/>
                </a:solidFill>
                <a:latin typeface="+mj-lt"/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B8342D6-37CA-33AA-29B9-2FEB001504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337504" y="3174638"/>
            <a:ext cx="1849061" cy="459076"/>
          </a:xfrm>
          <a:noFill/>
        </p:spPr>
        <p:txBody>
          <a:bodyPr lIns="91440" tIns="91440" rIns="91440" b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1" name="Chart Placeholder 23">
            <a:extLst>
              <a:ext uri="{FF2B5EF4-FFF2-40B4-BE49-F238E27FC236}">
                <a16:creationId xmlns:a16="http://schemas.microsoft.com/office/drawing/2014/main" id="{8D104B7B-2C5C-79FE-3E90-69E9EE2BD36B}"/>
              </a:ext>
            </a:extLst>
          </p:cNvPr>
          <p:cNvSpPr>
            <a:spLocks noGrp="1"/>
          </p:cNvSpPr>
          <p:nvPr>
            <p:ph type="chart" sz="quarter" idx="29"/>
          </p:nvPr>
        </p:nvSpPr>
        <p:spPr>
          <a:xfrm>
            <a:off x="9602753" y="1692604"/>
            <a:ext cx="1700784" cy="153619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0F91EA5-D9F1-14B5-2383-469320ED893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988952" y="2139357"/>
            <a:ext cx="928389" cy="642687"/>
          </a:xfrm>
          <a:noFill/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400" b="1" baseline="0">
                <a:solidFill>
                  <a:schemeClr val="tx1"/>
                </a:solidFill>
                <a:latin typeface="+mj-lt"/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DADD4CA-04B2-8363-1058-E2EEB4A1BBC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28615" y="3174638"/>
            <a:ext cx="1849061" cy="459076"/>
          </a:xfrm>
          <a:noFill/>
        </p:spPr>
        <p:txBody>
          <a:bodyPr lIns="91440" tIns="91440" rIns="91440" b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/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Table Placeholder 25">
            <a:extLst>
              <a:ext uri="{FF2B5EF4-FFF2-40B4-BE49-F238E27FC236}">
                <a16:creationId xmlns:a16="http://schemas.microsoft.com/office/drawing/2014/main" id="{02AD8594-3E96-3F20-90D7-01C001D40C26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1018570" y="3865563"/>
            <a:ext cx="10186205" cy="224631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FF15871-3BB2-22DF-C235-D1DE82D65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043" y="62521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CBD76C8-E568-F23C-5623-0191DBB9C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9969" y="6252175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14F588F-3268-487C-BB05-403E3E2B4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635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cus Points"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6CE7-09C6-A885-88A7-930EB0436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5188" y="1806487"/>
            <a:ext cx="4932625" cy="638050"/>
          </a:xfrm>
        </p:spPr>
        <p:txBody>
          <a:bodyPr tIns="0" bIns="0" anchor="ctr">
            <a:normAutofit/>
          </a:bodyPr>
          <a:lstStyle>
            <a:lvl1pPr algn="l">
              <a:lnSpc>
                <a:spcPct val="100000"/>
              </a:lnSpc>
              <a:defRPr sz="3200" b="1" cap="all" spc="0" normalizeH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26F2423-DF97-D100-BE6D-29D9EE15BA97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9613" y="2821450"/>
            <a:ext cx="484632" cy="484632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9842F9-453E-90A1-97D7-1534875ACB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51312" y="2809756"/>
            <a:ext cx="4286501" cy="538223"/>
          </a:xfrm>
          <a:noFill/>
        </p:spPr>
        <p:txBody>
          <a:bodyPr lIns="91440" tIns="0" rIns="91440" bIns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768E93BF-5DA7-33DE-7DBC-0C6057C3B37F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39613" y="3437926"/>
            <a:ext cx="484632" cy="484632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EBD26BC-C603-AEA2-3415-24A8A100591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51312" y="3418079"/>
            <a:ext cx="4286501" cy="538223"/>
          </a:xfrm>
          <a:noFill/>
        </p:spPr>
        <p:txBody>
          <a:bodyPr lIns="91440" tIns="0" rIns="91440" bIns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AFC2E8B1-029D-44E0-1893-3916B1006011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039613" y="4054403"/>
            <a:ext cx="484632" cy="484632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9ACA4C2-F939-8D8C-98EF-A61C8B760F9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651312" y="4026402"/>
            <a:ext cx="4286501" cy="538223"/>
          </a:xfrm>
          <a:noFill/>
        </p:spPr>
        <p:txBody>
          <a:bodyPr lIns="91440" tIns="0" rIns="91440" bIns="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01092-C478-D50D-DAB4-39AF3B2E49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6000" y="-1"/>
            <a:ext cx="6096000" cy="5243333"/>
          </a:xfrm>
          <a:noFill/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C313E4-419C-20BB-FD0F-C62890266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5243332"/>
            <a:ext cx="6095999" cy="16378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FF15871-3BB2-22DF-C235-D1DE82D65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043" y="62521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CBD76C8-E568-F23C-5623-0191DBB9C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9969" y="6252175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14F588F-3268-487C-BB05-403E3E2B4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17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6CE7-09C6-A885-88A7-930EB0436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4328" y="309448"/>
            <a:ext cx="3231145" cy="484632"/>
          </a:xfrm>
        </p:spPr>
        <p:txBody>
          <a:bodyPr tIns="0" bIns="0" anchor="b">
            <a:normAutofit/>
          </a:bodyPr>
          <a:lstStyle>
            <a:lvl1pPr algn="l">
              <a:lnSpc>
                <a:spcPct val="100000"/>
              </a:lnSpc>
              <a:defRPr sz="1800" b="1" cap="none" spc="0" normalizeH="0" baseline="0">
                <a:solidFill>
                  <a:schemeClr val="accent1">
                    <a:lumMod val="10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9842F9-453E-90A1-97D7-1534875ACB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4329" y="883387"/>
            <a:ext cx="3227060" cy="2199311"/>
          </a:xfrm>
          <a:noFill/>
        </p:spPr>
        <p:txBody>
          <a:bodyPr lIns="91440" tIns="91440" rIns="91440" bIns="0" anchor="t">
            <a:normAutofit/>
          </a:bodyPr>
          <a:lstStyle>
            <a:lvl1pPr marL="285750" indent="-28575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lang="en-US" sz="1200" dirty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01092-C478-D50D-DAB4-39AF3B2E49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43081" y="-11683"/>
            <a:ext cx="4114801" cy="3439923"/>
          </a:xfrm>
          <a:solidFill>
            <a:schemeClr val="tx2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E71414F8-DD91-4BEB-BD17-D9C191E0660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651175" y="245774"/>
            <a:ext cx="3072064" cy="538223"/>
          </a:xfrm>
          <a:noFill/>
        </p:spPr>
        <p:txBody>
          <a:bodyPr lIns="91440" tIns="0" rIns="91440" bIns="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>
                    <a:lumMod val="10000"/>
                  </a:schemeClr>
                </a:solidFill>
                <a:latin typeface="+mj-lt"/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DA3D7EC-7E91-837C-0F5C-2FA02822C21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651174" y="906920"/>
            <a:ext cx="3056497" cy="2199311"/>
          </a:xfrm>
          <a:noFill/>
        </p:spPr>
        <p:txBody>
          <a:bodyPr lIns="91440" tIns="91440" rIns="91440" bIns="0" anchor="t">
            <a:normAutofit/>
          </a:bodyPr>
          <a:lstStyle>
            <a:lvl1pPr marL="285750" indent="-28575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lang="en-US" sz="1200" dirty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E403EF5D-5D5E-DB9C-1AA6-6C838DA9DC15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-22804" y="3428237"/>
            <a:ext cx="4065886" cy="3439923"/>
          </a:xfrm>
          <a:solidFill>
            <a:schemeClr val="tx2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E66A002-611A-AC3C-3354-FC6A8B8807F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538700" y="3730892"/>
            <a:ext cx="3239314" cy="538223"/>
          </a:xfrm>
          <a:noFill/>
        </p:spPr>
        <p:txBody>
          <a:bodyPr lIns="91440" tIns="0" rIns="91440" bIns="0"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>
                    <a:lumMod val="10000"/>
                  </a:schemeClr>
                </a:solidFill>
                <a:latin typeface="+mj-lt"/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title here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25D8040-D0AA-C720-C6C4-6B23368CD0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38700" y="4417990"/>
            <a:ext cx="3227060" cy="2199311"/>
          </a:xfrm>
          <a:noFill/>
        </p:spPr>
        <p:txBody>
          <a:bodyPr lIns="91440" tIns="91440" rIns="91440" bIns="0" anchor="t">
            <a:normAutofit/>
          </a:bodyPr>
          <a:lstStyle>
            <a:lvl1pPr marL="285750" indent="-285750" algn="l">
              <a:lnSpc>
                <a:spcPct val="100000"/>
              </a:lnSpc>
              <a:spcBef>
                <a:spcPts val="200"/>
              </a:spcBef>
              <a:spcAft>
                <a:spcPts val="800"/>
              </a:spcAft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  <a:defRPr lang="en-US" sz="1200" dirty="0">
                <a:solidFill>
                  <a:schemeClr val="accent1">
                    <a:lumMod val="25000"/>
                  </a:schemeClr>
                </a:solidFill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C2DD639C-33DD-1ACB-4F21-BE087163AE1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168042" y="3428237"/>
            <a:ext cx="4034118" cy="3439923"/>
          </a:xfrm>
          <a:solidFill>
            <a:schemeClr val="tx2"/>
          </a:solidFill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FF15871-3BB2-22DF-C235-D1DE82D65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043" y="62521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CBD76C8-E568-F23C-5623-0191DBB9C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9969" y="6252175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914F588F-3268-487C-BB05-403E3E2B4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75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6CE7-09C6-A885-88A7-930EB0436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012" y="482812"/>
            <a:ext cx="10284948" cy="638050"/>
          </a:xfrm>
        </p:spPr>
        <p:txBody>
          <a:bodyPr tIns="0" bIns="0" anchor="ctr">
            <a:normAutofit/>
          </a:bodyPr>
          <a:lstStyle>
            <a:lvl1pPr algn="l">
              <a:lnSpc>
                <a:spcPct val="100000"/>
              </a:lnSpc>
              <a:defRPr sz="3600" b="1" cap="all" spc="0" normalizeH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6" name="Table Placeholder 25">
            <a:extLst>
              <a:ext uri="{FF2B5EF4-FFF2-40B4-BE49-F238E27FC236}">
                <a16:creationId xmlns:a16="http://schemas.microsoft.com/office/drawing/2014/main" id="{02AD8594-3E96-3F20-90D7-01C001D40C26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1068507" y="1466591"/>
            <a:ext cx="10054988" cy="118516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24" name="Chart Placeholder 23">
            <a:extLst>
              <a:ext uri="{FF2B5EF4-FFF2-40B4-BE49-F238E27FC236}">
                <a16:creationId xmlns:a16="http://schemas.microsoft.com/office/drawing/2014/main" id="{70E058DD-8D94-446E-787F-5F2A17EA2196}"/>
              </a:ext>
            </a:extLst>
          </p:cNvPr>
          <p:cNvSpPr>
            <a:spLocks noGrp="1"/>
          </p:cNvSpPr>
          <p:nvPr>
            <p:ph type="chart" sz="quarter" idx="23"/>
          </p:nvPr>
        </p:nvSpPr>
        <p:spPr>
          <a:xfrm>
            <a:off x="1068504" y="3109249"/>
            <a:ext cx="10054990" cy="2907792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accent1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FF15871-3BB2-22DF-C235-D1DE82D65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043" y="62521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CBD76C8-E568-F23C-5623-0191DBB9C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9969" y="6252175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14F588F-3268-487C-BB05-403E3E2B4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58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6CE7-09C6-A885-88A7-930EB0436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012" y="482812"/>
            <a:ext cx="10315428" cy="638050"/>
          </a:xfrm>
        </p:spPr>
        <p:txBody>
          <a:bodyPr tIns="0" bIns="0" anchor="ctr">
            <a:normAutofit/>
          </a:bodyPr>
          <a:lstStyle>
            <a:lvl1pPr algn="l">
              <a:lnSpc>
                <a:spcPct val="100000"/>
              </a:lnSpc>
              <a:defRPr sz="3600" b="1" cap="all" spc="0" normalizeH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26" name="Table Placeholder 25">
            <a:extLst>
              <a:ext uri="{FF2B5EF4-FFF2-40B4-BE49-F238E27FC236}">
                <a16:creationId xmlns:a16="http://schemas.microsoft.com/office/drawing/2014/main" id="{02AD8594-3E96-3F20-90D7-01C001D40C26}"/>
              </a:ext>
            </a:extLst>
          </p:cNvPr>
          <p:cNvSpPr>
            <a:spLocks noGrp="1"/>
          </p:cNvSpPr>
          <p:nvPr>
            <p:ph type="tbl" sz="quarter" idx="24"/>
          </p:nvPr>
        </p:nvSpPr>
        <p:spPr>
          <a:xfrm>
            <a:off x="1058347" y="1446271"/>
            <a:ext cx="10049920" cy="435453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CA52954E-7826-2F3E-37FB-F67D5971E4E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142740" y="2378075"/>
            <a:ext cx="27432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3D09183F-8234-58F5-2CE4-5D000BF72EA1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447475" y="2378075"/>
            <a:ext cx="27432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E530913-6A7A-CB72-87E9-5D3ADD650B01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4752210" y="2378075"/>
            <a:ext cx="27432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17">
            <a:extLst>
              <a:ext uri="{FF2B5EF4-FFF2-40B4-BE49-F238E27FC236}">
                <a16:creationId xmlns:a16="http://schemas.microsoft.com/office/drawing/2014/main" id="{548FF31E-A9C5-CFCF-43B0-5EF275D7402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5056945" y="2378075"/>
            <a:ext cx="27432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17">
            <a:extLst>
              <a:ext uri="{FF2B5EF4-FFF2-40B4-BE49-F238E27FC236}">
                <a16:creationId xmlns:a16="http://schemas.microsoft.com/office/drawing/2014/main" id="{900F4E96-BF95-1386-47A4-D14CEB09D8E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5361679" y="2378075"/>
            <a:ext cx="27432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17">
            <a:extLst>
              <a:ext uri="{FF2B5EF4-FFF2-40B4-BE49-F238E27FC236}">
                <a16:creationId xmlns:a16="http://schemas.microsoft.com/office/drawing/2014/main" id="{E91EF67B-B01F-400D-2DC2-79A748E2A60E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5353930" y="3093396"/>
            <a:ext cx="27432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17">
            <a:extLst>
              <a:ext uri="{FF2B5EF4-FFF2-40B4-BE49-F238E27FC236}">
                <a16:creationId xmlns:a16="http://schemas.microsoft.com/office/drawing/2014/main" id="{B320C6BD-6887-1B30-627B-0AB6029E8F5C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5658665" y="3093396"/>
            <a:ext cx="27432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17">
            <a:extLst>
              <a:ext uri="{FF2B5EF4-FFF2-40B4-BE49-F238E27FC236}">
                <a16:creationId xmlns:a16="http://schemas.microsoft.com/office/drawing/2014/main" id="{9B504DC8-6E54-98FA-2461-72B7340F5861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5963400" y="3093396"/>
            <a:ext cx="27432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17">
            <a:extLst>
              <a:ext uri="{FF2B5EF4-FFF2-40B4-BE49-F238E27FC236}">
                <a16:creationId xmlns:a16="http://schemas.microsoft.com/office/drawing/2014/main" id="{0C21A6A4-EB4D-A0D0-56D0-93FB0E749A1D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055073" y="3819525"/>
            <a:ext cx="27432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17">
            <a:extLst>
              <a:ext uri="{FF2B5EF4-FFF2-40B4-BE49-F238E27FC236}">
                <a16:creationId xmlns:a16="http://schemas.microsoft.com/office/drawing/2014/main" id="{DB72A218-DAC1-2261-C0A3-B0767FD2FA07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359808" y="3819525"/>
            <a:ext cx="27432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17">
            <a:extLst>
              <a:ext uri="{FF2B5EF4-FFF2-40B4-BE49-F238E27FC236}">
                <a16:creationId xmlns:a16="http://schemas.microsoft.com/office/drawing/2014/main" id="{C3CF0080-9BDB-00BA-29B2-9174EE3C4113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64543" y="3819525"/>
            <a:ext cx="27432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17">
            <a:extLst>
              <a:ext uri="{FF2B5EF4-FFF2-40B4-BE49-F238E27FC236}">
                <a16:creationId xmlns:a16="http://schemas.microsoft.com/office/drawing/2014/main" id="{C6A1C08D-7BF4-5FAF-C2FF-AE5047518A06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969278" y="3819525"/>
            <a:ext cx="27432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17">
            <a:extLst>
              <a:ext uri="{FF2B5EF4-FFF2-40B4-BE49-F238E27FC236}">
                <a16:creationId xmlns:a16="http://schemas.microsoft.com/office/drawing/2014/main" id="{BA44657A-8B86-EA70-6560-03FEB781F9E5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7274012" y="3819525"/>
            <a:ext cx="27432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17">
            <a:extLst>
              <a:ext uri="{FF2B5EF4-FFF2-40B4-BE49-F238E27FC236}">
                <a16:creationId xmlns:a16="http://schemas.microsoft.com/office/drawing/2014/main" id="{8CED7DAF-DABA-4DFF-4526-79601E7E4521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7578746" y="3819525"/>
            <a:ext cx="27432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17">
            <a:extLst>
              <a:ext uri="{FF2B5EF4-FFF2-40B4-BE49-F238E27FC236}">
                <a16:creationId xmlns:a16="http://schemas.microsoft.com/office/drawing/2014/main" id="{DE375DAB-B8B1-7BFE-421A-2576642D0DB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7883481" y="3819525"/>
            <a:ext cx="27432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17">
            <a:extLst>
              <a:ext uri="{FF2B5EF4-FFF2-40B4-BE49-F238E27FC236}">
                <a16:creationId xmlns:a16="http://schemas.microsoft.com/office/drawing/2014/main" id="{1DC92198-D94C-7632-19D2-3D84CBD1BCB6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8188215" y="3819525"/>
            <a:ext cx="27432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17">
            <a:extLst>
              <a:ext uri="{FF2B5EF4-FFF2-40B4-BE49-F238E27FC236}">
                <a16:creationId xmlns:a16="http://schemas.microsoft.com/office/drawing/2014/main" id="{ADE4906C-8781-3D55-6709-40134F528A75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8540305" y="4547853"/>
            <a:ext cx="27432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Picture Placeholder 17">
            <a:extLst>
              <a:ext uri="{FF2B5EF4-FFF2-40B4-BE49-F238E27FC236}">
                <a16:creationId xmlns:a16="http://schemas.microsoft.com/office/drawing/2014/main" id="{5A09A8A3-44A8-3DBC-2A4E-C534BD043946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055262" y="5269391"/>
            <a:ext cx="27432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17">
            <a:extLst>
              <a:ext uri="{FF2B5EF4-FFF2-40B4-BE49-F238E27FC236}">
                <a16:creationId xmlns:a16="http://schemas.microsoft.com/office/drawing/2014/main" id="{AF3FD113-A1D1-4EEF-7A6A-8D911FEFCA39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359997" y="5269391"/>
            <a:ext cx="27432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17">
            <a:extLst>
              <a:ext uri="{FF2B5EF4-FFF2-40B4-BE49-F238E27FC236}">
                <a16:creationId xmlns:a16="http://schemas.microsoft.com/office/drawing/2014/main" id="{DBF1041A-E533-7269-1C16-B8F07C39D0A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9664732" y="5269391"/>
            <a:ext cx="27432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17">
            <a:extLst>
              <a:ext uri="{FF2B5EF4-FFF2-40B4-BE49-F238E27FC236}">
                <a16:creationId xmlns:a16="http://schemas.microsoft.com/office/drawing/2014/main" id="{723620E9-23D5-45A7-B061-9B5BA0AB817B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9969467" y="5269391"/>
            <a:ext cx="274320" cy="347472"/>
          </a:xfrm>
        </p:spPr>
        <p:txBody>
          <a:bodyPr lIns="0" rIns="0" anchor="ctr">
            <a:no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FF15871-3BB2-22DF-C235-D1DE82D65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043" y="62521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CBD76C8-E568-F23C-5623-0191DBB9C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9969" y="6252175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14F588F-3268-487C-BB05-403E3E2B4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10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">
    <p:bg>
      <p:bgPr>
        <a:solidFill>
          <a:schemeClr val="bg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76CE7-09C6-A885-88A7-930EB0436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5857" y="2705755"/>
            <a:ext cx="3561986" cy="1446491"/>
          </a:xfrm>
        </p:spPr>
        <p:txBody>
          <a:bodyPr tIns="0" bIns="0" anchor="ctr">
            <a:normAutofit/>
          </a:bodyPr>
          <a:lstStyle>
            <a:lvl1pPr algn="l">
              <a:lnSpc>
                <a:spcPct val="100000"/>
              </a:lnSpc>
              <a:defRPr sz="3600" b="1" cap="all" spc="0" normalizeH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Add title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A56CA8-AE7D-1692-CD03-8052B79B4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71721" y="-16358"/>
            <a:ext cx="7354442" cy="689071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C313E4-419C-20BB-FD0F-C62890266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71721" y="-6197"/>
            <a:ext cx="782319" cy="2270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7401092-C478-D50D-DAB4-39AF3B2E49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54040" y="-10160"/>
            <a:ext cx="3086262" cy="227076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9842F9-453E-90A1-97D7-1534875ACB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66191" y="526575"/>
            <a:ext cx="2170649" cy="538223"/>
          </a:xfrm>
          <a:noFill/>
        </p:spPr>
        <p:txBody>
          <a:bodyPr lIns="91440" tIns="0" rIns="9144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 cap="all" baseline="0">
                <a:solidFill>
                  <a:schemeClr val="accent1">
                    <a:lumMod val="10000"/>
                  </a:schemeClr>
                </a:solidFill>
                <a:latin typeface="+mj-lt"/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title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1D2E0A3-3A4D-815C-8C07-8058D5694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641558" y="1101504"/>
            <a:ext cx="161991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B5590F9-2D9B-7EF7-DD7B-0088DB0B187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66191" y="1138210"/>
            <a:ext cx="2170649" cy="538223"/>
          </a:xfrm>
          <a:noFill/>
        </p:spPr>
        <p:txBody>
          <a:bodyPr lIns="91440" tIns="0" rIns="91440" b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accent1">
                    <a:lumMod val="25000"/>
                  </a:schemeClr>
                </a:solidFill>
                <a:latin typeface="+mn-lt"/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13E55D8-560B-DF34-B34D-E3A21C43BBD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19328" y="2831055"/>
            <a:ext cx="2170649" cy="538223"/>
          </a:xfrm>
          <a:noFill/>
        </p:spPr>
        <p:txBody>
          <a:bodyPr lIns="91440" tIns="0" rIns="9144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 cap="all" baseline="0">
                <a:solidFill>
                  <a:schemeClr val="accent1">
                    <a:lumMod val="10000"/>
                  </a:schemeClr>
                </a:solidFill>
                <a:latin typeface="+mj-lt"/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title here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A5A1F2-505F-747B-818F-CBE5074E2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94695" y="3405984"/>
            <a:ext cx="1619915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8063E3D4-FEB7-9BB5-B22D-843990911CE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519328" y="3442690"/>
            <a:ext cx="2170649" cy="538223"/>
          </a:xfrm>
          <a:noFill/>
        </p:spPr>
        <p:txBody>
          <a:bodyPr lIns="91440" tIns="0" rIns="91440" b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accent1">
                    <a:lumMod val="25000"/>
                  </a:schemeClr>
                </a:solidFill>
                <a:latin typeface="+mn-lt"/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5" name="Picture Placeholder 8">
            <a:extLst>
              <a:ext uri="{FF2B5EF4-FFF2-40B4-BE49-F238E27FC236}">
                <a16:creationId xmlns:a16="http://schemas.microsoft.com/office/drawing/2014/main" id="{4E713C15-6491-75F6-6A03-ECBBB25972B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17560" y="2259981"/>
            <a:ext cx="3042920" cy="233742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4100ACF-978B-E5F8-58B9-878278B3D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60480" y="2270140"/>
            <a:ext cx="727584" cy="23368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8A96B4-52C5-47DA-6BD6-050647AEB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76961" y="4599322"/>
            <a:ext cx="777079" cy="2270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D66AD3C9-51DF-968B-BDFA-A072D79E698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654040" y="4596782"/>
            <a:ext cx="3076102" cy="2270760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26BE9D1C-5464-1BB4-DD8F-40B27F9E7E7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457280" y="5261360"/>
            <a:ext cx="2170649" cy="538223"/>
          </a:xfrm>
          <a:noFill/>
        </p:spPr>
        <p:txBody>
          <a:bodyPr lIns="91440" tIns="0" rIns="91440" bIns="0" anchor="b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1" cap="all" baseline="0">
                <a:solidFill>
                  <a:schemeClr val="accent1">
                    <a:lumMod val="10000"/>
                  </a:schemeClr>
                </a:solidFill>
                <a:latin typeface="+mj-lt"/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title here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E8A1D00-787E-E601-743F-F3A607B90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32647" y="5836289"/>
            <a:ext cx="1619915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74F9E3A6-F6B7-CCAC-D810-CD47EB1C5D2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457280" y="5872995"/>
            <a:ext cx="2170649" cy="538223"/>
          </a:xfrm>
          <a:noFill/>
        </p:spPr>
        <p:txBody>
          <a:bodyPr lIns="91440" tIns="0" rIns="91440" bIns="0" anchor="t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 cap="none" baseline="0">
                <a:solidFill>
                  <a:schemeClr val="accent1">
                    <a:lumMod val="25000"/>
                  </a:schemeClr>
                </a:solidFill>
                <a:latin typeface="+mn-lt"/>
              </a:defRPr>
            </a:lvl1pPr>
            <a:lvl2pPr marL="4572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2pPr>
            <a:lvl3pPr marL="9144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3pPr>
            <a:lvl4pPr marL="13716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4pPr>
            <a:lvl5pPr marL="182880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BFF15871-3BB2-22DF-C235-D1DE82D65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43043" y="62521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BCBD76C8-E568-F23C-5623-0191DBB9C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9969" y="6252175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3"/>
                </a:solidFill>
              </a:defRPr>
            </a:lvl1pPr>
          </a:lstStyle>
          <a:p>
            <a:fld id="{914F588F-3268-487C-BB05-403E3E2B4BD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2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10000"/>
            <a:lumOff val="90000"/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952378-33F3-9133-FF97-6EFCBD42C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B6496-C09F-CF62-3B1A-8BD3AB12C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26F1-942C-E394-D4F4-E2C72E857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9C0C1-EE54-4EF7-BCC6-9C36988C399C}" type="datetimeFigureOut">
              <a:rPr lang="en-US" smtClean="0"/>
              <a:t>6/23/2025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6F9A7-A5DA-8EAD-6359-9316AC522C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9CBAD-9F11-FF8A-5CB4-6C8682861D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F588F-3268-487C-BB05-403E3E2B4B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id/photo/1567169" TargetMode="External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chocolate-cup-white-background-nuts-hazelnuts-cocoa-bar-wallpaper-hqbgt" TargetMode="External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jpeg"/><Relationship Id="rId5" Type="http://schemas.openxmlformats.org/officeDocument/2006/relationships/image" Target="../media/image5.sv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svgsilh.com/607d8b/image/1909040.html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nio.com/pt/comida-bebida/sobremesas-bolos/chocolate-doces-decoracao-do-noz" TargetMode="External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51C4A-FFA3-029E-08DB-3A706194C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07F459-74C0-7400-7978-630DA9277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26" y="609600"/>
            <a:ext cx="4963707" cy="5642575"/>
          </a:xfrm>
        </p:spPr>
        <p:txBody>
          <a:bodyPr>
            <a:noAutofit/>
          </a:bodyPr>
          <a:lstStyle/>
          <a:p>
            <a:pPr algn="ctr"/>
            <a:r>
              <a:rPr lang="en-US" sz="4000" b="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6000">
                      <a:srgbClr val="853F00"/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innerShdw blurRad="114300">
                    <a:schemeClr val="accent3">
                      <a:lumMod val="75000"/>
                      <a:lumOff val="25000"/>
                    </a:schemeClr>
                  </a:inn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Awesome </a:t>
            </a:r>
            <a:r>
              <a:rPr lang="en-US" sz="3600" b="0" dirty="0">
                <a:gradFill flip="none" rotWithShape="1"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16000">
                      <a:srgbClr val="853F00"/>
                    </a:gs>
                    <a:gs pos="100000">
                      <a:schemeClr val="accent2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  <a:tileRect/>
                </a:gradFill>
                <a:effectLst>
                  <a:innerShdw blurRad="114300">
                    <a:schemeClr val="accent3">
                      <a:lumMod val="75000"/>
                      <a:lumOff val="25000"/>
                    </a:schemeClr>
                  </a:innerShdw>
                </a:effectLst>
                <a:latin typeface="Dubai Medium" panose="020B0603030403030204" pitchFamily="34" charset="-78"/>
                <a:cs typeface="Dubai Medium" panose="020B0603030403030204" pitchFamily="34" charset="-78"/>
              </a:rPr>
              <a:t>chocolate sales data report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F3B72D0-70FB-7670-CDF8-9EE6CCB1B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9969" y="6252175"/>
            <a:ext cx="2743200" cy="365126"/>
          </a:xfrm>
        </p:spPr>
        <p:txBody>
          <a:bodyPr/>
          <a:lstStyle/>
          <a:p>
            <a:fld id="{914F588F-3268-487C-BB05-403E3E2B4BD7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34" name="Picture Placeholder 33">
            <a:extLst>
              <a:ext uri="{FF2B5EF4-FFF2-40B4-BE49-F238E27FC236}">
                <a16:creationId xmlns:a16="http://schemas.microsoft.com/office/drawing/2014/main" id="{8DF49887-F256-8BE2-1AAA-614FB28931D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1342" r="11342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57FF14BF-C350-D07F-4602-AED15190EE70}"/>
              </a:ext>
            </a:extLst>
          </p:cNvPr>
          <p:cNvSpPr txBox="1"/>
          <p:nvPr/>
        </p:nvSpPr>
        <p:spPr>
          <a:xfrm>
            <a:off x="6599222" y="5693971"/>
            <a:ext cx="23007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accent2"/>
                </a:solidFill>
              </a:rPr>
              <a:t>Created by</a:t>
            </a:r>
          </a:p>
          <a:p>
            <a:endParaRPr lang="en-IN" b="1" dirty="0">
              <a:solidFill>
                <a:schemeClr val="accent2"/>
              </a:solidFill>
            </a:endParaRPr>
          </a:p>
          <a:p>
            <a:r>
              <a:rPr lang="en-IN" b="1" dirty="0">
                <a:solidFill>
                  <a:schemeClr val="accent2"/>
                </a:solidFill>
              </a:rPr>
              <a:t>ASFANA AZEEZ</a:t>
            </a:r>
          </a:p>
        </p:txBody>
      </p:sp>
    </p:spTree>
    <p:extLst>
      <p:ext uri="{BB962C8B-B14F-4D97-AF65-F5344CB8AC3E}">
        <p14:creationId xmlns:p14="http://schemas.microsoft.com/office/powerpoint/2010/main" val="4069807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2994B-2CB7-1D1C-87DF-95616B987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 Placeholder 122">
            <a:extLst>
              <a:ext uri="{FF2B5EF4-FFF2-40B4-BE49-F238E27FC236}">
                <a16:creationId xmlns:a16="http://schemas.microsoft.com/office/drawing/2014/main" id="{E6BD9338-5E96-7EB0-9C58-A7BD30C3D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9969" y="6252175"/>
            <a:ext cx="2743200" cy="365126"/>
          </a:xfrm>
        </p:spPr>
        <p:txBody>
          <a:bodyPr/>
          <a:lstStyle/>
          <a:p>
            <a:fld id="{914F588F-3268-487C-BB05-403E3E2B4BD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9AF9F4-977A-09E4-3917-51E4E8EE3C03}"/>
              </a:ext>
            </a:extLst>
          </p:cNvPr>
          <p:cNvSpPr txBox="1"/>
          <p:nvPr/>
        </p:nvSpPr>
        <p:spPr>
          <a:xfrm>
            <a:off x="2576384" y="-732504"/>
            <a:ext cx="6764593" cy="146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80B276-54FE-264B-0D26-9A98974F9938}"/>
              </a:ext>
            </a:extLst>
          </p:cNvPr>
          <p:cNvGrpSpPr/>
          <p:nvPr/>
        </p:nvGrpSpPr>
        <p:grpSpPr>
          <a:xfrm>
            <a:off x="2600443" y="100886"/>
            <a:ext cx="8107679" cy="1649977"/>
            <a:chOff x="2607854" y="0"/>
            <a:chExt cx="8107679" cy="1649977"/>
          </a:xfrm>
        </p:grpSpPr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DF6B9257-20D5-EEFE-279E-4D709ADB5BEC}"/>
                </a:ext>
              </a:extLst>
            </p:cNvPr>
            <p:cNvSpPr/>
            <p:nvPr/>
          </p:nvSpPr>
          <p:spPr>
            <a:xfrm rot="10800000">
              <a:off x="2607854" y="0"/>
              <a:ext cx="8107679" cy="1649977"/>
            </a:xfrm>
            <a:prstGeom prst="homePlat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Pentagon 4">
              <a:extLst>
                <a:ext uri="{FF2B5EF4-FFF2-40B4-BE49-F238E27FC236}">
                  <a16:creationId xmlns:a16="http://schemas.microsoft.com/office/drawing/2014/main" id="{8F22D524-AB3C-FD96-3E67-38FEF21B441B}"/>
                </a:ext>
              </a:extLst>
            </p:cNvPr>
            <p:cNvSpPr txBox="1"/>
            <p:nvPr/>
          </p:nvSpPr>
          <p:spPr>
            <a:xfrm rot="21600000">
              <a:off x="3020348" y="0"/>
              <a:ext cx="7695185" cy="16499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7594" tIns="121920" rIns="227584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dirty="0">
                  <a:solidFill>
                    <a:schemeClr val="accent1">
                      <a:lumMod val="25000"/>
                    </a:schemeClr>
                  </a:solidFill>
                </a:rPr>
                <a:t>5</a:t>
              </a:r>
              <a:r>
                <a:rPr lang="en-IN" sz="2800" b="0" kern="1200" dirty="0">
                  <a:solidFill>
                    <a:schemeClr val="accent1">
                      <a:lumMod val="25000"/>
                    </a:schemeClr>
                  </a:solidFill>
                </a:rPr>
                <a:t>. Cal</a:t>
              </a:r>
              <a:r>
                <a:rPr lang="en-IN" sz="2800" dirty="0">
                  <a:solidFill>
                    <a:schemeClr val="accent1">
                      <a:lumMod val="25000"/>
                    </a:schemeClr>
                  </a:solidFill>
                </a:rPr>
                <a:t>culate the sum and average of the amount and the sum of boxes from different geographical area ?</a:t>
              </a:r>
              <a:endParaRPr lang="en-IN" sz="2800" b="0" kern="12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894C25AF-0BC4-182B-60EE-87DDED27F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114" r="5114"/>
          <a:stretch/>
        </p:blipFill>
        <p:spPr>
          <a:xfrm>
            <a:off x="285135" y="37896"/>
            <a:ext cx="2315307" cy="1712967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05574B-A761-CC84-8A03-068BB2E0F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80" y="2584251"/>
            <a:ext cx="4477375" cy="1279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76D912-74CF-BCDB-AA32-E635BA20B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73351" y="2584251"/>
            <a:ext cx="5915851" cy="2400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A5038E0-28DD-75B6-1973-CF649B140D7E}"/>
              </a:ext>
            </a:extLst>
          </p:cNvPr>
          <p:cNvSpPr txBox="1"/>
          <p:nvPr/>
        </p:nvSpPr>
        <p:spPr>
          <a:xfrm>
            <a:off x="189880" y="4375737"/>
            <a:ext cx="4303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The query calculates the sum and average of amount and sum of boxes based on the geographical area.</a:t>
            </a:r>
          </a:p>
        </p:txBody>
      </p:sp>
    </p:spTree>
    <p:extLst>
      <p:ext uri="{BB962C8B-B14F-4D97-AF65-F5344CB8AC3E}">
        <p14:creationId xmlns:p14="http://schemas.microsoft.com/office/powerpoint/2010/main" val="187626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11BFB-76FC-ADDB-3C56-B507FAA0B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 Placeholder 122">
            <a:extLst>
              <a:ext uri="{FF2B5EF4-FFF2-40B4-BE49-F238E27FC236}">
                <a16:creationId xmlns:a16="http://schemas.microsoft.com/office/drawing/2014/main" id="{B9DBB3A2-0E0A-C58A-8050-D1D0EE9EA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9969" y="6252175"/>
            <a:ext cx="2743200" cy="365126"/>
          </a:xfrm>
        </p:spPr>
        <p:txBody>
          <a:bodyPr/>
          <a:lstStyle/>
          <a:p>
            <a:fld id="{914F588F-3268-487C-BB05-403E3E2B4BD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4870688-E856-0870-3887-66BC73877B5D}"/>
              </a:ext>
            </a:extLst>
          </p:cNvPr>
          <p:cNvSpPr txBox="1"/>
          <p:nvPr/>
        </p:nvSpPr>
        <p:spPr>
          <a:xfrm>
            <a:off x="2576384" y="-732504"/>
            <a:ext cx="6764593" cy="146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EF501DE-5BDB-5358-FF04-1C41F0EA84C3}"/>
              </a:ext>
            </a:extLst>
          </p:cNvPr>
          <p:cNvGrpSpPr/>
          <p:nvPr/>
        </p:nvGrpSpPr>
        <p:grpSpPr>
          <a:xfrm>
            <a:off x="2600443" y="100886"/>
            <a:ext cx="8107679" cy="1649977"/>
            <a:chOff x="2607854" y="0"/>
            <a:chExt cx="8107679" cy="1649977"/>
          </a:xfrm>
        </p:grpSpPr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3246526C-61BD-5B0E-09CF-59E5D48702A8}"/>
                </a:ext>
              </a:extLst>
            </p:cNvPr>
            <p:cNvSpPr/>
            <p:nvPr/>
          </p:nvSpPr>
          <p:spPr>
            <a:xfrm rot="10800000">
              <a:off x="2607854" y="0"/>
              <a:ext cx="8107679" cy="1649977"/>
            </a:xfrm>
            <a:prstGeom prst="homePlat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Pentagon 4">
              <a:extLst>
                <a:ext uri="{FF2B5EF4-FFF2-40B4-BE49-F238E27FC236}">
                  <a16:creationId xmlns:a16="http://schemas.microsoft.com/office/drawing/2014/main" id="{48BEB75D-11CB-9BD2-1437-DCA1FBEA2C48}"/>
                </a:ext>
              </a:extLst>
            </p:cNvPr>
            <p:cNvSpPr txBox="1"/>
            <p:nvPr/>
          </p:nvSpPr>
          <p:spPr>
            <a:xfrm rot="21600000">
              <a:off x="3020348" y="0"/>
              <a:ext cx="7695185" cy="16499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7594" tIns="121920" rIns="227584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b="0" kern="1200" dirty="0">
                  <a:solidFill>
                    <a:schemeClr val="accent1">
                      <a:lumMod val="25000"/>
                    </a:schemeClr>
                  </a:solidFill>
                </a:rPr>
                <a:t>6. What is the total amount coming from  team and a category ? 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021FC9A-D3E7-A812-3E09-2615B837C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4921" r="4921"/>
          <a:stretch/>
        </p:blipFill>
        <p:spPr>
          <a:xfrm>
            <a:off x="285135" y="37896"/>
            <a:ext cx="2315307" cy="1712967"/>
          </a:xfrm>
          <a:prstGeom prst="ellipse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0952152-1151-AFCD-5515-1A04FD382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07" y="2409858"/>
            <a:ext cx="4867954" cy="20244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FC89F0-964C-15EF-FECC-E52FA24072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904" y="2409858"/>
            <a:ext cx="6154009" cy="29150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ED692E-29C9-B1A5-278A-098F2C4598C5}"/>
              </a:ext>
            </a:extLst>
          </p:cNvPr>
          <p:cNvSpPr txBox="1"/>
          <p:nvPr/>
        </p:nvSpPr>
        <p:spPr>
          <a:xfrm>
            <a:off x="142407" y="4965523"/>
            <a:ext cx="4725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This query calculates the total amount coming from a team and category by sorted.</a:t>
            </a:r>
          </a:p>
        </p:txBody>
      </p:sp>
    </p:spTree>
    <p:extLst>
      <p:ext uri="{BB962C8B-B14F-4D97-AF65-F5344CB8AC3E}">
        <p14:creationId xmlns:p14="http://schemas.microsoft.com/office/powerpoint/2010/main" val="194317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FFA74-C0FB-C818-6FA9-AFA47690C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8A1DD34-29B8-D2E9-5DDA-51A7FEBE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1017127"/>
            <a:ext cx="4033591" cy="638050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2B6D442A-0F63-74A9-2A31-905C09E1C0D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737986" y="3815014"/>
            <a:ext cx="4286863" cy="2697481"/>
          </a:xfrm>
        </p:spPr>
        <p:txBody>
          <a:bodyPr>
            <a:noAutofit/>
          </a:bodyPr>
          <a:lstStyle/>
          <a:p>
            <a:r>
              <a:rPr lang="en-US" b="1" dirty="0"/>
              <a:t>This chocolate sales report based on SQL queries would summarize key findings, highlighting trends, top-selling products, and customer segments. </a:t>
            </a:r>
          </a:p>
          <a:p>
            <a:endParaRPr lang="en-US" b="1" dirty="0"/>
          </a:p>
          <a:p>
            <a:r>
              <a:rPr lang="en-US" b="1" dirty="0"/>
              <a:t>For example, it might conclude that a specific product category or region drives the most sales, or that a particular customer segment exhibits strong purchasing power. </a:t>
            </a:r>
          </a:p>
        </p:txBody>
      </p:sp>
      <p:pic>
        <p:nvPicPr>
          <p:cNvPr id="43" name="Picture Placeholder 42">
            <a:extLst>
              <a:ext uri="{FF2B5EF4-FFF2-40B4-BE49-F238E27FC236}">
                <a16:creationId xmlns:a16="http://schemas.microsoft.com/office/drawing/2014/main" id="{6F30FB3B-4974-03D5-9737-356FE0C33F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3160" b="316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7" name="Picture Placeholder 46">
            <a:extLst>
              <a:ext uri="{FF2B5EF4-FFF2-40B4-BE49-F238E27FC236}">
                <a16:creationId xmlns:a16="http://schemas.microsoft.com/office/drawing/2014/main" id="{1B65146C-E286-D122-C257-C4F95BD8F9D0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8136" b="8136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4348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54777-E6A8-D322-13EA-B10D2FAC0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00943739-3685-0826-6B27-1554C6FC9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9969" y="6252175"/>
            <a:ext cx="2743200" cy="365126"/>
          </a:xfrm>
        </p:spPr>
        <p:txBody>
          <a:bodyPr/>
          <a:lstStyle/>
          <a:p>
            <a:fld id="{914F588F-3268-487C-BB05-403E3E2B4BD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D74CDBDE-0A6F-4649-3F13-1D8F24ACB06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672" b="2672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A03E6-AE63-D290-6C0C-C76DE7BE48C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04241" y="2971998"/>
            <a:ext cx="6228732" cy="538223"/>
          </a:xfrm>
        </p:spPr>
        <p:txBody>
          <a:bodyPr>
            <a:noAutofit/>
          </a:bodyPr>
          <a:lstStyle/>
          <a:p>
            <a:r>
              <a:rPr lang="en-IN" sz="7200" dirty="0"/>
              <a:t>THANKYOU!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3992F-AD56-E846-A23A-634FB6BC2CE7}"/>
              </a:ext>
            </a:extLst>
          </p:cNvPr>
          <p:cNvSpPr txBox="1"/>
          <p:nvPr/>
        </p:nvSpPr>
        <p:spPr>
          <a:xfrm>
            <a:off x="5466735" y="5836676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3"/>
                </a:solidFill>
              </a:rPr>
              <a:t>ASFANA AZEEZ</a:t>
            </a:r>
          </a:p>
          <a:p>
            <a:r>
              <a:rPr lang="en-IN" sz="1600" b="1" dirty="0">
                <a:solidFill>
                  <a:schemeClr val="accent3"/>
                </a:solidFill>
              </a:rPr>
              <a:t> </a:t>
            </a:r>
          </a:p>
          <a:p>
            <a:r>
              <a:rPr lang="en-IN" sz="1600" b="1" dirty="0">
                <a:solidFill>
                  <a:schemeClr val="accent3"/>
                </a:solidFill>
              </a:rPr>
              <a:t> asfanaazeez@gmail.com</a:t>
            </a:r>
          </a:p>
        </p:txBody>
      </p:sp>
    </p:spTree>
    <p:extLst>
      <p:ext uri="{BB962C8B-B14F-4D97-AF65-F5344CB8AC3E}">
        <p14:creationId xmlns:p14="http://schemas.microsoft.com/office/powerpoint/2010/main" val="521924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AE726D-AF68-DE22-83E9-889C5203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188" y="1806487"/>
            <a:ext cx="4932625" cy="63805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29" name="Picture Placeholder 28" descr="Coffee Beans Icon">
            <a:extLst>
              <a:ext uri="{FF2B5EF4-FFF2-40B4-BE49-F238E27FC236}">
                <a16:creationId xmlns:a16="http://schemas.microsoft.com/office/drawing/2014/main" id="{07306F70-474C-BE74-E25D-4C7EBE301E07}"/>
              </a:ext>
            </a:extLst>
          </p:cNvPr>
          <p:cNvPicPr>
            <a:picLocks noGrp="1" noChangeAspect="1"/>
          </p:cNvPicPr>
          <p:nvPr>
            <p:ph type="pic" sz="quarter" idx="26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039613" y="2821450"/>
            <a:ext cx="484632" cy="484632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2A069B7-16B1-8860-94B9-11188E3143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51312" y="2809756"/>
            <a:ext cx="4286501" cy="538223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478497-A155-D49A-186B-FF79BE53F89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651312" y="3418079"/>
            <a:ext cx="4286501" cy="538223"/>
          </a:xfrm>
        </p:spPr>
        <p:txBody>
          <a:bodyPr/>
          <a:lstStyle/>
          <a:p>
            <a:r>
              <a:rPr lang="en-US" dirty="0"/>
              <a:t>Tool used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2EAC5E0-04E9-5609-D2E2-C91FC15AF6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651312" y="4026402"/>
            <a:ext cx="4286501" cy="538223"/>
          </a:xfrm>
        </p:spPr>
        <p:txBody>
          <a:bodyPr>
            <a:normAutofit/>
          </a:bodyPr>
          <a:lstStyle/>
          <a:p>
            <a:r>
              <a:rPr lang="en-US" dirty="0"/>
              <a:t>Questions and query</a:t>
            </a: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1052C768-C598-19FB-127E-C6CA7BEC9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9969" y="6252175"/>
            <a:ext cx="2743200" cy="365126"/>
          </a:xfrm>
        </p:spPr>
        <p:txBody>
          <a:bodyPr/>
          <a:lstStyle/>
          <a:p>
            <a:fld id="{914F588F-3268-487C-BB05-403E3E2B4BD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Placeholder 5" descr="Database with solid fill">
            <a:extLst>
              <a:ext uri="{FF2B5EF4-FFF2-40B4-BE49-F238E27FC236}">
                <a16:creationId xmlns:a16="http://schemas.microsoft.com/office/drawing/2014/main" id="{565FDBEC-8EAD-AE43-8CE7-195DCE2DD638}"/>
              </a:ext>
            </a:extLst>
          </p:cNvPr>
          <p:cNvPicPr>
            <a:picLocks noGrp="1" noChangeAspect="1"/>
          </p:cNvPicPr>
          <p:nvPr>
            <p:ph type="pic" sz="quarter" idx="27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039613" y="3551919"/>
            <a:ext cx="484632" cy="370639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998063-2E76-AB89-85AA-F3D7917A2CFC}"/>
              </a:ext>
            </a:extLst>
          </p:cNvPr>
          <p:cNvSpPr txBox="1"/>
          <p:nvPr/>
        </p:nvSpPr>
        <p:spPr>
          <a:xfrm>
            <a:off x="1651312" y="4780026"/>
            <a:ext cx="229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>
                    <a:lumMod val="10000"/>
                  </a:schemeClr>
                </a:solidFill>
              </a:rPr>
              <a:t>Conclusion</a:t>
            </a:r>
          </a:p>
        </p:txBody>
      </p:sp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8523BC93-BC20-77CF-3857-221F3B52B1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6"/>
          <a:srcRect t="15585" b="15585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raphic 3" descr="Questions with solid fill">
            <a:extLst>
              <a:ext uri="{FF2B5EF4-FFF2-40B4-BE49-F238E27FC236}">
                <a16:creationId xmlns:a16="http://schemas.microsoft.com/office/drawing/2014/main" id="{479DC702-63FE-EFE9-AE29-38C26ED0FB7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7960" y="4115959"/>
            <a:ext cx="487937" cy="470666"/>
          </a:xfrm>
          <a:prstGeom prst="rect">
            <a:avLst/>
          </a:prstGeom>
        </p:spPr>
      </p:pic>
      <p:pic>
        <p:nvPicPr>
          <p:cNvPr id="16" name="Picture Placeholder 32" descr="Shaking Hands Icon">
            <a:extLst>
              <a:ext uri="{FF2B5EF4-FFF2-40B4-BE49-F238E27FC236}">
                <a16:creationId xmlns:a16="http://schemas.microsoft.com/office/drawing/2014/main" id="{030E7012-9FF6-98BE-57D5-357342918432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1039613" y="4780026"/>
            <a:ext cx="484632" cy="484632"/>
          </a:xfrm>
        </p:spPr>
      </p:pic>
    </p:spTree>
    <p:extLst>
      <p:ext uri="{BB962C8B-B14F-4D97-AF65-F5344CB8AC3E}">
        <p14:creationId xmlns:p14="http://schemas.microsoft.com/office/powerpoint/2010/main" val="3061446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AE35B9-E0B3-50E8-2F1B-73A4E3E2F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432" y="1017127"/>
            <a:ext cx="4033591" cy="638050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3EAB8EC-D2F4-0861-F661-E81208B5C6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21445" y="3952764"/>
            <a:ext cx="3795250" cy="2421982"/>
          </a:xfrm>
        </p:spPr>
        <p:txBody>
          <a:bodyPr>
            <a:normAutofit/>
          </a:bodyPr>
          <a:lstStyle/>
          <a:p>
            <a:r>
              <a:rPr lang="en-US" b="1" dirty="0"/>
              <a:t>Chocolate sales data provides valuable insights into consumer preferences and market trends within the confectionery industry. </a:t>
            </a:r>
          </a:p>
          <a:p>
            <a:endParaRPr lang="en-US" b="1" dirty="0"/>
          </a:p>
          <a:p>
            <a:r>
              <a:rPr lang="en-US" b="1" dirty="0"/>
              <a:t>Analyzing sales figures, distribution channels, and product preferences allows business to understand market dynamics and identify growth opportunities.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F51E9C82-916D-0C7F-C958-0104CA6CA47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t="22116" b="22116"/>
          <a:stretch>
            <a:fillRect/>
          </a:stretch>
        </p:blipFill>
        <p:spPr/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46DB831B-734B-B253-2896-1398694132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180" b="180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5258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1717D3-45FB-3FDC-814D-A973FB07E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08" y="368658"/>
            <a:ext cx="6228732" cy="830221"/>
          </a:xfrm>
        </p:spPr>
        <p:txBody>
          <a:bodyPr/>
          <a:lstStyle/>
          <a:p>
            <a:r>
              <a:rPr lang="en-US" dirty="0"/>
              <a:t>Tool used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58462C6F-3FE0-B7FC-EA44-514D19D4A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9969" y="6252175"/>
            <a:ext cx="2743200" cy="365126"/>
          </a:xfrm>
        </p:spPr>
        <p:txBody>
          <a:bodyPr/>
          <a:lstStyle/>
          <a:p>
            <a:fld id="{914F588F-3268-487C-BB05-403E3E2B4BD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7D2B6E3-2ED3-ACFC-109E-50B9923A196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000598" y="2676767"/>
            <a:ext cx="6228732" cy="752233"/>
          </a:xfrm>
        </p:spPr>
        <p:txBody>
          <a:bodyPr>
            <a:normAutofit/>
          </a:bodyPr>
          <a:lstStyle/>
          <a:p>
            <a:r>
              <a:rPr lang="en-IN" sz="3200" dirty="0"/>
              <a:t>MySQL Workbench 8.0E</a:t>
            </a:r>
          </a:p>
        </p:txBody>
      </p:sp>
      <p:pic>
        <p:nvPicPr>
          <p:cNvPr id="40" name="Picture Placeholder 39">
            <a:extLst>
              <a:ext uri="{FF2B5EF4-FFF2-40B4-BE49-F238E27FC236}">
                <a16:creationId xmlns:a16="http://schemas.microsoft.com/office/drawing/2014/main" id="{5BFD2804-259B-BA6A-2247-F7366013B1F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2672" b="2672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5683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40CCC-FE03-D1A9-9A81-D6870D72A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8762A5-B34D-3910-354A-69308036A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152" y="2598779"/>
            <a:ext cx="6228732" cy="830221"/>
          </a:xfrm>
        </p:spPr>
        <p:txBody>
          <a:bodyPr>
            <a:normAutofit/>
          </a:bodyPr>
          <a:lstStyle/>
          <a:p>
            <a:r>
              <a:rPr lang="en-US" dirty="0"/>
              <a:t>QUESTIONS AND </a:t>
            </a:r>
            <a:r>
              <a:rPr lang="en-US" dirty="0" err="1"/>
              <a:t>QUERy</a:t>
            </a:r>
            <a:endParaRPr lang="en-US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FF20572D-61DE-3D82-805F-8F79D190A3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9969" y="6252175"/>
            <a:ext cx="2743200" cy="365126"/>
          </a:xfrm>
        </p:spPr>
        <p:txBody>
          <a:bodyPr/>
          <a:lstStyle/>
          <a:p>
            <a:fld id="{914F588F-3268-487C-BB05-403E3E2B4BD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CCB1003-E30B-EB7C-48C1-351544B2027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0369" r="10369"/>
          <a:stretch>
            <a:fillRect/>
          </a:stretch>
        </p:blipFill>
        <p:spPr>
          <a:xfrm>
            <a:off x="8259096" y="340906"/>
            <a:ext cx="3736259" cy="4319100"/>
          </a:xfrm>
        </p:spPr>
      </p:pic>
    </p:spTree>
    <p:extLst>
      <p:ext uri="{BB962C8B-B14F-4D97-AF65-F5344CB8AC3E}">
        <p14:creationId xmlns:p14="http://schemas.microsoft.com/office/powerpoint/2010/main" val="289775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982566-9AEB-7B28-7CC1-3610F0EFA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012" y="482812"/>
            <a:ext cx="9002215" cy="638050"/>
          </a:xfrm>
        </p:spPr>
        <p:txBody>
          <a:bodyPr/>
          <a:lstStyle/>
          <a:p>
            <a:r>
              <a:rPr lang="en-US" dirty="0"/>
              <a:t>Industry Outlook</a:t>
            </a:r>
          </a:p>
        </p:txBody>
      </p:sp>
      <p:sp>
        <p:nvSpPr>
          <p:cNvPr id="112" name="Slide Number Placeholder 111">
            <a:extLst>
              <a:ext uri="{FF2B5EF4-FFF2-40B4-BE49-F238E27FC236}">
                <a16:creationId xmlns:a16="http://schemas.microsoft.com/office/drawing/2014/main" id="{C2473CCA-E6BE-9F22-ABE5-4023205A1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9969" y="6252175"/>
            <a:ext cx="2743200" cy="365126"/>
          </a:xfrm>
        </p:spPr>
        <p:txBody>
          <a:bodyPr/>
          <a:lstStyle/>
          <a:p>
            <a:fld id="{914F588F-3268-487C-BB05-403E3E2B4BD7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9" name="Picture Placeholder 68">
            <a:extLst>
              <a:ext uri="{FF2B5EF4-FFF2-40B4-BE49-F238E27FC236}">
                <a16:creationId xmlns:a16="http://schemas.microsoft.com/office/drawing/2014/main" id="{E657A2DF-BA9C-8393-DD79-EB33B7AD77AA}"/>
              </a:ext>
            </a:extLst>
          </p:cNvPr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3903340798"/>
              </p:ext>
            </p:extLst>
          </p:nvPr>
        </p:nvGraphicFramePr>
        <p:xfrm>
          <a:off x="1" y="-1"/>
          <a:ext cx="12191999" cy="1649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" name="Picture 70">
            <a:extLst>
              <a:ext uri="{FF2B5EF4-FFF2-40B4-BE49-F238E27FC236}">
                <a16:creationId xmlns:a16="http://schemas.microsoft.com/office/drawing/2014/main" id="{283B82A7-E25D-7DC8-E206-66A11DF013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4296" y="2203373"/>
            <a:ext cx="4149214" cy="1955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ED0A3879-5652-FE07-5810-AD3A05D4B8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7807" y="1950635"/>
            <a:ext cx="5544324" cy="37724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849EEE9A-2D05-03C2-E277-7CE0C5284EC0}"/>
              </a:ext>
            </a:extLst>
          </p:cNvPr>
          <p:cNvSpPr txBox="1"/>
          <p:nvPr/>
        </p:nvSpPr>
        <p:spPr>
          <a:xfrm>
            <a:off x="1874177" y="4712442"/>
            <a:ext cx="35789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The query identifies the amount greater than 10,000 from the sales data.</a:t>
            </a:r>
          </a:p>
        </p:txBody>
      </p:sp>
    </p:spTree>
    <p:extLst>
      <p:ext uri="{BB962C8B-B14F-4D97-AF65-F5344CB8AC3E}">
        <p14:creationId xmlns:p14="http://schemas.microsoft.com/office/powerpoint/2010/main" val="370341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 Placeholder 122">
            <a:extLst>
              <a:ext uri="{FF2B5EF4-FFF2-40B4-BE49-F238E27FC236}">
                <a16:creationId xmlns:a16="http://schemas.microsoft.com/office/drawing/2014/main" id="{F4834C7C-0303-C1A9-41E5-0E430DF2A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9969" y="6252175"/>
            <a:ext cx="2743200" cy="365126"/>
          </a:xfrm>
        </p:spPr>
        <p:txBody>
          <a:bodyPr/>
          <a:lstStyle/>
          <a:p>
            <a:fld id="{914F588F-3268-487C-BB05-403E3E2B4BD7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08C1970-3CAF-1F23-CC0A-7CFCC4076147}"/>
              </a:ext>
            </a:extLst>
          </p:cNvPr>
          <p:cNvSpPr txBox="1"/>
          <p:nvPr/>
        </p:nvSpPr>
        <p:spPr>
          <a:xfrm>
            <a:off x="2576384" y="-732504"/>
            <a:ext cx="6764593" cy="146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82D814-0B37-5928-09F8-8A0418AD9AA3}"/>
              </a:ext>
            </a:extLst>
          </p:cNvPr>
          <p:cNvGrpSpPr/>
          <p:nvPr/>
        </p:nvGrpSpPr>
        <p:grpSpPr>
          <a:xfrm>
            <a:off x="2600443" y="100886"/>
            <a:ext cx="8107679" cy="1649977"/>
            <a:chOff x="2607854" y="0"/>
            <a:chExt cx="8107679" cy="1649977"/>
          </a:xfrm>
        </p:grpSpPr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E9CE34C6-1BF4-1B4D-39B8-B8828F6CE3DF}"/>
                </a:ext>
              </a:extLst>
            </p:cNvPr>
            <p:cNvSpPr/>
            <p:nvPr/>
          </p:nvSpPr>
          <p:spPr>
            <a:xfrm rot="10800000">
              <a:off x="2607854" y="0"/>
              <a:ext cx="8107679" cy="1649977"/>
            </a:xfrm>
            <a:prstGeom prst="homePlat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Pentagon 4">
              <a:extLst>
                <a:ext uri="{FF2B5EF4-FFF2-40B4-BE49-F238E27FC236}">
                  <a16:creationId xmlns:a16="http://schemas.microsoft.com/office/drawing/2014/main" id="{FDD7B6EB-55FD-824E-16AA-8501BB7DC914}"/>
                </a:ext>
              </a:extLst>
            </p:cNvPr>
            <p:cNvSpPr txBox="1"/>
            <p:nvPr/>
          </p:nvSpPr>
          <p:spPr>
            <a:xfrm rot="21600000">
              <a:off x="3020348" y="0"/>
              <a:ext cx="7695185" cy="16499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7594" tIns="121920" rIns="227584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b="0" kern="1200" dirty="0">
                  <a:solidFill>
                    <a:schemeClr val="accent1">
                      <a:lumMod val="25000"/>
                    </a:schemeClr>
                  </a:solidFill>
                </a:rPr>
                <a:t>2. </a:t>
              </a:r>
              <a:r>
                <a:rPr lang="en-IN" sz="2800" dirty="0">
                  <a:solidFill>
                    <a:schemeClr val="accent1">
                      <a:lumMod val="25000"/>
                    </a:schemeClr>
                  </a:solidFill>
                </a:rPr>
                <a:t>What is the amount per box of chocolates from the sales report ?</a:t>
              </a:r>
              <a:endParaRPr lang="en-IN" sz="2800" b="0" kern="12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8CC7D97C-A020-1EE4-3E47-2750981B5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" y="37896"/>
            <a:ext cx="2315307" cy="1712967"/>
          </a:xfrm>
          <a:prstGeom prst="ellipse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C8532A7-962E-68B0-31D4-F04F6961B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5" y="2042587"/>
            <a:ext cx="6044423" cy="5974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FDA0B7B-F2A1-5BF5-A2FA-3FD304B6C4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964" y="2931779"/>
            <a:ext cx="6044424" cy="3483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7FA252E-484B-1E8F-B0E9-BDAB70C6C344}"/>
              </a:ext>
            </a:extLst>
          </p:cNvPr>
          <p:cNvSpPr txBox="1"/>
          <p:nvPr/>
        </p:nvSpPr>
        <p:spPr>
          <a:xfrm>
            <a:off x="7055628" y="2651425"/>
            <a:ext cx="3215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The query calculates the amount per box of chocolates from the report.</a:t>
            </a:r>
          </a:p>
        </p:txBody>
      </p:sp>
    </p:spTree>
    <p:extLst>
      <p:ext uri="{BB962C8B-B14F-4D97-AF65-F5344CB8AC3E}">
        <p14:creationId xmlns:p14="http://schemas.microsoft.com/office/powerpoint/2010/main" val="122943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57A53-B359-070B-AC01-B8D8CB131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 Placeholder 122">
            <a:extLst>
              <a:ext uri="{FF2B5EF4-FFF2-40B4-BE49-F238E27FC236}">
                <a16:creationId xmlns:a16="http://schemas.microsoft.com/office/drawing/2014/main" id="{0CA061C5-90E6-0D07-A7DF-AB38DA3D9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9969" y="6252175"/>
            <a:ext cx="2743200" cy="365126"/>
          </a:xfrm>
        </p:spPr>
        <p:txBody>
          <a:bodyPr/>
          <a:lstStyle/>
          <a:p>
            <a:fld id="{914F588F-3268-487C-BB05-403E3E2B4BD7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9E71A1-2948-D7D6-660F-880AE629F7F9}"/>
              </a:ext>
            </a:extLst>
          </p:cNvPr>
          <p:cNvSpPr txBox="1"/>
          <p:nvPr/>
        </p:nvSpPr>
        <p:spPr>
          <a:xfrm>
            <a:off x="2576384" y="-732504"/>
            <a:ext cx="6764593" cy="146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6DAB5FE-F16B-48FE-4BBB-4ED2DCA06369}"/>
              </a:ext>
            </a:extLst>
          </p:cNvPr>
          <p:cNvGrpSpPr/>
          <p:nvPr/>
        </p:nvGrpSpPr>
        <p:grpSpPr>
          <a:xfrm>
            <a:off x="2600443" y="100886"/>
            <a:ext cx="8107679" cy="1649977"/>
            <a:chOff x="2607854" y="0"/>
            <a:chExt cx="8107679" cy="1649977"/>
          </a:xfrm>
        </p:grpSpPr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AACDB798-3AA6-B87C-3A41-A20081C1B8E9}"/>
                </a:ext>
              </a:extLst>
            </p:cNvPr>
            <p:cNvSpPr/>
            <p:nvPr/>
          </p:nvSpPr>
          <p:spPr>
            <a:xfrm rot="10800000">
              <a:off x="2607854" y="0"/>
              <a:ext cx="8107679" cy="1649977"/>
            </a:xfrm>
            <a:prstGeom prst="homePlat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Pentagon 4">
              <a:extLst>
                <a:ext uri="{FF2B5EF4-FFF2-40B4-BE49-F238E27FC236}">
                  <a16:creationId xmlns:a16="http://schemas.microsoft.com/office/drawing/2014/main" id="{7C0485C0-B6FB-CC88-1835-217CB91DE3A6}"/>
                </a:ext>
              </a:extLst>
            </p:cNvPr>
            <p:cNvSpPr txBox="1"/>
            <p:nvPr/>
          </p:nvSpPr>
          <p:spPr>
            <a:xfrm rot="21600000">
              <a:off x="3020348" y="0"/>
              <a:ext cx="7695185" cy="16499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7594" tIns="121920" rIns="227584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dirty="0">
                  <a:solidFill>
                    <a:schemeClr val="accent1">
                      <a:lumMod val="25000"/>
                    </a:schemeClr>
                  </a:solidFill>
                </a:rPr>
                <a:t>3</a:t>
              </a:r>
              <a:r>
                <a:rPr lang="en-IN" sz="2800" b="0" kern="1200" dirty="0">
                  <a:solidFill>
                    <a:schemeClr val="accent1">
                      <a:lumMod val="25000"/>
                    </a:schemeClr>
                  </a:solidFill>
                </a:rPr>
                <a:t>. List the amount greater than 10,000 in  the year 2022 by decreasing order ?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DB05241C-442A-19BF-6ABC-4564725665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66" r="5166"/>
          <a:stretch/>
        </p:blipFill>
        <p:spPr>
          <a:xfrm>
            <a:off x="285135" y="37896"/>
            <a:ext cx="2315307" cy="1712967"/>
          </a:xfrm>
          <a:prstGeom prst="ellipse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37FED4-BF96-8289-E777-6375EFAD7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35" y="2261419"/>
            <a:ext cx="4409218" cy="1569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601142-1861-7054-22E8-0CD07FB6C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2684" y="2261419"/>
            <a:ext cx="6096851" cy="39724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9EA372-9832-BF0C-7EBC-4168A9688B55}"/>
              </a:ext>
            </a:extLst>
          </p:cNvPr>
          <p:cNvSpPr txBox="1"/>
          <p:nvPr/>
        </p:nvSpPr>
        <p:spPr>
          <a:xfrm>
            <a:off x="285135" y="4656217"/>
            <a:ext cx="3392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The query identifies the amount greater than 10,000 in 2022 by decreasing order.</a:t>
            </a:r>
          </a:p>
        </p:txBody>
      </p:sp>
    </p:spTree>
    <p:extLst>
      <p:ext uri="{BB962C8B-B14F-4D97-AF65-F5344CB8AC3E}">
        <p14:creationId xmlns:p14="http://schemas.microsoft.com/office/powerpoint/2010/main" val="3710261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23BD0-A86A-759E-8F97-23E81C293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lide Number Placeholder 122">
            <a:extLst>
              <a:ext uri="{FF2B5EF4-FFF2-40B4-BE49-F238E27FC236}">
                <a16:creationId xmlns:a16="http://schemas.microsoft.com/office/drawing/2014/main" id="{E4687C6D-89C8-8319-EC9F-E43E0E494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99969" y="6252175"/>
            <a:ext cx="2743200" cy="365126"/>
          </a:xfrm>
        </p:spPr>
        <p:txBody>
          <a:bodyPr/>
          <a:lstStyle/>
          <a:p>
            <a:fld id="{914F588F-3268-487C-BB05-403E3E2B4BD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4E8269-A5EF-CEB7-5C76-453E0239AA37}"/>
              </a:ext>
            </a:extLst>
          </p:cNvPr>
          <p:cNvSpPr txBox="1"/>
          <p:nvPr/>
        </p:nvSpPr>
        <p:spPr>
          <a:xfrm>
            <a:off x="2576384" y="-732504"/>
            <a:ext cx="6764593" cy="1465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2575E2-A37E-45E4-E1B9-7568EB32992E}"/>
              </a:ext>
            </a:extLst>
          </p:cNvPr>
          <p:cNvGrpSpPr/>
          <p:nvPr/>
        </p:nvGrpSpPr>
        <p:grpSpPr>
          <a:xfrm>
            <a:off x="2600443" y="100886"/>
            <a:ext cx="8107679" cy="1649977"/>
            <a:chOff x="2607854" y="0"/>
            <a:chExt cx="8107679" cy="1649977"/>
          </a:xfrm>
        </p:grpSpPr>
        <p:sp>
          <p:nvSpPr>
            <p:cNvPr id="15" name="Arrow: Pentagon 14">
              <a:extLst>
                <a:ext uri="{FF2B5EF4-FFF2-40B4-BE49-F238E27FC236}">
                  <a16:creationId xmlns:a16="http://schemas.microsoft.com/office/drawing/2014/main" id="{95C0F59D-92B5-A9A8-61F3-CC07D5A657EC}"/>
                </a:ext>
              </a:extLst>
            </p:cNvPr>
            <p:cNvSpPr/>
            <p:nvPr/>
          </p:nvSpPr>
          <p:spPr>
            <a:xfrm rot="10800000">
              <a:off x="2607854" y="0"/>
              <a:ext cx="8107679" cy="1649977"/>
            </a:xfrm>
            <a:prstGeom prst="homePlate">
              <a:avLst/>
            </a:prstGeom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Arrow: Pentagon 4">
              <a:extLst>
                <a:ext uri="{FF2B5EF4-FFF2-40B4-BE49-F238E27FC236}">
                  <a16:creationId xmlns:a16="http://schemas.microsoft.com/office/drawing/2014/main" id="{4DB45C8D-D36A-D61D-6844-E3C305BED319}"/>
                </a:ext>
              </a:extLst>
            </p:cNvPr>
            <p:cNvSpPr txBox="1"/>
            <p:nvPr/>
          </p:nvSpPr>
          <p:spPr>
            <a:xfrm rot="21600000">
              <a:off x="3020348" y="0"/>
              <a:ext cx="7695185" cy="164997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27594" tIns="121920" rIns="227584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2800" b="0" kern="1200" dirty="0">
                  <a:solidFill>
                    <a:schemeClr val="accent1">
                      <a:lumMod val="25000"/>
                    </a:schemeClr>
                  </a:solidFill>
                </a:rPr>
                <a:t>4. </a:t>
              </a:r>
              <a:r>
                <a:rPr lang="en-IN" sz="2800" dirty="0">
                  <a:solidFill>
                    <a:schemeClr val="accent1">
                      <a:lumMod val="25000"/>
                    </a:schemeClr>
                  </a:solidFill>
                </a:rPr>
                <a:t>Join the date of sales, salesperson product of amount less than 500 from the team ‘Delish’ ?</a:t>
              </a:r>
              <a:endParaRPr lang="en-IN" sz="2800" b="0" kern="1200" dirty="0">
                <a:solidFill>
                  <a:schemeClr val="accent1">
                    <a:lumMod val="25000"/>
                  </a:schemeClr>
                </a:soli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72E8C745-F8FB-3349-7231-8F398E0FD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246" r="5246"/>
          <a:stretch/>
        </p:blipFill>
        <p:spPr>
          <a:xfrm>
            <a:off x="285135" y="37896"/>
            <a:ext cx="2315307" cy="1712967"/>
          </a:xfrm>
          <a:prstGeom prst="ellipse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4A4AFE-2E0D-3D80-E3FE-89863B0AC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75" y="2300748"/>
            <a:ext cx="5544324" cy="20746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3E96CD-FB95-1490-C657-DC68345AF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300748"/>
            <a:ext cx="5914550" cy="3844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3B7548-1FD9-C88C-C187-365D411744A9}"/>
              </a:ext>
            </a:extLst>
          </p:cNvPr>
          <p:cNvSpPr txBox="1"/>
          <p:nvPr/>
        </p:nvSpPr>
        <p:spPr>
          <a:xfrm>
            <a:off x="383790" y="4925239"/>
            <a:ext cx="43851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3"/>
                </a:solidFill>
              </a:rPr>
              <a:t>This query join the date of sales, salesperson and the product of amount less than 500 from team ‘Delish’.</a:t>
            </a:r>
          </a:p>
        </p:txBody>
      </p:sp>
    </p:spTree>
    <p:extLst>
      <p:ext uri="{BB962C8B-B14F-4D97-AF65-F5344CB8AC3E}">
        <p14:creationId xmlns:p14="http://schemas.microsoft.com/office/powerpoint/2010/main" val="242964360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60">
      <a:dk1>
        <a:srgbClr val="000000"/>
      </a:dk1>
      <a:lt1>
        <a:srgbClr val="FFFFFF"/>
      </a:lt1>
      <a:dk2>
        <a:srgbClr val="E2D4C0"/>
      </a:dk2>
      <a:lt2>
        <a:srgbClr val="E6E6E6"/>
      </a:lt2>
      <a:accent1>
        <a:srgbClr val="E2CBB9"/>
      </a:accent1>
      <a:accent2>
        <a:srgbClr val="843F00"/>
      </a:accent2>
      <a:accent3>
        <a:srgbClr val="562F08"/>
      </a:accent3>
      <a:accent4>
        <a:srgbClr val="91CF50"/>
      </a:accent4>
      <a:accent5>
        <a:srgbClr val="2B9C4F"/>
      </a:accent5>
      <a:accent6>
        <a:srgbClr val="0B7149"/>
      </a:accent6>
      <a:hlink>
        <a:srgbClr val="FFF8F9"/>
      </a:hlink>
      <a:folHlink>
        <a:srgbClr val="2B6ACD"/>
      </a:folHlink>
    </a:clrScheme>
    <a:fontScheme name="Custom 71">
      <a:majorFont>
        <a:latin typeface="Lato Black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01884_Win32_SL_v5" id="{7AFE633C-0110-4F77-84ED-A8BF8EBFD362}" vid="{80EE89D2-E5CC-48AF-BB35-D1580B9181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AE634-DEC4-4395-A997-0E4563AFF11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510185-06BE-4162-BEE1-5DC8B9C9C1B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BBDD14FD-BC23-4945-A0FC-5BDE75B3DF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Coffee Shop Business Pitch Deck</Template>
  <TotalTime>666</TotalTime>
  <Words>339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Courier New</vt:lpstr>
      <vt:lpstr>Dubai Medium</vt:lpstr>
      <vt:lpstr>Lato</vt:lpstr>
      <vt:lpstr>Lato Black</vt:lpstr>
      <vt:lpstr>Custom</vt:lpstr>
      <vt:lpstr>Awesome chocolate sales data report</vt:lpstr>
      <vt:lpstr>AGENDA</vt:lpstr>
      <vt:lpstr>INTRODUCTION</vt:lpstr>
      <vt:lpstr>Tool used</vt:lpstr>
      <vt:lpstr>QUESTIONS AND QUERy</vt:lpstr>
      <vt:lpstr>Industry Outlook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asfana azeez</dc:creator>
  <cp:lastModifiedBy>asfana azeez</cp:lastModifiedBy>
  <cp:revision>2</cp:revision>
  <dcterms:created xsi:type="dcterms:W3CDTF">2025-06-21T07:48:22Z</dcterms:created>
  <dcterms:modified xsi:type="dcterms:W3CDTF">2025-06-23T10:09:27Z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