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ppt/ink/ink13.xml" ContentType="application/inkml+xml"/>
  <Override PartName="/ppt/notesSlides/notesSlide20.xml" ContentType="application/vnd.openxmlformats-officedocument.presentationml.notesSlide+xml"/>
  <Override PartName="/ppt/ink/ink14.xml" ContentType="application/inkml+xml"/>
  <Override PartName="/ppt/notesSlides/notesSlide21.xml" ContentType="application/vnd.openxmlformats-officedocument.presentationml.notesSlide+xml"/>
  <Override PartName="/ppt/ink/ink15.xml" ContentType="application/inkml+xml"/>
  <Override PartName="/ppt/notesSlides/notesSlide22.xml" ContentType="application/vnd.openxmlformats-officedocument.presentationml.notesSlide+xml"/>
  <Override PartName="/ppt/ink/ink16.xml" ContentType="application/inkml+xml"/>
  <Override PartName="/ppt/notesSlides/notesSlide23.xml" ContentType="application/vnd.openxmlformats-officedocument.presentationml.notesSlide+xml"/>
  <Override PartName="/ppt/ink/ink17.xml" ContentType="application/inkml+xml"/>
  <Override PartName="/ppt/notesSlides/notesSlide24.xml" ContentType="application/vnd.openxmlformats-officedocument.presentationml.notesSlide+xml"/>
  <Override PartName="/ppt/ink/ink18.xml" ContentType="application/inkml+xml"/>
  <Override PartName="/ppt/notesSlides/notesSlide25.xml" ContentType="application/vnd.openxmlformats-officedocument.presentationml.notesSlide+xml"/>
  <Override PartName="/ppt/ink/ink19.xml" ContentType="application/inkml+xml"/>
  <Override PartName="/ppt/notesSlides/notesSlide26.xml" ContentType="application/vnd.openxmlformats-officedocument.presentationml.notesSlide+xml"/>
  <Override PartName="/ppt/ink/ink20.xml" ContentType="application/inkml+xml"/>
  <Override PartName="/ppt/notesSlides/notesSlide27.xml" ContentType="application/vnd.openxmlformats-officedocument.presentationml.notesSlide+xml"/>
  <Override PartName="/ppt/ink/ink21.xml" ContentType="application/inkml+xml"/>
  <Override PartName="/ppt/notesSlides/notesSlide28.xml" ContentType="application/vnd.openxmlformats-officedocument.presentationml.notesSlide+xml"/>
  <Override PartName="/ppt/ink/ink22.xml" ContentType="application/inkml+xml"/>
  <Override PartName="/ppt/notesSlides/notesSlide29.xml" ContentType="application/vnd.openxmlformats-officedocument.presentationml.notesSlide+xml"/>
  <Override PartName="/ppt/ink/ink23.xml" ContentType="application/inkml+xml"/>
  <Override PartName="/ppt/notesSlides/notesSlide30.xml" ContentType="application/vnd.openxmlformats-officedocument.presentationml.notesSlide+xml"/>
  <Override PartName="/ppt/ink/ink24.xml" ContentType="application/inkml+xml"/>
  <Override PartName="/ppt/notesSlides/notesSlide31.xml" ContentType="application/vnd.openxmlformats-officedocument.presentationml.notesSlide+xml"/>
  <Override PartName="/ppt/ink/ink25.xml" ContentType="application/inkml+xml"/>
  <Override PartName="/ppt/notesSlides/notesSlide32.xml" ContentType="application/vnd.openxmlformats-officedocument.presentationml.notesSlide+xml"/>
  <Override PartName="/ppt/ink/ink26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27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28.xml" ContentType="application/inkml+xml"/>
  <Override PartName="/ppt/notesSlides/notesSlide37.xml" ContentType="application/vnd.openxmlformats-officedocument.presentationml.notesSlide+xml"/>
  <Override PartName="/ppt/ink/ink29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30.xml" ContentType="application/inkml+xml"/>
  <Override PartName="/ppt/notesSlides/notesSlide41.xml" ContentType="application/vnd.openxmlformats-officedocument.presentationml.notesSlide+xml"/>
  <Override PartName="/ppt/ink/ink31.xml" ContentType="application/inkml+xml"/>
  <Override PartName="/ppt/notesSlides/notesSlide42.xml" ContentType="application/vnd.openxmlformats-officedocument.presentationml.notesSlide+xml"/>
  <Override PartName="/ppt/ink/ink32.xml" ContentType="application/inkml+xml"/>
  <Override PartName="/ppt/notesSlides/notesSlide43.xml" ContentType="application/vnd.openxmlformats-officedocument.presentationml.notesSlide+xml"/>
  <Override PartName="/ppt/ink/ink33.xml" ContentType="application/inkml+xml"/>
  <Override PartName="/ppt/notesSlides/notesSlide44.xml" ContentType="application/vnd.openxmlformats-officedocument.presentationml.notesSlide+xml"/>
  <Override PartName="/ppt/ink/ink34.xml" ContentType="application/inkml+xml"/>
  <Override PartName="/ppt/notesSlides/notesSlide45.xml" ContentType="application/vnd.openxmlformats-officedocument.presentationml.notesSlide+xml"/>
  <Override PartName="/ppt/ink/ink35.xml" ContentType="application/inkml+xml"/>
  <Override PartName="/ppt/notesSlides/notesSlide46.xml" ContentType="application/vnd.openxmlformats-officedocument.presentationml.notesSlide+xml"/>
  <Override PartName="/ppt/ink/ink36.xml" ContentType="application/inkml+xml"/>
  <Override PartName="/ppt/notesSlides/notesSlide47.xml" ContentType="application/vnd.openxmlformats-officedocument.presentationml.notesSlide+xml"/>
  <Override PartName="/ppt/ink/ink37.xml" ContentType="application/inkml+xml"/>
  <Override PartName="/ppt/notesSlides/notesSlide48.xml" ContentType="application/vnd.openxmlformats-officedocument.presentationml.notesSlide+xml"/>
  <Override PartName="/ppt/ink/ink38.xml" ContentType="application/inkml+xml"/>
  <Override PartName="/ppt/notesSlides/notesSlide49.xml" ContentType="application/vnd.openxmlformats-officedocument.presentationml.notesSlide+xml"/>
  <Override PartName="/ppt/ink/ink39.xml" ContentType="application/inkml+xml"/>
  <Override PartName="/ppt/notesSlides/notesSlide50.xml" ContentType="application/vnd.openxmlformats-officedocument.presentationml.notesSlide+xml"/>
  <Override PartName="/ppt/ink/ink40.xml" ContentType="application/inkml+xml"/>
  <Override PartName="/ppt/notesSlides/notesSlide51.xml" ContentType="application/vnd.openxmlformats-officedocument.presentationml.notesSlide+xml"/>
  <Override PartName="/ppt/ink/ink41.xml" ContentType="application/inkml+xml"/>
  <Override PartName="/ppt/notesSlides/notesSlide52.xml" ContentType="application/vnd.openxmlformats-officedocument.presentationml.notesSlide+xml"/>
  <Override PartName="/ppt/ink/ink42.xml" ContentType="application/inkml+xml"/>
  <Override PartName="/ppt/notesSlides/notesSlide53.xml" ContentType="application/vnd.openxmlformats-officedocument.presentationml.notesSlide+xml"/>
  <Override PartName="/ppt/ink/ink43.xml" ContentType="application/inkml+xml"/>
  <Override PartName="/ppt/notesSlides/notesSlide54.xml" ContentType="application/vnd.openxmlformats-officedocument.presentationml.notesSlide+xml"/>
  <Override PartName="/ppt/ink/ink44.xml" ContentType="application/inkml+xml"/>
  <Override PartName="/ppt/notesSlides/notesSlide55.xml" ContentType="application/vnd.openxmlformats-officedocument.presentationml.notesSlide+xml"/>
  <Override PartName="/ppt/ink/ink45.xml" ContentType="application/inkml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ink/ink46.xml" ContentType="application/inkml+xml"/>
  <Override PartName="/ppt/notesSlides/notesSlide58.xml" ContentType="application/vnd.openxmlformats-officedocument.presentationml.notesSlide+xml"/>
  <Override PartName="/ppt/ink/ink47.xml" ContentType="application/inkml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ink/ink48.xml" ContentType="application/inkml+xml"/>
  <Override PartName="/ppt/notesSlides/notesSlide61.xml" ContentType="application/vnd.openxmlformats-officedocument.presentationml.notesSlide+xml"/>
  <Override PartName="/ppt/ink/ink49.xml" ContentType="application/inkml+xml"/>
  <Override PartName="/ppt/notesSlides/notesSlide62.xml" ContentType="application/vnd.openxmlformats-officedocument.presentationml.notesSlide+xml"/>
  <Override PartName="/ppt/ink/ink50.xml" ContentType="application/inkml+xml"/>
  <Override PartName="/ppt/notesSlides/notesSlide63.xml" ContentType="application/vnd.openxmlformats-officedocument.presentationml.notesSlide+xml"/>
  <Override PartName="/ppt/ink/ink51.xml" ContentType="application/inkml+xml"/>
  <Override PartName="/ppt/notesSlides/notesSlide64.xml" ContentType="application/vnd.openxmlformats-officedocument.presentationml.notesSlide+xml"/>
  <Override PartName="/ppt/ink/ink52.xml" ContentType="application/inkml+xml"/>
  <Override PartName="/ppt/notesSlides/notesSlide65.xml" ContentType="application/vnd.openxmlformats-officedocument.presentationml.notesSlide+xml"/>
  <Override PartName="/ppt/ink/ink53.xml" ContentType="application/inkml+xml"/>
  <Override PartName="/ppt/notesSlides/notesSlide66.xml" ContentType="application/vnd.openxmlformats-officedocument.presentationml.notesSlide+xml"/>
  <Override PartName="/ppt/ink/ink54.xml" ContentType="application/inkml+xml"/>
  <Override PartName="/ppt/notesSlides/notesSlide67.xml" ContentType="application/vnd.openxmlformats-officedocument.presentationml.notesSlide+xml"/>
  <Override PartName="/ppt/ink/ink55.xml" ContentType="application/inkml+xml"/>
  <Override PartName="/ppt/notesSlides/notesSlide68.xml" ContentType="application/vnd.openxmlformats-officedocument.presentationml.notesSlide+xml"/>
  <Override PartName="/ppt/ink/ink56.xml" ContentType="application/inkml+xml"/>
  <Override PartName="/ppt/notesSlides/notesSlide69.xml" ContentType="application/vnd.openxmlformats-officedocument.presentationml.notesSlide+xml"/>
  <Override PartName="/ppt/ink/ink57.xml" ContentType="application/inkml+xml"/>
  <Override PartName="/ppt/notesSlides/notesSlide70.xml" ContentType="application/vnd.openxmlformats-officedocument.presentationml.notesSlide+xml"/>
  <Override PartName="/ppt/ink/ink58.xml" ContentType="application/inkml+xml"/>
  <Override PartName="/ppt/notesSlides/notesSlide71.xml" ContentType="application/vnd.openxmlformats-officedocument.presentationml.notesSlide+xml"/>
  <Override PartName="/ppt/ink/ink59.xml" ContentType="application/inkml+xml"/>
  <Override PartName="/ppt/notesSlides/notesSlide72.xml" ContentType="application/vnd.openxmlformats-officedocument.presentationml.notesSlide+xml"/>
  <Override PartName="/ppt/ink/ink60.xml" ContentType="application/inkml+xml"/>
  <Override PartName="/ppt/notesSlides/notesSlide73.xml" ContentType="application/vnd.openxmlformats-officedocument.presentationml.notesSlide+xml"/>
  <Override PartName="/ppt/ink/ink61.xml" ContentType="application/inkml+xml"/>
  <Override PartName="/ppt/notesSlides/notesSlide74.xml" ContentType="application/vnd.openxmlformats-officedocument.presentationml.notesSlide+xml"/>
  <Override PartName="/ppt/ink/ink62.xml" ContentType="application/inkml+xml"/>
  <Override PartName="/ppt/notesSlides/notesSlide75.xml" ContentType="application/vnd.openxmlformats-officedocument.presentationml.notesSlide+xml"/>
  <Override PartName="/ppt/ink/ink63.xml" ContentType="application/inkml+xml"/>
  <Override PartName="/ppt/notesSlides/notesSlide76.xml" ContentType="application/vnd.openxmlformats-officedocument.presentationml.notesSlide+xml"/>
  <Override PartName="/ppt/ink/ink64.xml" ContentType="application/inkml+xml"/>
  <Override PartName="/ppt/notesSlides/notesSlide77.xml" ContentType="application/vnd.openxmlformats-officedocument.presentationml.notesSlide+xml"/>
  <Override PartName="/ppt/ink/ink65.xml" ContentType="application/inkml+xml"/>
  <Override PartName="/ppt/notesSlides/notesSlide78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notesSlides/notesSlide79.xml" ContentType="application/vnd.openxmlformats-officedocument.presentationml.notesSlide+xml"/>
  <Override PartName="/ppt/ink/ink68.xml" ContentType="application/inkml+xml"/>
  <Override PartName="/ppt/notesSlides/notesSlide80.xml" ContentType="application/vnd.openxmlformats-officedocument.presentationml.notesSlide+xml"/>
  <Override PartName="/ppt/ink/ink69.xml" ContentType="application/inkml+xml"/>
  <Override PartName="/ppt/notesSlides/notesSlide81.xml" ContentType="application/vnd.openxmlformats-officedocument.presentationml.notesSlide+xml"/>
  <Override PartName="/ppt/ink/ink70.xml" ContentType="application/inkml+xml"/>
  <Override PartName="/ppt/notesSlides/notesSlide82.xml" ContentType="application/vnd.openxmlformats-officedocument.presentationml.notesSlide+xml"/>
  <Override PartName="/ppt/ink/ink71.xml" ContentType="application/inkml+xml"/>
  <Override PartName="/ppt/notesSlides/notesSlide83.xml" ContentType="application/vnd.openxmlformats-officedocument.presentationml.notesSlide+xml"/>
  <Override PartName="/ppt/ink/ink72.xml" ContentType="application/inkml+xml"/>
  <Override PartName="/ppt/notesSlides/notesSlide84.xml" ContentType="application/vnd.openxmlformats-officedocument.presentationml.notesSlide+xml"/>
  <Override PartName="/ppt/ink/ink73.xml" ContentType="application/inkml+xml"/>
  <Override PartName="/ppt/notesSlides/notesSlide85.xml" ContentType="application/vnd.openxmlformats-officedocument.presentationml.notesSlide+xml"/>
  <Override PartName="/ppt/ink/ink74.xml" ContentType="application/inkml+xml"/>
  <Override PartName="/ppt/notesSlides/notesSlide86.xml" ContentType="application/vnd.openxmlformats-officedocument.presentationml.notesSlide+xml"/>
  <Override PartName="/ppt/ink/ink75.xml" ContentType="application/inkml+xml"/>
  <Override PartName="/ppt/notesSlides/notesSlide87.xml" ContentType="application/vnd.openxmlformats-officedocument.presentationml.notesSlide+xml"/>
  <Override PartName="/ppt/ink/ink76.xml" ContentType="application/inkml+xml"/>
  <Override PartName="/ppt/notesSlides/notesSlide88.xml" ContentType="application/vnd.openxmlformats-officedocument.presentationml.notesSlide+xml"/>
  <Override PartName="/ppt/ink/ink77.xml" ContentType="application/inkml+xml"/>
  <Override PartName="/ppt/notesSlides/notesSlide89.xml" ContentType="application/vnd.openxmlformats-officedocument.presentationml.notesSlide+xml"/>
  <Override PartName="/ppt/ink/ink78.xml" ContentType="application/inkml+xml"/>
  <Override PartName="/ppt/notesSlides/notesSlide90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notesSlides/notesSlide91.xml" ContentType="application/vnd.openxmlformats-officedocument.presentationml.notesSlide+xml"/>
  <Override PartName="/ppt/ink/ink81.xml" ContentType="application/inkml+xml"/>
  <Override PartName="/ppt/notesSlides/notesSlide92.xml" ContentType="application/vnd.openxmlformats-officedocument.presentationml.notesSlide+xml"/>
  <Override PartName="/ppt/ink/ink82.xml" ContentType="application/inkml+xml"/>
  <Override PartName="/ppt/notesSlides/notesSlide93.xml" ContentType="application/vnd.openxmlformats-officedocument.presentationml.notesSlide+xml"/>
  <Override PartName="/ppt/ink/ink83.xml" ContentType="application/inkml+xml"/>
  <Override PartName="/ppt/notesSlides/notesSlide94.xml" ContentType="application/vnd.openxmlformats-officedocument.presentationml.notesSlide+xml"/>
  <Override PartName="/ppt/ink/ink84.xml" ContentType="application/inkml+xml"/>
  <Override PartName="/ppt/notesSlides/notesSlide95.xml" ContentType="application/vnd.openxmlformats-officedocument.presentationml.notesSlide+xml"/>
  <Override PartName="/ppt/ink/ink85.xml" ContentType="application/inkml+xml"/>
  <Override PartName="/ppt/notesSlides/notesSlide96.xml" ContentType="application/vnd.openxmlformats-officedocument.presentationml.notesSlide+xml"/>
  <Override PartName="/ppt/ink/ink86.xml" ContentType="application/inkml+xml"/>
  <Override PartName="/ppt/notesSlides/notesSlide97.xml" ContentType="application/vnd.openxmlformats-officedocument.presentationml.notesSlide+xml"/>
  <Override PartName="/ppt/ink/ink87.xml" ContentType="application/inkml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ink/ink88.xml" ContentType="application/inkml+xml"/>
  <Override PartName="/ppt/notesSlides/notesSlide101.xml" ContentType="application/vnd.openxmlformats-officedocument.presentationml.notesSlide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0:43:11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10526 10240 54,'0'-97'0,"0"8"-9</inkml:trace>
  <inkml:trace contextRef="#ctx0" brushRef="#br0" timeOffset="335212.8316">17878 5581 479,'0'0'508,"0"0"-421,0 0-66,0 0-11,0 0-3,0 0 2,0 0 12,-9-13 21,9-10-12,0-8-13,18-13-13,16-13-3,17-12-1,12-4-36,13-9 19,10 1-34,8 0-2,3 7 53,2 11 1,-9 12 5,-14 12 2,-20 11-8,-20 8-14,-24 4-117,-12 3-88,-26 2-250</inkml:trace>
  <inkml:trace contextRef="#ctx0" brushRef="#br0" timeOffset="335571.795">18270 4603 838,'0'0'56,"0"0"-40,0 0-14,93-40 2,-51 29 13,6 1 7,8 2 9,12 2-11,9 3-21,5 3-2,1 0-1,-9 2-3,-12 11-6,-15 2-17,-12 7 11,-14 4 6,-10 5 5,-8 5 4,-3 3 0,-6 0 2,-9 2 3,-4-5-2,-2-2-1,-1-1 4,-3-1-4,0-1 0,-1-3-10,5-5-60,4-5-53,8-8-4,7-7-102</inkml:trace>
  <inkml:trace contextRef="#ctx0" brushRef="#br0" timeOffset="335870.8148">19617 4353 1260,'0'0'9,"0"0"-9,0 0-8,0 0 2,0 0 5,0 0 1,-2 22 1,4 15 0,1 7 1,-1 1-2,0-1-4,0-5 4,-1-5-3,-1-2-10,0-2-26,-6-1-46,-8-3-110,-3-11-192,0-13-52</inkml:trace>
  <inkml:trace contextRef="#ctx0" brushRef="#br0" timeOffset="336206.2449">19498 4172 116,'0'0'993,"0"0"-993,-8-66-7,8 50 7,0 3 1,13 0 5,8 1 12,11 0-18,12 6-40,8 5-10,3 1-4,1 6 20,-6 11 23,-7 4-10,-11 8 14,-14 2-6,-16 7-25,-2 2 35,-28 2 3,-8-5 0,-9-6 3,-3-7 0,1-9 1,3-5 3,8-4 2,12-3 6,10-1-15,11 0-3,3-2-120,22 0-211,15 0 23,13 0 185</inkml:trace>
  <inkml:trace contextRef="#ctx0" brushRef="#br0" timeOffset="337000.9853">20017 4525 1004,'0'0'122,"0"0"-109,0 0-13,0 0-39,37-58 37,-3 47 2,5 6 4,2 5-3,-1 3-1,-5 12-12,-13 3 0,-10 6-17,-12 2-4,-13 4-6,-24 2-36,-15-4 27,-5-8-3,-5-8-22,1-6 64,2-6 9,8-1 1,8-12 13,11-4 25,14-5 15,13-3-27,5 5 10,17 5-6,11 5-25,7 9-1,6 1 0,4 4 1,-3 14-3,-3 6 3,-6 3 0,-6 2-4,-6 0 5,-5-5-6,-4-2 6,-1-5-7,-2-7-2,0-3-2,1-5 4,6-2 1,8-11 5,10-15-6,5-10-8,6-9-2,1-7 7,2-7 2,2-3 1,-3 8 2,-10 9-2,-11 18 0,-15 14 0,-9 7 3,-2 6 19,-16 6-22,-15 17-3,-10 15 3,-4 8 0,7 1 4,11-6 6,10-7-4,11-6-5,6-6 2,0-3 9,16-7-5,12-3 1,6-5 1,4-4-9,5 0-7,-4 0 2,-7 0 1,-12 0 0,-10 0 2,-9 0-8,-1 6-10,-7 7 20,-12 4 11,-2 1-7,-1 0-3,1-2-1,5-1 3,2-4-4,5 0 1,0-4-1,6-1-13,2-1-28,1-3-80,0-2-182,8 0-93</inkml:trace>
  <inkml:trace contextRef="#ctx0" brushRef="#br0" timeOffset="337510.1111">20872 4415 130,'0'0'767,"0"0"-703,0 0-64,0 0-2,0 0 2,0 79 1,0-51 5,0 0 0,0 0 0,0-1-5,-7-4-1,-1 0-7,-4-4-17,1-5-132,0-9-186,6-5 92</inkml:trace>
  <inkml:trace contextRef="#ctx0" brushRef="#br0" timeOffset="337726.1912">21023 4069 1089,'0'0'15,"0"0"-15,0 0-5,0 0-5,0 0 5,0 0-5,1-2-8,-1 25 3,-7 8 13,0 5-80,4-4-158,3-6-60,3-10 121,13-7-14</inkml:trace>
  <inkml:trace contextRef="#ctx0" brushRef="#br0" timeOffset="337925.2426">21232 4202 174,'0'0'879,"0"0"-803,0 0-76,0 0-14,0 0 14,0 0 16,17 69 14,-10-31-25,-1 5-4,-1 5 0,1 1-2,-1-4-3,2-5-30,0-7-70,-2-9-77,-2-10-123,-3-7-73</inkml:trace>
  <inkml:trace contextRef="#ctx0" brushRef="#br0" timeOffset="338138.1886">21108 4434 420,'0'0'689,"0"0"-612,0 0-72,0 0-3,0 0 5,0 0-5,25-13 6,11 13-8,7 0-53,3 0-91,-1 0-72,-9 0-26,-6 0-13,-6 0 108,-5-3 51</inkml:trace>
  <inkml:trace contextRef="#ctx0" brushRef="#br0" timeOffset="338327.0866">21442 4403 29,'0'0'849,"0"0"-669,0 0-121,0 0-47,0 0 12,0 0 16,0-1 4,0 1-18,2 8-14,3 9-7,2 7-2,0 1-3,-3 4 0,0-2 0,-2 2-2,-2-3-10,0-2-28,0-5-90,0-6-94,0-7-100,0-6-15</inkml:trace>
  <inkml:trace contextRef="#ctx0" brushRef="#br0" timeOffset="338507.9774">21571 4171 132,'0'0'838,"0"0"-694,0 0-135,0 0-9,0 0-5,0 0-9,2-22-7,-2 49-1,0 10 18,4 3-87,4-5-144,2-5-67,3-9-39</inkml:trace>
  <inkml:trace contextRef="#ctx0" brushRef="#br0" timeOffset="338836.1554">21679 4383 170,'0'0'892,"0"0"-788,0 0-101,0 0-1,0 0 15,0 0-7,36 4-6,-11 9-4,1 3-9,-4 6-11,-6 5-7,-5 7-13,-11-1 17,0-2-48,-4-2-47,-14-7 64,-2-5 15,0-7 18,0-8 20,2-2 1,0 0 19,0-9 16,4-10-5,5-3 48,7-8-32,2-1 5,9 0-51,13 5 0,4 9-42,2 11-19,1 6-52,0 0-180,-6 11-201</inkml:trace>
  <inkml:trace contextRef="#ctx0" brushRef="#br0" timeOffset="339209.3354">21941 4467 69,'0'0'1109,"0"0"-1023,0 0-79,0 0-5,0 0-2,0 0 0,5-6-3,0 31-11,0 6 14,-1 6 2,-1-7-2,-1-5-1,0-6-8,2-8 6,2-3-1,5-3-33,8-5 0,13 0 37,11-11 2,11-12-2,3-4 0,-3 3-12,-9 4 12,-10 13 7,-9 7-3,-8 1-4,-7 19-3,-6 6 3,-3 9 11,-2 1-10,0-1-2,0 0 0,-5-3-10,-4-2-96,-6-1-76,0-4-104,-4-3-234</inkml:trace>
  <inkml:trace contextRef="#ctx0" brushRef="#br0" timeOffset="339704.1972">19492 4953 1033,'0'0'107,"0"0"-85,0 0-22,77-7-39,3 0 29,32 2 10,27 3 12,33 2-9,27 0-2,21 1-1,19 6 1,4 2 9,3 3-10,-6 3-33,-13 6 32,-16 6-47,-24 4 37,-28 0-15,-36-1 3,-36-6 22,-34-7 1,-27-7 0,-26-6-4,-13-4-11,-35 0-7,-25 0 22,-23-11-50,-11-2-137,2-1-285</inkml:trace>
  <inkml:trace contextRef="#ctx0" brushRef="#br0" timeOffset="341826.2353">19880 7385 131,'0'0'909,"0"0"-818,0 0-71,0 0 16,0 0 9,-3-58-7,39 41-15,23-8-12,21 1 1,21 1-7,11 3 2,11 3-7,1 2-1,-11 2-15,-11 3-23,-17 4-76,-18-2-190,-20 1-335</inkml:trace>
  <inkml:trace contextRef="#ctx0" brushRef="#br0" timeOffset="342193.7781">20602 6915 1148,'0'0'59,"0"0"-32,0 0-27,0 0-7,0 0 6,0 0 1,-9-23 10,29 23-9,13 7 2,12 8 0,5 3-4,3 5 1,1-3-8,-3 2-15,-6 2 4,-3-3-4,-9 2-9,-8-2-58,-9-3 50,-7-3 23,-5 0-5,-4 1 22,0-1 0,-9 4 5,-9 0 5,-3 4-8,-3 0 4,-1 2 6,0-2-12,1 0 1,2-4-1,2 0-2,4-3-8,6-3-119,6-7-258,4-6-1</inkml:trace>
  <inkml:trace contextRef="#ctx0" brushRef="#br0" timeOffset="342925.0209">21833 6895 831,'0'0'314,"0"0"-283,0 0-31,-73-25-7,47 28 3,-3 16 3,-4 15 1,0 12 2,6 7 9,5 1-2,13-10-9,9-8 0,2-8 3,19-7-2,9-5-1,12-7-1,11-6-8,11-3-64,9-10 3,4-11-14,-1-1 33,-4-3 41,-9-2-4,-11 0-4,-14 0 18,-12 0 32,-10 5 27,-9 5 22,-3 6 18,-4 6-21,0 3-35,0-1-23,0 3 1,0-1-10,0 1-2,2 0-9,3 0-13,7 0 12,8 0 0,6 0 1,8 4 1,-3 5-1,-4 3-6,-6 3 2,-7 2-16,-7 2 3,-7 0-19,0 3 31,-14-2-3,-14-2-3,-7-4 4,-5-5 0,0-5 6,-1-4-1,2 0 2,5-10 1,6-4 1,8-4 3,8-5 3,10-3-1,2-2-7,18 4-6,14 6-9,5 9 4,5 5-32,3 4-73,-5 4-9,-6 8-99,-8 5-237</inkml:trace>
  <inkml:trace contextRef="#ctx0" brushRef="#br0" timeOffset="343250.6358">22535 6629 945,'0'0'65,"0"0"-60,0 0-4,2 66 7,11-46 12,-1 4 37,4 6-7,0 5-19,0 4-21,-5 2-10,0 3-1,-4 1-3,-1 3-9,-1-5-139,-3-11-140</inkml:trace>
  <inkml:trace contextRef="#ctx0" brushRef="#br0" timeOffset="343604.2124">22859 6935 1160,'0'0'87,"0"0"-87,0 0-1,0 0 1,0 0 1,78-49 22,-53 49-21,1 0-2,-2 12-6,-8 6-8,-7 6-22,-7 6-13,-2 2 0,-4-1-26,-14-4 14,-5-5 26,1-9 23,-1-6-4,4-7 14,-1 0 2,6-11 3,1-14 15,4-10-9,7-5 22,2-3 6,4 6-20,12 7 6,0 10-19,1 7-4,0 9-21,0 4-12,0 0-9,-3 13-31,-4 3-271</inkml:trace>
  <inkml:trace contextRef="#ctx0" brushRef="#br0" timeOffset="344010.1946">23224 6840 1162,'0'0'86,"0"0"-53,0 0-33,0 0-9,0 0 1,0 0 5,64 64 0,-35-16 1,-6 1-10,-4-1-43,-4-8-4,-4-7-1,-3-7 8,-6-10-12,-2-7 37,0-6 16,0-3 11,-9 0 9,-5-5 37,-4-8-11,2-3 28,3-2 16,6-4-8,7-1-30,0-7-17,20-1-7,15 1-8,12 2-6,11 4-3,5 6 2,2 3-2,-1 4-9,-8 3-19,-9 3-40,-11 3-35,-16 2-97,-19 0-506</inkml:trace>
  <inkml:trace contextRef="#ctx0" brushRef="#br0" timeOffset="347202.6451">18443 9373 200,'0'0'1006,"0"0"-988,0 0-18,0 0-19,0 0-4,0 94 23,-16-16 4,-10 15 3,-5 6-5,-3-2 5,2-3-3,7-8-4,2-7-6,6-9-6,0-8-76,1-9-40,0-12-23,0-15-176,1-15-70,-2-11 300</inkml:trace>
  <inkml:trace contextRef="#ctx0" brushRef="#br0" timeOffset="347575.6881">17990 10064 89,'0'0'1033,"0"0"-989,0 0-29,0 0-15,0 0-15,0 0 15,5 8 3,13 17 2,5 10 1,6 6-3,-2 2-2,-1-1 0,-3-3-1,-3-1-1,0-3-1,-2-3-5,2-6-7,1-8-27,2-8-32,0-9 18,2-1 23,5-9 29,3-10 3,1-11 3,-1-3 14,-1-3 7,-4 2 7,-3 6 2,-5 7-32,-6 6-1,-4 11-45,-8 2-10,-2 2-43,-4 5-89,-14 7-225</inkml:trace>
  <inkml:trace contextRef="#ctx0" brushRef="#br0" timeOffset="356068.5079">17506 10991 118,'0'0'917,"0"0"-917,0 0-18,0 0-5,-72 87 22,51-9 1,0 16 12,1 13 16,3 2-5,4-4-4,3-4-10,1-14-8,5-15-1,1-13-1,3-14-12,0-14-99,0-15-107,0-16-266</inkml:trace>
  <inkml:trace contextRef="#ctx0" brushRef="#br0" timeOffset="356550.7437">17508 10906 164,'0'0'807,"0"0"-801,0 0-5,-12-54 1,42 37 30,19-5 8,27-1 3,26 1-23,30-2-12,27-1 1,22 3-4,23 2-5,19 5 0,17 6 0,12 5-2,7 4-6,-8 0-2,-15 8-41,-25 6-10,-28 3-26,-27 1 9,-30-2-20,-32-3 88,-29-3 10,-30-2 2,-20-5 27,-15 0-4,-2 6-12,-25 10 26,-13 15 15,-13 16-16,-6 15 22,1 11-19,0 14 13,9 4-20,5 8-3,12-3-3,13-3-13,12-5-5,7-5-7,4-4-3,10-10-35,2-9-169,-2-17-200,-3-17 61</inkml:trace>
  <inkml:trace contextRef="#ctx0" brushRef="#br0" timeOffset="356962.2399">17016 11940 1082,'0'0'84,"0"0"-52,0 0-26,79-32-3,25 11-3,29-1 13,26 1 6,28-1-3,22 3-4,24 0-8,17 0-3,13 3-1,8 2-9,-4 1 4,-5 3-15,-14 2 12,-21 1 3,-29 4 5,-33 3 4,-34 0-4,-35 0-5,-35 5-59,-27-2-64,-31-1 11,-17-1 42,-38-1 55,-23 0-169,-21 0-153,-13-4 271</inkml:trace>
  <inkml:trace contextRef="#ctx0" brushRef="#br0" timeOffset="357390.891">18245 11418 99,'0'0'684,"0"0"-596,87-2-80,-25-4 40,14 1-21,13-4 76,13 1-35,14 0-37,11 0-7,6-1-13,8-3 2,1 3 14,-2-1-24,-10 4-3,-15 3-7,-18 2-38,-18 1 8,-19 0-6,-20 0 29,-17 0-12,-18 2 4,-5 1-9,-19 0 20,-15 5 11,-12-3-4,-8 3-39,-9-1-99,-4-2-88,-3-5-45</inkml:trace>
  <inkml:trace contextRef="#ctx0" brushRef="#br0" timeOffset="361522.8346">22132 3093 150,'0'0'54,"0"0"-23,0 0 13,0 0 11,0 0-4,0 0 3,-55 0-7,51 0-11,-2 0 2,0 0-15,-2 0-11,-2 0-10,-2 0-2,-3-2-1,-3 1 0,-5-1-7,-2-4 7,-5 0-3,-2-2 4,0-1 1,-5-4 3,-3 0-3,-5-1-2,-4-1 2,-5-1-1,-6 0 0,-6-2 0,-4-1 1,-3 1-2,-8-2 2,3 0-1,-2-1 0,-2 0 10,10 0-8,-8 1 1,-4 1-3,-5 1-112,-7 0 112,2 2 10,1-1 7,-7 1-11,-8 5 0,-12 5-6,-13 4 0,-8 2-19,-5 0-13,0 8-86,3 7 81,11 0 37,7-1 6,9 2 6,4 2 5,-3 2 0,5 4 23,-3 0-1,-1 3 10,2 5-18,0 3-8,2 5-14,3 5-8,-1 4 7,1 5-8,4 3 0,-1 8-2,-1 9 2,-2 8-5,-4 9 3,0 4-1,3 3 0,0 0-28,2-2 31,0 0 17,-3 2 1,-3 4-5,0 7 9,-1 3-15,8 4 1,2 2 0,6 1 3,1 3 29,7 7-4,-1 9-21,3 7 0,0 6-12,3 0 0,2-2-3,5 1 2,6-1-1,3-2-1,4 0 0,5 1 2,2-1-1,3 6 1,6 2 1,4 2 7,5 4-2,8-2 8,4-1-8,7 1-7,6-4 4,7 1-2,4-2 5,3 0-6,0 4-2,8-1 2,7 1 5,6-5-7,6-6 0,3 0 0,6-2 1,5-2 0,7-2-1,4-4 3,3-10 1,7-3 1,5-10-5,6-1 9,5-6-7,11-5 1,6-5 7,5-7 1,5-6-2,4-4-9,0-3 3,6-2-4,0 0 1,2 1 0,4 2-2,0-3-10,3-3-69,1-8-48,-4-6 74,1-6-13,-4-8 68,1-8 22,0-7 46,1-11 37,5-5-19,-2-9-10,6-4-33,3 0 30,1-11-43,4-2-16,-3-1-8,-2-2-6,-3-4-27,-3-2-47,-2 0 8,-1-1 50,1 0-2,0-4-14,-1 2 30,-2-4 4,-5-3 0,-4-4 0,-1-7 22,-2-10 44,5-6-5,4-12 13,3-9 23,6-7-54,-6-9 1,-1-8-9,-4-5-35,-6-7 1,-1-7-3,0-8-28,-3-3 17,-2-2-49,-2 0 17,-7-4-32,-1-5-3,-5-4 28,-5-1 21,-2-2 29,-1-2 13,0-8-1,-1-6 61,-5 3-39,-5 2-14,-6 1 50,-3-3-20,-4-3-27,-3-3-23,-8 2-24,-8 4 19,-10-4 4,-7-2-59,-6 0 57,-6 0-29,-7 6 27,-2-2 1,-11 5-13,-12 3-45,-11 8 14,-7 11 25,-8 6-38,-5 2 55,-4 3 6,-5 7 0,-4 5 18,-6 10 3,-4 10-9,-1 3 6,-3 8 37,-2 4-32,1 3-6,-2 4-6,1 0 1,1 7-10,2 3-1,2 6-1,1 4 8,0 5-8,0 3 0,-3 4-4,0 5-6,-2 4-14,-5 8-8,-8 9-36,-9 7-49,-4 9-169,-8 1-96</inkml:trace>
  <inkml:trace contextRef="#ctx0" brushRef="#br0" timeOffset="362782.4474">17023 8009 36,'0'0'62,"0"0"303,0 0-22,0 0-276,0 0-66,0 0 49,0 0-17,0-50-5,0 50-15,0 0-7,0 0-6,0 0 0,0 0 0,0 0 0,0 0 4,0 0 6,0 0 3,0 0 1,2 0 8,9-4 0,15-13 24,18-8-23,18-13-15,20-9-4,14-2-3,8 2 1,8 6-2,-5 4-5,-11 7-2,-10 9 6,-20 5-20,-22 9-30,-17 7 4,-15 0 3,-12 9-4,-1 12 9,-22 8 20,-14 7-84,-7-1-183,-3-1-82</inkml:trace>
  <inkml:trace contextRef="#ctx0" brushRef="#br0" timeOffset="378379.2395">18891 9162 899,'0'0'64,"0"0"15,0 0-31,0 0-13,0 0 0,0 0-3,0 0-21,0 0-1,36-27-7,1 27-3,10 0 0,11 0-1,6 0-15,2 0-35,0 3-83,-7-3-68,-10 0-154</inkml:trace>
  <inkml:trace contextRef="#ctx0" brushRef="#br0" timeOffset="378711.4379">19365 8981 54,'0'0'807,"0"0"-746,0 0-25,0 0-34,0 0 0,0 0 7,-39-46-1,54 46 7,11 0 5,7 0-20,6 7 0,1 6-1,-2 5 1,-2-1-1,-6 2-3,-5 1-6,-6-3 10,-7 0-6,-5 2 4,-7-2-6,0 2 8,-7 1 0,-10-3-1,-2 0 1,-3 2-1,0-3 3,1 0-3,0 2 2,4 1-2,0 0-9,3 0-156,3-7-244</inkml:trace>
  <inkml:trace contextRef="#ctx0" brushRef="#br0" timeOffset="378996.2325">20150 8808 1187,'0'0'5,"1"-60"-1,-1 49-4,0 8-9,0 3 2,0 0 3,0 5-11,1 20-3,0 17 13,0 11 5,-1 3 1,0 2-1,-3-5 0,-9 1 4,-5-3-4,0-4-26,-3-6-151,-2-9-52,4-14-339</inkml:trace>
  <inkml:trace contextRef="#ctx0" brushRef="#br0" timeOffset="379396.9191">20322 8883 1166,'0'0'38,"0"0"-32,0 0-6,0 0-4,0 0-13,0 0 14,45-32-8,-45 49 6,-6 10 0,-8 2-8,-4-1 0,-2-3-6,-3-5-3,0-4 0,-4-6-11,3-1-17,2-5 15,2-1-8,10-2 6,4-1 30,4 0 7,2 0 4,0 0 11,0 0 0,0 2 9,0 0-5,5 3 4,6 6-9,7 4 2,1 1-4,3 3-6,-2-2 0,3 0-3,-2-1-2,2 0-2,1-3 1,-2-4-136,-3-7-311</inkml:trace>
  <inkml:trace contextRef="#ctx0" brushRef="#br0" timeOffset="379624.8663">20639 8895 1185,'0'0'56,"0"0"-53,0 0-2,0 0-1,0 0 0,0 0-3,4-14 0,-4 35-10,0 17 3,0 14 10,0 10 8,-2 6-8,-9 1-12,-3-4-207,0-13-221</inkml:trace>
  <inkml:trace contextRef="#ctx0" brushRef="#br0" timeOffset="384697.1148">24655 5746 233,'0'-114'640,"0"2"-640,0-5-204,-8 0-57,-11-2 119,-5-5 94,-6 1 35,-2-2-1,-4 2 14,-4-2 1,-1 5 1,-6 2-2,-3 5-5,-1 7 5,-6 4 6,1 3 18,-6 3-18,-6 2 76,-3-1 197,-4 1-278,0 1 25,-2 1-7,-1-2 23,-3 2-16,-3-6 4,-3-1-14,-4-2-5,-10 1-10,-7 4-1,-6 9-3,-9 5-27,-6 9 1,-6 5 8,-8 8-66,-8 2 31,-8 2 43,-7 1 9,-7 1 4,-5-1 0,-6 3 26,-7 1-18,-5 1 23,-9 8-14,-7 7-17,-10 11-17,-10 8 17,-5 9 0,-2 7 6,-2 3-2,2 23-4,3 17-4,3 20 4,5 14-3,6 17-1,4 13-1,4 12-7,4 11 6,6 13 1,7 8 3,8 11 4,12 6 15,13 5-11,11 14 30,12 10 25,10 11-55,11 8 2,12 4 39,10 4-45,16 1 10,11 3-12,12 4 0,11 1 0,12 4 0,10-2-98,12-7 47,14-3-19,4-7-53,30-10 91,14-9 32,15-14 29,17-12 3,16-18 67,16-15 65,17-13-71,17-13-52,15-11 10,17-11-13,13-12-29,18-13 10,17-12-10,12-14-5,9-14 4,6-16-15,-1-11 7,-3-12-12,-5-22 0,-11-15 18,-12-15-6,-20-15 0,-20-13-8,-27-7-29,-29-5 14,-29 4 8,-32 9 15,-32 14-31,-31 11-4,-13 9-191,-36 9-120,-19 8 235</inkml:trace>
  <inkml:trace contextRef="#ctx0" brushRef="#br0" timeOffset="385775.2116">15282 12227 786,'0'0'61,"0"0"-35,-84 5 23,59 2-15,6 1 15,6-3 31,8-3-30,5 2 1,0 1-42,24 0-7,18 1 14,20-5-9,14-1 5,11 0-10,0 0 2,-3 0-4,-7 0-148,-10 0 15,-4-12-259</inkml:trace>
  <inkml:trace contextRef="#ctx0" brushRef="#br0" timeOffset="386098.1954">15921 11990 1200,'0'0'48,"0"0"-39,0 0-9,0 0-18,0 0-9,0 0 25,9 10-1,17 17 0,12 4 3,8 4 3,4-3-3,-3-6 0,-6-3-4,-8-2-6,-10 0-11,-8 0-1,-12 4 6,-3 5 8,-16 5-3,-12 3 10,-6 0 2,-1-3 1,-1-4-1,2-3-1,0-3-6,2-3-18,8-2-148,7-6-43,13-8-251</inkml:trace>
  <inkml:trace contextRef="#ctx0" brushRef="#br0" timeOffset="386353.422">16791 12256 1170,'0'0'75,"0"0"-65,0 0-10,0 0-5,0 0 1,0 0-7,-18 4 11,6 37 6,1 13-3,1 7 8,3 4-11,3-7 0,-4-4-2,-2-8-5,-2-4-48,-3-8-92,1-9-130,3-19-274</inkml:trace>
  <inkml:trace contextRef="#ctx0" brushRef="#br0" timeOffset="386751.2476">16980 12218 1204,'0'0'48,"0"0"-25,0 0-23,0 0-20,0 0-9,0 0 22,43 18 5,-27 4 0,5 5 2,3 2-4,-3 3-8,-3-3-66,-7-8 22,-5-5-4,-6-5 40,0-4 1,-12 0 13,-7-4 4,-4 0 1,-1-3 1,3 0 6,-1 0 3,5-5 14,2 1 1,6 0-18,5 4 26,4 0-6,0 0-16,14 16-10,5 6 1,8 7 12,3 4-5,4-5-4,-2-2 2,-1-2-6,-4-5-3,-3-3 2,-6-5-117,-11-7-160</inkml:trace>
  <inkml:trace contextRef="#ctx0" brushRef="#br0" timeOffset="388316.4638">17468 12710 987,'0'0'174,"0"0"-132,0 0-32,0 0 13,0 0-13,0 0-5,39 3 1,12 9-3,12 1-1,6 4-2,1-1-4,-4 1 1,-9-1-8,-9-1-28,-10 0 0,-10-2-7,-12-1 2,-11-2 9,-5 1 26,-12 2 9,-15 3 3,-6 3 2,-3 2 10,0 0-3,6 0 23,7-3-22,9 0-10,14-2 4,3-4-3,26 0 17,18 0 16,16-4-18,15-6-11,12-1 28,10-1-13,0 0-4,-10 0-19,-16-2-12,-19 1-57,-18 1-67,-23 0-29,-14 0-324</inkml:trace>
  <inkml:trace contextRef="#ctx0" brushRef="#br0" timeOffset="391327.3687">11314 12937 258,'0'0'102,"0"0"-25,0 0-39,0 0-17,0 0-10,-24-61-11,42 46-9,3 0-44,-2 1-126,-1 1-18</inkml:trace>
  <inkml:trace contextRef="#ctx0" brushRef="#br0" timeOffset="404704.1597">20352 3068 753,'-132'-58'71,"5"7"-50,0 11-21,0 10 2,-6 7-2,-2 10 0,-8 8-8,-2 5 5,-6 12-13,-6 18-12,-6 12-97,-6 14-18,-6 9 9,0 8 81,1 5-16,1 9 69,6 6 109,0 18-10,2 12-61,0 13-14,1 9 51,1 8-71,6 10 8,0 5 2,6 7-6,1 5 0,4 5-2,6 9-5,8 0-1,10-1 3,7-3-1,6-5 0,11-1-2,4 3 6,8 3 5,10 0 7,7 10 16,9 0-20,8 5 5,11 1-18,9-1-1,11-1-1,12 1-9,9-3-8,2-3 12,19-3 2,9-6-80,10-8 84,13-11 12,13-8 7,13-11 31,15-8-15,18-10-18,13-13 1,13-12-10,12-11 19,8-14-12,14-13-3,11-12 54,10-15-44,8-16-1,6-15 17,8-13-20,2-5-4,6-20-14,7-11-33,3-8-30,1-9-31,-3-8 1,-5-11-18,-8-11-97,-8-12 3,-10-10 185,-14-11 20,-19-4 185,-22-2 89,-24 2-159,-26 7 75,-28 4-103,-27 11 13,-24 11-87,-16 11-13,-20 7-1,-22 7-96,-20 0-240</inkml:trace>
  <inkml:trace contextRef="#ctx0" brushRef="#br0" timeOffset="409900.2243">12415 3132 120,'0'0'106,"-61"-41"720,35 18-800,-1 2-23,1 4-3,-7-1-14,-8-1-27,-7-3 18,-9-1-3,-4-3 15,-3 1 11,-7-3-9,-7 0 9,-4-3-1,-6 1 2,-4-3-2,-3-3-3,-5 0 4,-11-1 5,-5 3-4,-12 3-1,-10 2 4,-10 1-4,-7 3 0,-5-2-5,-5 2 5,-9 4 0,-8 1 0,-6 2 0,-8 3-7,-1 1 2,-7 3-5,-5 1-1,-4 0-34,-2 3 44,13 7-3,-6-3 4,-7-2 99,-4 1-99,-18-8-102,-2 12 102,2 0 39,-4 0-30,-5 13-9,3 5-2,0 7-8,6 8-8,11 5-5,13 8 0,20 3 9,15 5-183,18 3 186,12 8 22,7 4-4,5 4-4,6 6 3,0 4 32,8 4-18,6 3-4,6 2 4,10 2 0,7 11-3,6 7-12,8 5-5,9 6-27,8-1 27,12 1 3,11 3-3,9 7 0,7 4-2,7 7 6,5 4-8,9 0 1,2-3 3,5 2 0,17-4-3,13-7 3,17-5-4,19-11 6,12-6-3,13-7 2,13-3 1,10-3 0,13-8-2,13-7 0,17-11 17,11-11-16,14-11 0,13-10 3,11-8-4,15-6 15,12-8-15,13-5-3,18-9 2,11-7 1,15 0-2,15-17-1,8-9-15,6-6 15,4-6-56,1-8 59,-3-4 57,3-5-34,-6-9-23,-4-9 36,-4-6-3,-11-7-26,-12-5-3,-13-1 32,-22-5-49,-17-3 13,-19-4-3,-28-4 3,-20 0 9,-28 5 16,-33 6-3,-30 10 8,-30 13-15,-26 8 16,-23 8-18,-3 4 11,-26 5-15,-13 1-8,-10 6-1,-16 5-9,-10 8-11,-7 7-19,-9 7-30,-3 7-25,-5 8-16,-1 0-29,4 11-16,7 10-59</inkml:trace>
  <inkml:trace contextRef="#ctx0" brushRef="#br0" timeOffset="412133.3533">10744 7374 67,'0'0'36,"0"0"-28,0 0 562,0 0-376,0 0-153,0 0-38,0 0-1,-49 46-1,49-46 28,0 0 10,0 1-9,0-1-15,0 0-15,8 0 0,13 0-3,11 0 3,13 0 6,7-9-6,10-1 0,15-6-4,14-6 7,16-10-6,19-8-1,21-10 4,18-9-4,16-10-30,12-7-5,5-10 29,9-8-68,1-12 57,4-17-17,-1-16 38,-10-15 11,-7-10-10,-16-2 32,-20-1 8,-19 9-7,-30 11 9,-27 10-29,-34 22-14,-31 17-9,-17 22-41,-32 18-18,-19 17 66,-11 12-17,-13 11 10,-2 9-8,-9 8 12,-3 1 4,-5 5-2,-4 9-3,-4 1-26,1 2-7,1-3-3,7-2 34,13-4 8,12-1 1,11-3-1,13-1-2,13-3-238,11 0 21</inkml:trace>
  <inkml:trace contextRef="#ctx0" brushRef="#br0" timeOffset="412536.7959">13388 4710 1177,'0'0'0,"0"0"-99,0 0 2,0 0 34,0 0 18,0 0 3,-84 2 42,27 38 4,-6 11 0,-8 11 2,-3 6 0,2 2-6,6-1 1,7-3 3,10-2-4,5-4 0,10-6 3,14-9-3,15-9-2,5-6 1,25-8 1,15-5-1,11-7 1,10-5 0,10-5 1,5 0-1,4 0 3,-2-1-3,-4-5-5,-7 3-1,-14 0-240,-15 2-132</inkml:trace>
  <inkml:trace contextRef="#ctx0" brushRef="#br0" timeOffset="435349.2287">16180 6304 898,'-145'159'2,"13"-1"5,16 3 4,16-4-2,18-4 2,17-4 17,19-1 20,18-3-3,17-1-7,11-5-14,32-6-14,22-5-10,19-12-2,20-7-16,14-12-9,16-14-99,12-11 126,7-12 0,12-15-18,11-13 18,11-14 29,13-16-18,5-6-10,5-26 9,2-13 61,0-13-27,1-16 11,7-12-6,1-19-8,5-15 11,3-17-52,-4-17 0,-1-7 1,-8-3 2,-12-1-6,-19-1-9,-25 3 5,-29 3 0,-30 4-11,-35 3 13,-33 3-5,-22 1-35,-29 6 45,-27 12-9,-19 9 9,-21 15-9,-19 11 2,-23 10 7,-22 14-1,-21 13-6,-17 10-24,-8 13 8,4 7 16,2 7-5,10 7-28,10 8 40,16 5-7,17 0 4,15 16 0,15 8-11,10 4-7,17 7-57,14 5 22,17 0-75,18-1-78,13-5-42,17-8 92,11-5 124</inkml:trace>
  <inkml:trace contextRef="#ctx0" brushRef="#br0" timeOffset="577113.581">12906 8225 519,'0'0'310,"0"0"-305,0 0-10,0 0 10,0 0-1,0 0 42,0 0-1,-18-40-18,18 38 2,0 2-12,0 0-2,0 0-12,0 0 1,0 11-4,0 19-17,2 19 17,5 16 11,2 9-8,-2-1-2,0-2-1,-2-2 0,-2-10-1,-2-6-1,1-12 2,1-16-3,-2-12 2,0-8 0,1-5 2,-2 0-1,3 0 16,1-13-10,2-6-6,2-6 0,5-3 0,2-1-2,5-3-2,5-2-1,2 0 4,4 2-12,0 0-2,0 3 4,-4 5-17,-5 6-11,-5 3-37,-4 3 17,-5-1-100,-2 1-221,-4 0 252</inkml:trace>
  <inkml:trace contextRef="#ctx0" brushRef="#br0" timeOffset="577432.4032">13350 8619 141,'0'0'759,"0"0"-743,0 0-16,0 0-18,0 0 18,0 0 3,66-6 3,-23 3-4,7-7 2,2-3-2,3-3-2,-7 3-3,-7-1-34,-14 0-330</inkml:trace>
  <inkml:trace contextRef="#ctx0" brushRef="#br0" timeOffset="577775.5889">13639 8429 166,'0'0'644,"0"0"-602,0 0-33,0 0 7,0 0 13,0 0-29,16-21-1,7 21-2,4 11 6,0 2-6,-2 4 0,-2-2 2,-4 1-1,-5 0-17,-4 0 13,-3-1 6,-2-1-7,-3 0 7,-2 1-5,0 0 5,0 1 4,-7 0-4,0 2 0,-3 1 2,-1 1-1,0 1-2,-2-2 2,1-1-1,-1-2 0,1-1-66,1-5-236</inkml:trace>
  <inkml:trace contextRef="#ctx0" brushRef="#br0" timeOffset="592608.2448">12729 10443 1053,'0'0'3,"0"0"1,0 0-4,0 0 0,0 0 10,0 0-8,-19-46 1,19 49-3,0 19-10,7 17 7,4 24 1,-1 20 4,1 16 14,-2 13-13,-4 6-2,-1 6 4,-3-3-4,-1-8-2,0-17-2,0-21 0,0-22-4,0-18-1,-2-17-12,-3-16-52,-3-10-116,-4-30-462</inkml:trace>
  <inkml:trace contextRef="#ctx0" brushRef="#br0" timeOffset="593137.7527">12614 10316 894,'0'0'16,"0"0"11,-13-62-13,18 46-3,17 0-5,13 1 3,16 2-8,16 0 4,17 1-1,11 2-4,5 1 0,-1 4 0,-10 3 3,-12 2-6,-11 0 3,-14 0 0,-6 0 2,-10 0-1,-9 0-1,-11 0 0,-6 0 1,-7 0-1,-2 0 1,-1 0-1,4 0 3,3 13-3,7 13 0,7 20 7,4 26 4,0 22 4,-3 16 1,-3 10-9,-8-1 18,-1-5-21,-5-11 0,-2-10-3,-1-15-1,-2-15 0,0-13 0,-4-14-2,-9-13-1,-2-7-12,-5-10-114,-5-6-280</inkml:trace>
  <inkml:trace contextRef="#ctx0" brushRef="#br0" timeOffset="593453.3669">12680 11454 948,'0'0'103,"0"0"-74,0 0-29,108-11 0,-23-4 7,17-4 9,20-5 12,17-6-5,9-7-21,0-3 5,-16 2-1,-18 4-6,-28 6-22,-29 4-165,-29 1-238,-28 5-17</inkml:trace>
  <inkml:trace contextRef="#ctx0" brushRef="#br0" timeOffset="593943.1875">12189 9956 814,'0'0'45,"0"0"-6,0 0-19,0 0 1,0 0-4,0 0-11,-15-17-6,21 51-13,12 28 13,5 32 11,3 35-10,1 25 0,2 24 5,-2 11-6,-4 3 5,-5-9-5,-7-18 0,-1-25-4,-4-34-11,-1-25-66,-5-26-6,0-21-18,0-22-61,-3-12-81,-5-25 14</inkml:trace>
  <inkml:trace contextRef="#ctx0" brushRef="#br0" timeOffset="594488.17">12187 10007 54,'0'0'861,"-91"-56"-857,69 29 4,14 0 27,8-4 29,28-3-19,25-2-34,23 0-10,18 2 2,19 4-3,15 4 0,17 4 3,14 5-3,8 7-2,-3 7-6,-10 3 4,-14 7 0,-18 6-70,-19 2-89,-19-5 110,-19-5-14,-19-3 67,-16-2 9,-13 0 8,-10 0 29,-4 0 28,-2 0 3,0 0-11,2 0-45,6 5-21,9 20 5,9 21-5,7 26 13,2 26-9,1 28 6,-5 30 3,-8 14-13,-7 6 1,-12-8 0,-3-24 0,-2-16-1,-2-19-3,-13-19 3,-6-17-2,-3-17 1,-3-17 1,-1-16-5,2-14-4,-2-9-57,-1-11-246,-3-18-331</inkml:trace>
  <inkml:trace contextRef="#ctx0" brushRef="#br0" timeOffset="594896.9697">12210 11922 954,'0'0'29,"0"0"-9,0 0-16,113 0-2,-33-14 39,27-10 3,27-7 11,26-10-27,26-6-16,13-5-7,14 2-5,-4-1 0,-13 7-5,-18 9 5,-30 4-4,-26 8 0,-24 4 4,-30 6-1,-27 3-8,-24 6-2,-17 4 7,-14 0-58,-22 12-25,-10 5-9,-11 2-57,-4 0-139,-1-5-56</inkml:trace>
  <inkml:trace contextRef="#ctx0" brushRef="#br0" timeOffset="597746.3637">9543 7283 23,'-63'-34'80,"-2"0"-28,3-3 462,-1 3-469,4 4-35,6 2 11,3 3-18,5 3 1,9 3 1,4 3-5,6 5 0,8 3 10,5 3-8,8 5-4,3 0 2,2 0 0,0 0 0,0 0-10,7 11 10,3 5 4,2 1-2,3 1 3,0 2-1,-1 1 2,-1 2 5,1 4-11,0 1 0,3 1 5,2-1 1,6 1-6,2-2 1,8-5 3,8-5 8,11-9-10,12-8 5,11-1 19,11-17-15,7-8-1,5-5-10,0-1 4,-7-1 3,-13 6-7,-14 3 0,-18 6 13,-20 5-11,-13 7 7,-10 3 2,-5 3 26,0 0 38,0 0-45,-10 0-27,-4 0-3,-1 4-13,-4 9-11,-1 3-53,-2 2-251,-5 0-91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16:38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4734 5610 590,'0'0'89,"0"0"-49,0 0-33,0 0-7,0 0-7,0 0 3,0 0 0,0 0-11,0 4-17,0 7-90,0 1-163</inkml:trace>
  <inkml:trace contextRef="#ctx0" brushRef="#br0" timeOffset="1864.89">4425 5572 890,'0'0'3,"0"0"2,0 0 4,0 0-9,0 0-7,0 0-12,0-7 11,10 25-8,7 4 16,5 4 0,8-3 5,11-8-4,11-10 2,17-5 1,19-24 9,21-19-12,21-15 8,13-15-9,8-10 5,-1-1-5,-15 4-2,-17 11 2,-20 17 1,-21 16 0,-20 21-2,-25 15-23,-27 26-228,-21 28-172</inkml:trace>
  <inkml:trace contextRef="#ctx0" brushRef="#br0" timeOffset="2429.1713">4691 10569 744,'0'0'13,"0"0"44,0 0-21,0 0-36,0 0-5,0 0-18,0 0 23,65 34 22,-7-34-10,16-3-5,15-32 13,18-26 5,14-24-16,2-24 6,-2-17-4,-3-5-8,-11 3 2,-7 15-5,-9 18 0,-13 28-1,-17 25-1,-20 28-81,-24 18-274</inkml:trace>
  <inkml:trace contextRef="#ctx0" brushRef="#br0" timeOffset="3420.6885">19444 5792 665,'0'0'215,"0"0"-215,0 0-63,0 0-85,0 0-26,0 0 164,0 0 10,2-17 9,3 16 32,-3 1-1,-2 0 10,0 0 12,0 0-28,0 0-6,0 0 10,0 0-9,0 0 12,0 0-20,5 0-10,16 0 2,19-10-8,27-8 16,27-16-3,27-17-5,24-14-8,16-10 2,7-5-6,-3 1-2,-16 11 1,-22 18 0,-31 24 0,-35 23-4,-38 13-27,-27 34-263,-51 14-129</inkml:trace>
  <inkml:trace contextRef="#ctx0" brushRef="#br0" timeOffset="3978.719">20287 10012 906,'0'0'78,"0"0"-76,0 0-4,0 0 2,0 0 0,0 0 25,102-86 13,-23 13 2,23-25 5,20-16-31,26-10 10,22-3-3,21 4 23,12 7-25,-7 9-19,-12 18-15,-28 27-62,-36 26-161,-41 23-278,-41 13 113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18:26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15834 11822 820,'0'0'45,"0"0"-45,0 0 6,0 0-4,0 0 4,0 0 17,-20-20 10,20 19-14,0 1-14,0 0-3,0 0 3,0 0-5,0 0 2,0 0 5,0 0 0,0 0 0,0 12-5,10 8 3,3 3 28,4 2-8,-2-6-15,1-6-8,2-2 0,3-7 4,10-4-4,10-10 7,14-21 10,11-15-11,10-13-4,9-8 6,7-6-9,3-4 0,5 3-1,0 2 4,-5 8 42,-10 12-34,-14 14-8,-16 14-4,-17 14-3,-15 6 3,-12 4-5,-8 0-24,-3 3 10,0 15-32,-5 9 34,-11 8-18,-4 5-57,-3 0-45,-2-3-150,2-5-13,-2-2 172</inkml:trace>
  <inkml:trace contextRef="#ctx0" brushRef="#br0" timeOffset="34615.255">18180 2657 738,'0'0'27,"0"0"1,0 0-11,0 0-17,0 0 1,0 0-2,-5 35-16,5 16 17,-1 14 5,1 14 2,0 6 0,0 2-6,0-5 3,5-10 3,8-10-7,-1-6 0,4-9 1,-2-8 1,1-9-4,-1-9-1,0-13-11,-6-8-305</inkml:trace>
  <inkml:trace contextRef="#ctx0" brushRef="#br0" timeOffset="34987.4645">18060 2772 905,'0'0'1,"0"0"-1,-6-76-1,26 43 1,10 2 3,7 3-3,7 7 0,4 10 3,-1 8-3,-2 3-1,-7 19-11,-9 16-4,-9 13 8,-10 9 6,-10 6-1,-3-4-3,-18-3 3,-7-10 2,-3-8-1,-2-9 2,1-8 7,3-4-3,4-6 0,6-4-1,8-1-3,6-5 2,5-1-2,0 0-6,10 2-101,12 2-65,3 1-304</inkml:trace>
  <inkml:trace contextRef="#ctx0" brushRef="#br0" timeOffset="35457.6328">18809 3216 214,'0'0'221,"0"0"-120,-49-70-65,29 49 71,-1 2-24,-1 3-43,-2 4-29,-1 3-2,-1 6 19,-1 3-13,-3 8-15,-1 18-1,3 6-1,4 4 2,12 2-5,12 0 1,0-5-10,14-3 9,11-6 4,6-8-4,6-7 3,2-8 2,4-1 0,-2-13 0,-5-9 0,-6-4 4,-11 0 1,-9-2-5,-9 0 0,-1 1-8,-5 2-21,-9 7-127,-2 7 155,0 10-12,3 1-80,2 3-163</inkml:trace>
  <inkml:trace contextRef="#ctx0" brushRef="#br0" timeOffset="36184.152">19052 3465 889,'0'0'14,"0"0"-14,0 0-12,0 0 12,0 0 14,0 0-3,-24-20 10,24 15-11,0 3-9,0 0 2,0 0-3,0 0 0,-1 2 2,0 0-2,-2 0 0,3-2 3,-3 0-3,1-2-2,0-1 2,-1 1 0,1 0 0,0-2 0,0-2 0,1-3 3,0-4-2,-1-5-2,2-4 1,0-3 0,-1-5 0,0-2 0,-2-1 0,-4 4 0,0 5 0,-2 9 0,3 9 3,1 4 3,5 4-3,-2 0-3,2 0-10,0 0 3,0 0-7,0 7-9,0 5 8,4 1 6,12 0 7,3-1-15,6-2 17,3 1-4,3-2 2,2 0 1,2 0 1,1 0 0,2 2 4,-3 2-4,-5 2-1,-5 6-1,-8 2 2,-5 4 0,-7-1-1,-5-3 6,0-2-4,-4-6 0,-13-5-1,-5 0 11,-4-7-3,-1-3-2,4 0-3,3-3-2,9-14-2,11-5-28,2-4-344</inkml:trace>
  <inkml:trace contextRef="#ctx0" brushRef="#br0" timeOffset="36440.9776">19642 3050 1048,'0'0'27,"0"0"-17,0 0-6,0 0 2,0 0-3,0 0 15,-30-22-18,30 40-17,7 8 13,6 7 3,4 1 0,0 0-6,0-1-4,-5 0 10,-2-2-26,-8-5-54,-2-11-310</inkml:trace>
  <inkml:trace contextRef="#ctx0" brushRef="#br0" timeOffset="36623.264">19449 2768 1012,'0'0'44,"0"0"-44,0 0-18,0 0-10,0 0-16,0 0 40,38 55-6,-8-16 9,4-4-37,-2-7-528</inkml:trace>
  <inkml:trace contextRef="#ctx0" brushRef="#br0" timeOffset="36830.2052">19885 2805 1177,'0'0'55,"0"0"-55,0 0-7,0 0-8,0 0-8,0 0-4,16 76 27,-2-17 2,4 7-2,-2 0 0,-2-3-6,-3-4-52,-5-11-105,-2-9-109,-4-13-280</inkml:trace>
  <inkml:trace contextRef="#ctx0" brushRef="#br0" timeOffset="37205.9897">19773 3093 1194,'0'0'22,"0"0"-22,0 0-42,0 0 8,0 0 17,0 0-20,80-2 37,-25-1 5,2-4-3,-4-1-4,-8 1-87,-9-2-43,-8 0 18,-8-2 31,-8 0 67,-5-2 16,-6 3 25,-1 2 55,0 1 22,0 3 3,0 3-16,0 1-36,0 0-53,0 0-2,0 10-39,10 12 10,6 9 31,0 5 6,2 4-2,-4 1 4,-2 2-3,-1 0-5,-4 0-1,-3-4-20,1-12-261,-4-14-319</inkml:trace>
  <inkml:trace contextRef="#ctx0" brushRef="#br0" timeOffset="37406.8833">19963 2728 1188,'0'0'6,"0"0"-6,0 0-41,0 0-11,0 0 39,0 0 13,54 50 1,-25-20-1,0 5-171,-4-3-199,0 0-129</inkml:trace>
  <inkml:trace contextRef="#ctx0" brushRef="#br0" timeOffset="37723.6936">20478 3099 1028,'0'0'86,"0"0"-71,0 0-13,70-45-1,-45 37 2,-3 3-3,1 5-1,-3 0 0,-3 9-5,-4 7-4,-4 6 5,-8-2-2,-1 2 5,-14-2-10,-13-2 12,-8-3 5,-3-5-5,-3-6 1,3-4 0,6 0 3,9-14-1,11-7 9,10-4-12,2-5 0,20-1-10,14 3 8,9 4-5,5 9-16,0 7-25,-10 8-170,-14 0-440</inkml:trace>
  <inkml:trace contextRef="#ctx0" brushRef="#br0" timeOffset="38129.2217">20865 2900 1116,'0'0'113,"0"0"-109,0 0-4,0 0-18,0 0 15,0 0-4,-8 14 1,13 11 1,4 5 5,-2 1-1,0-3-1,-1-3 2,-1-8-1,0-6-3,1-6 2,4-5 2,3 0-1,3-5 1,4-15 10,-1-6-8,-1-6 0,5-2-2,-2 6 0,1 6 0,-4 9-11,-2 7 2,-2 6 4,2 0-3,2 14 0,4 9 5,2 3 0,-2 7 2,-2 4-1,-1 2-9,-1 4-30,3-10-268,3-13-295</inkml:trace>
  <inkml:trace contextRef="#ctx0" brushRef="#br0" timeOffset="38376.0405">21305 2422 1095,'0'0'36,"0"0"-36,0 0-32,0 0-10,-20 78 42,18-24-1,2 13 0,3 4 1,14-1-1,4-3 1,8-10-3,5-6-3,6-7 4,3-10-20,0-16-206</inkml:trace>
  <inkml:trace contextRef="#ctx0" brushRef="#br0" timeOffset="38637.6484">21791 2376 1169,'0'0'82,"0"0"-82,0 0-32,0 0 10,0 0 22,0 0-3,92 60 3,-53-17 1,3 13-1,-4 11 0,-11 10 0,-8 9 1,-15 7-2,-6 5-3,-28 3-5,-13-7-24,-7-14-276</inkml:trace>
  <inkml:trace contextRef="#ctx0" brushRef="#br0" timeOffset="40047.0329">18538 4723 806,'0'0'29,"-13"-64"4,13 46 27,0 11 19,0 3-43,0 4-14,0 0-13,1 4-9,13 14-13,7 9 13,6 6 12,3 3-12,-1-3 1,-3-5-4,-4-5 3,-4-7 0,-5-5-1,-5-7 1,-3-4 0,-1 0 4,0-10-3,3-15 6,1-11-7,1-4 3,-3 7-3,-2 7 2,2 9 2,0 7-4,1 9-1,4 1-6,4 3-5,7 14 1,5 8 11,2 3 0,1 0 1,2-4 0,-2-3 2,-5-7-3,-2-6 1,-6-4 2,-1-4 2,-1-4-5,0-13 8,-1-9 0,0-5-8,-1-4 0,-3 1 4,-1 6-4,-1 7 1,-1 10 0,2 7-1,0 4 0,3 0-13,6 10-1,3 12 12,3 5 0,4 4-2,7 1 1,5-5 0,7 0 2,6-4-7,1-6-30,-6-7-300,-9-10-19,-9 0 166</inkml:trace>
  <inkml:trace contextRef="#ctx0" brushRef="#br0" timeOffset="40370.918">19673 4679 811,'0'0'87,"0"0"-29,0 0 16,0 0-6,0 0-68,0 0-16,0 0 3,33-45 13,3 45-1,0 7-5,-2 3 6,-4 3-1,-6-1-5,-7 2-2,-6-2 7,-8-2-14,-3 0 8,0 1-10,-19 0 17,-10 0 8,-9-5-5,-1-6-2,-1 0 8,5-9 0,7-7 5,8 1 1,9 0 2,6 5 20,5 2-19,0 1-18,9 0-4,10 3-16,7 4 4,4 0-40,-3 4-162,-3 3-426</inkml:trace>
  <inkml:trace contextRef="#ctx0" brushRef="#br0" timeOffset="40714.6683">19959 4556 1267,'0'0'52,"0"0"-52,0 0-24,0 0 7,0 0 13,0 0 4,49 54-1,-25-28 1,0 2 4,1-2-4,0-2-4,-5-7-2,-6-9-19,-4-4-34,-6-4 2,-1-12 51,-1-11 1,-2-9 5,0-5 0,0 1 3,-2 5 6,-3 6-4,3 10 1,2 8 6,-2 5-5,2 2-7,0 0-11,0 2-22,3 13-87,6 2-69,3 0-385</inkml:trace>
  <inkml:trace contextRef="#ctx0" brushRef="#br0" timeOffset="41090.9535">20347 4614 1043,'0'0'188,"0"0"-188,0 0-6,0 0 3,0 0-3,0 0 1,0 0 4,72-27 2,-32 14-2,1 0-17,-4-1-94,-6 1-72,-13-3 48,-10 1-22,-8 0-5,-2 2 163,-15 3 30,-8 8 165,-2 2-64,-1 6-52,1 11-33,2 6 12,3 8-16,7 3-28,7 4-2,8-1-4,0-2 0,15-2 1,13-2-4,9-1-3,10 0 1,7-5-1,6-3-4,-1-9-93,-5-13-229,-10-1-94</inkml:trace>
  <inkml:trace contextRef="#ctx0" brushRef="#br0" timeOffset="41353.8008">20994 4213 1191,'0'0'40,"0"0"-40,0 0-22,0 0 15,-8 78 7,8-43 0,0 8-2,13 7 2,7 6 3,6 3-3,9-1 0,6-1-5,4-6 4,1-8-123,0-15-364,0-16 158</inkml:trace>
  <inkml:trace contextRef="#ctx0" brushRef="#br0" timeOffset="41602.1481">21670 4157 1167,'0'0'0,"0"0"-1,74 32-2,-34-8 4,-2 0-1,-1 5 6,-1 3-1,-9 10 1,-6 14-4,-17 13 4,-6 16-6,-36 4-7,-18-4-130,-10-12-500,-2-18 289</inkml:trace>
  <inkml:trace contextRef="#ctx0" brushRef="#br0" timeOffset="46395.3978">22455 2714 147,'0'0'269,"0"0"-189,0 0-47,0 0-10,0 0 25,0 0 18,0 0-24,-8-8 5,8 8-13,0-1-25,0 1 20,0 0-27,0 0 4,0 0 2,0 0-8,0 0 9,15-4-9,12-1 5,14-4-3,8-3-2,4 0 0,4-1 0,-2 1 0,-5 1 0,-4 1 1,-10 2-1,-5 2-7,-7 3-36,-9-3-104,-12 2-223</inkml:trace>
  <inkml:trace contextRef="#ctx0" brushRef="#br0" timeOffset="46799.9278">22783 2513 682,'0'0'82,"0"0"-70,0 0-10,0 0 28,0 0-17,0 0 4,0-4-2,0 4-15,6 0-2,8 0 2,6 0-4,3 0 4,3 9-8,0-1 4,-1 2 4,-1 1-4,0-2 4,-3 1-1,-2-3-1,-6 0 1,-5-2-4,-3-3-9,-5 1 8,0-3 0,0 2 6,0 3-2,0 1 4,-12 5 2,-5 5-2,-1 1-2,-1 3 1,1 2-1,2 2-3,2 4-4,-1 0-57,1-2-147,3-7-266</inkml:trace>
  <inkml:trace contextRef="#ctx0" brushRef="#br0" timeOffset="54375.9368">23470 2543 198,'0'0'85,"0"0"-42,0 0-26,0 0-10,0 0 17,0 0 4,0 0 29,-34 55-23,29-41-8,0-1 7,1 2-4,0-4 0,3-3 14,1-1-23,0-3 0,0 0-12,19 0 18,19-4 10,24 0 9,28-19 25,27-8-20,19-5-28,8-5 2,-5 3-14,-17 0-7,-24 7 5,-27 3-8,-21 7 0,-19 4 17,-12 6-16,-10 4-2,-6 2 7,-3 1-9,0 0 3,0 0-6,0 0-9,-10 9 0,-8 10-7,-12 10 18,-8 7-53,-7-1-173,-6-3-225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20:20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13032 6779 577,'0'0'126,"0"0"-102,0 0-12,0 0-10,0 0 10,0 0 16,0 0-3,0 0-1,0 0-8,0 0-2,0 0-8,4 0-6,21 0 0,20-11 13,19-15 21,18-11-7,11-5-21,12-5-4,0 1 0,0-1-2,-8 3 0,-12 3-1,-15 8-1,-16 11 2,-19 8-11,-16 10-15,-19 8-84,-12 23-95,-34 11-136</inkml:trace>
  <inkml:trace contextRef="#ctx0" brushRef="#br0" timeOffset="684.5935">11170 6916 220,'0'0'631,"0"0"-609,0 0-12,0-57-7,5 35 0,14-8-2,12-8-1,9-6 0,13-6 6,11-5-5,9-1 1,8-1-2,-1 5 1,-5 11-2,-11 13 1,-21 15-26,-21 13-178,-22 14-69,-18 24-37</inkml:trace>
  <inkml:trace contextRef="#ctx0" brushRef="#br0" timeOffset="1145.3895">11340 8607 201,'0'0'646,"0"0"-597,0 0-49,0 0-3,23-72 1,-6 51-6,2-3 2,2-3 1,6-4-3,3 2-56,0 2-40,1 4-58,-4 2-46,-4 2-50</inkml:trace>
  <inkml:trace contextRef="#ctx0" brushRef="#br0" timeOffset="1631.0073">12977 8778 125,'0'0'828,"0"0"-815,0 0-13,79-93 0,-4 27-6,16-12 6,12-2 10,15-2 53,-1 1-63,2 7 0,-11 10-3,-17 18 1,-18 19-31,-25 16-106,-24 11-147,-24 4-198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20:56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20075 5217 159,'0'0'996,"0"0"-978,0 0-14,-41-57 3,41 56-7,0 1-7,0 0 7,0 0-5,0 3-3,2 14-4,13 13 12,4 13 1,5 5 0,2-4-1,1-3 0,0-14-3,-3-9 3,-2-7 0,-1-7-9,2-4 3,-3-4 3,2-17-8,-1-14 6,-3-10 0,-3-4-11,-3 7 16,-4 11-6,-2 15 6,-3 10 0,0 6 0,3 0-14,3 15 5,4 12 9,3 3 1,1 0 0,-2-4-1,1-7 5,-2-5-5,0-6 0,-3-5 4,0-3 3,-1 0-5,0 0 0,4-13 6,4-11 8,2-9-15,0-2 1,-2 3 5,-1 5 0,0 7-14,-2 5 9,1 8-5,-4 7 3,4 0-9,1 5 3,2 12 1,2 7 3,-1 6-1,-4 0-5,-1 2 6,-3-1 0,-1-7-28,3-7-39,0-5-37,0-9-21,3-3 8,2-11 108,-1-13 11,-3-6 6,-5-5 1,-3 0 26,-3 2 21,1 5-5,2 6-12,1 9-13,3 3 13,0 4-2,5 2-24,4 1-10,2 3 3,4 0 4,-3 0-13,0 10 8,-4 1-3,-7 1 0,-5 0-6,-7 4 6,0 1 7,-5 5-4,-14 1 1,-5-3-3,-3-5-1,2-5 3,4-5-3,8-5 0,3 0 17,3-4-12,3-12 6,2-6-3,2 0-7,0 1-2,9 6-2,2 5-12,2 3 6,1 4-4,0-1-29,-2 4-94,-4 0-261,2 0 174</inkml:trace>
  <inkml:trace contextRef="#ctx0" brushRef="#br0" timeOffset="346.6876">21369 5040 971,'0'0'172,"0"0"-172,0 0-15,0 0-9,0 0 16,0 0 8,45 26 1,-24-8 4,2-1-5,0-2 2,2-4-3,-2-5 1,2-4 0,0-2 9,-4-4-9,1-11-6,-6-8 6,-3-4 0,-4-4 3,-4 1-3,-3 2 0,-2 8 11,0 6-11,0 7 6,0 6 6,0 1-2,0 0-10,0 0-11,0 0-14,0 5-3,1 10-13,3 3-19,3-5-216,4-6-301</inkml:trace>
  <inkml:trace contextRef="#ctx0" brushRef="#br0" timeOffset="713.6209">21836 4969 391,'0'0'563,"0"0"-526,0 0-37,0 0-14,0 0 14,0 0 0,0 0 0,37 4 0,-18-4 10,1 0-10,1-9-4,-2-3-17,-4-3-39,-5-2-6,-6 0 33,-4 1 33,0 4 14,-4 3-10,-6 5 12,-3 4 25,-5 1-7,-1 17 7,-5 7-25,1 6-13,3 0 27,6-2-18,7-5-12,7 0 6,0-1-5,10-5-1,9-2 0,4-3 0,3-7 5,6-3-5,1-3-8,0-12-57,-2-9-196,-7-4-296</inkml:trace>
  <inkml:trace contextRef="#ctx0" brushRef="#br0" timeOffset="1113.8128">22318 4600 132,'0'0'963,"0"0"-921,0 0-42,0 0-41,-68 63 35,54-5 5,1 6 1,9 1 7,4-6-5,8-2-1,15-6-1,7-4 0,6-9-2,7-11-100,2-20-296</inkml:trace>
  <inkml:trace contextRef="#ctx0" brushRef="#br0" timeOffset="1370.6408">22735 4560 122,'0'0'1092,"0"0"-1070,0 0-22,0 0-36,0 0 36,0 0 10,49 62-10,-27-37 1,4 8 10,-3 7-6,-2 10-5,-11 10 0,-10 11 0,-3 7-2,-25 5-4,-13-3-51,-11-5-263,-7-14-226</inkml:trace>
  <inkml:trace contextRef="#ctx0" brushRef="#br0" timeOffset="7651.2246">13295 8920 63,'0'0'56,"0"0"234,0 0-168,0 0-92,0 0-14,0 0-7,0 0 18,0 0 18,-39-11-30,39 6-10,0-2 10,0 3-2,0-1 0,1 2 5,1 1 1,0 1-4,0 0-2,0 1-8,1 0 6,3-1-10,4 0 7,4-5 4,8-1-2,8-8 3,4-8-2,10-5 3,5-8-10,4-2-2,5-4-2,0 1 3,-3 1-3,-3 2 0,-5 6-1,-8 7 1,-7 10-4,-14 7 4,-7 6-2,-8 2-1,-3 0-8,0 9-9,-7 9 11,-13 7-1,-3 1-50,-2 1-92,0-3 39,4-3-139,0-1 130</inkml:trace>
  <inkml:trace contextRef="#ctx0" brushRef="#br0" timeOffset="13149.7019">13293 8255 97,'0'0'140,"0"0"10,0 0-122,0 0-24,0 0-3,0 0-1,0 0 9,-2-29-1,2 17 4,6-4 6,2-5-12,2-4 7,0-3-4,3-7 5,2-9 9,4-10-4,4-7-1,5-4 2,8 2-13,3 2 27,1 5-14,-1 1 3,-3 1-6,-4 1-15,-2 0-2,0-3 3,-1 2-3,1-1 0,1 1 0,-1 1 0,-1-1-2,-3-1-1,0 3 3,-2 2-2,-1 4 6,-3 6-8,-1 4 4,-4 3 0,-3 4 0,-1 5 0,-4 6 0,-3 5 1,-1 3 3,-3 5-5,2 2 2,-1 1-1,-1 1 1,0 1-1,0-2 0,0 2 1,0 0 3,0 0-8,0 0 6,1-2-2,0 2 0,1-2-3,0 0 3,0-3-1,2 1 4,-2-1-5,-1 2 3,1 2-1,-1 0 2,-1 1 0,0 0 0,0 0 1,0-1-1,0 1 1,0 0-1,0-1 1,0 1-3,0 0 0,0 0 0,0 0 1,0 0 1,0 0-4,0 0 2,0 0 0,0 0 0,0 0 1,0 0-1,0 0 1,0 0 1,0 0-4,0 0 2,0 0 0,0 0 0,0 0 0,0 0 0,0 0 1,0 0 2,0 0-6,0 0 2,0 0 1,0 0 2,0 0-2,0 0 0,0 0 0,0 0 2,0 0-2,0 0 0,0 0-2,0 0-5,0 0-34,0 0-27,0 0-35,0 0-42,-7 3-100,-2 0 135</inkml:trace>
  <inkml:trace contextRef="#ctx0" brushRef="#br0" timeOffset="14261.8735">14251 6462 432,'0'0'289,"0"0"-245,0 0-33,0 0-9,0 0-2,0 0 6,-11 3-5,17-3 5,13 0-4,9-13 19,12-5 10,8-7-22,11-6 0,5-4 2,4-4 1,-5-1-2,-8 6-10,-12 8 1,-10 9-1,-13 8 0,-11 6-4,-7 3 0,-2 8-24,-16 18-36,-14 9-47,-17 4-306</inkml:trace>
  <inkml:trace contextRef="#ctx0" brushRef="#br0" timeOffset="15505.6032">11996 6633 76,'0'0'537,"0"0"-408,0 0-100,0 0-29,0 0 0,0 0-4,0 0 4,78-69 0,-43 32 0,7-3 2,3-2-4,3 2 2,2 0 0,-2 6 0,-2 1-15,-12 8-151,-12 4-61,-11 6 81,-10 5 9</inkml:trace>
  <inkml:trace contextRef="#ctx0" brushRef="#br0" timeOffset="16706.4766">10868 7911 73,'0'0'21,"0"0"-10,33-65-4,-26 43 516,2 3-510,3 3-12,5 0 0,0 1-1,3 3-1,-1 5 0,3 4-5,-4 2-25,3 1-38,-3 0 19,-2 0-89,-2 6-69,-1 5 139</inkml:trace>
  <inkml:trace contextRef="#ctx0" brushRef="#br0" timeOffset="17352.7037">10968 9864 79,'0'0'184,"0"0"353,0 0-485,0 0-48,0 0-4,31-53 0,-8 19-4,8-6 4,8-4 0,7-1-2,6 3-2,5 8-13,-2 13-106,-5 11-169,-5 10 2</inkml:trace>
  <inkml:trace contextRef="#ctx0" brushRef="#br0" timeOffset="18138.003">12139 11206 839,'0'0'68,"0"0"-42,0 0-26,0 0 0,0 0-1,0 0 1,14-46 3,16 4 3,12-13 3,11-9-5,8-5-2,13 3 0,7 8-2,3 12-13,-3 13-19,-13 12-212,-15 8-203,-16 8 288</inkml:trace>
  <inkml:trace contextRef="#ctx0" brushRef="#br0" timeOffset="19080.643">14122 11313 95,'0'0'794,"0"0"-737,0 0-39,0 0-18,0 0-6,56-54 6,-21 13 12,8-14 3,13-13 10,12-12-23,13-14 6,9-6-7,4-2-1,1 3-89,-9 13-158,-11 15-316</inkml:trace>
  <inkml:trace contextRef="#ctx0" brushRef="#br0" timeOffset="19813.6108">15316 10278 454,'0'0'573,"0"0"-519,62-55-54,5-2 3,29-19 3,25-15-6,17-11 0,15-9-2,6 1-25,-2 8-229,-9 10-234,-18 15 385,-21 15-27</inkml:trace>
  <inkml:trace contextRef="#ctx0" brushRef="#br0" timeOffset="20476.0218">15306 7848 894,'0'0'38,"35"-58"-27,19 16-11,24-12 0,23-10-4,17-10 4,7-1-2,4 1-17,1 2-271,-2-1 6,1-2 35</inkml:trace>
  <inkml:trace contextRef="#ctx0" brushRef="#br0" timeOffset="27318.6111">13470 8926 142,'0'0'265,"0"0"-202,0 0-50,0 0-8,0 0 7,0 0-10,0 0-1,28-15 1,-13 2 1,1 0 2,2-4-4,1-3 3,0 0-2,-1-1-2,2-3 0,0 2 0,-1 0 0,0 2-2,-2 5-8,-3 2-85,-5 4-205</inkml:trace>
  <inkml:trace contextRef="#ctx0" brushRef="#br0" timeOffset="44588.6435">19626 5047 943,'0'0'14,"0"0"-13,-39-67 7,35 58-8,2 2 14,1 5-8,1 2 15,0 0-21,0 6-6,17 26-4,7 26 10,7 30 4,0 24 3,-2 12-5,-2 9-2,-3-7 0,-1-14 0,1-13-3,-1-16 0,0-13-9,-1-12-2,-3-10-36,-4-10-79,-5-13-58,-5-13-62,-5-12 46</inkml:trace>
  <inkml:trace contextRef="#ctx0" brushRef="#br0" timeOffset="45149.603">19146 4989 901,'0'0'68,"-43"-54"-68,39 34-17,4-1-24,9-6 18,22-7 1,19-6 17,18-5 5,20-6 0,27-3 3,24-5-3,23-6 4,22 2 1,14-1-5,11 3 4,9 5 5,4 3-3,3 5-1,-3 4-5,-9 2-1,-16 3 1,-12 2 1,-13 3 1,-10 3 11,-10 4-10,-10 3-1,-17 4-2,-18 8 0,-17 5 1,-19 6-1,-19 1 0,-11 0 0,-8 12-1,-7 9 1,-3 10-2,-6 15 2,-2 21 7,-5 22-5,-4 19 2,-3 18-3,-1 10 0,-2 6 2,2-5-1,3-12 1,8-13-3,3-16 1,3-10-1,-1-16 0,-1-13 0,-3-10-3,-9-12 0,-5-4-3,-9-9-101,-25-6-287,-15-6 91</inkml:trace>
  <inkml:trace contextRef="#ctx0" brushRef="#br0" timeOffset="45602.9837">19396 6558 748,'0'0'81,"0"0"-37,0 0-29,87-49-9,20 3-6,38-12 2,39-11 1,31-9 36,28-2-29,16 1-5,3 6-5,-1 9 0,-10 4-1,-14 7-2,-16 5 0,-18 6-2,-17 9 5,-22 4-5,-21 6 5,-21 3 1,-21 7-1,-19 3 0,-21 5 0,-22 3-4,-18 2 4,-15 0-5,-11 0-17,-29 7-70,-23 10-69,-20 3-142,-15 2 51</inkml:trace>
  <inkml:trace contextRef="#ctx0" brushRef="#br0" timeOffset="47214.6245">18115 8632 18,'0'0'110,"0"0"386,0 0-443,0 0-48,0 0 14,0 0 13,-27 3-18,27-3-1,0 0 13,0 0-11,0 0 8,0 0-14,0 0 3,0 0-5,2-2-5,12-5-2,13-6 11,12-10-2,18-13-2,16-19 0,19-9-4,17-18 7,15-13 47,11-5-55,4-7 0,-1 8 2,-9 16-7,-20 16 6,-22 20-1,-29 20-2,-26 16-16,-22 11-29,-10 18-101,-25 16-11,-16 12-69,-11 9-152</inkml:trace>
  <inkml:trace contextRef="#ctx0" brushRef="#br0" timeOffset="47673.867">18566 9757 480,'0'0'85,"0"0"-78,-16 65 4,16-54 6,3-8-13,14-3 27,8-5 5,11-22-4,12-18 9,18-26-22,19-26 20,22-26-11,28-22 3,16-15-21,11-12 24,-2 3-33,-8 16-2,-10 20 2,-9 34 14,-10 19 151,-18 17-67,-18 17-70,-26 9-29,-22 15-5,-17 12 3,-12 8-29,-10 2-17,-10 9-61,-22 16-6,-12 12-106,-10 6-80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23:12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7781 4932 26,'0'0'410,"0"0"-396,-81-2 78,62-3-13,7 0-71,5 2 1,4 1 59,0 2-38,3 0-11,0 0-18,7 0 0,23-3-1,19 0 0,31-3 0,31-3 12,33-3-5,31 0-6,13 1-1,21 4 1,20-1-1,14 4 0,12-4 0,3-3-7,-1-4 7,-8-1 0,-11-6-17,-6-3 17,-11-4-2,-10-5 2,-8-3 0,-19 3 19,-18 1-17,-20 4 0,-20 5-2,-15 4 4,-23 6-3,-24 5-1,-23 7 0,-23 2-3,-18 3 3,-18 10-68,-26 2-195,-15-5-88</inkml:trace>
  <inkml:trace contextRef="#ctx0" brushRef="#br0" timeOffset="1260.3118">17427 4565 92,'0'0'457,"-102"-2"-333,62-4-37,9 2-52,12 0-17,9 0 39,6 1-26,4 1-19,0-4 22,23-7-34,29-7 1,37-14 4,41-12-2,38-6-3,20-1 0,11 3 1,-6 6 2,-15 4-3,-14 4 0,-19 3-2,-25 4 7,-31 7-10,-32 9 4,-27 8 1,-22 5-11,-10 4-13,-37 17-122,-27 10 23,-27 3-275</inkml:trace>
  <inkml:trace contextRef="#ctx0" brushRef="#br0" timeOffset="2045.7214">5289 6244 636,'0'0'39,"0"0"-14,0 0-19,0 0 19,0 0-25,0 0 0,3-33-12,31 22 17,18-9-5,19-8 0,20-10 0,15-8 8,11 0-8,15 3 0,4 5-6,0 7-8,-16 5-326</inkml:trace>
  <inkml:trace contextRef="#ctx0" brushRef="#br0" timeOffset="3545.9177">11723 3772 72,'0'0'39,"-68"0"-22,38 0-6,4 0-7,2 0-4,5 0 0,2 0 6,3-1-2,0-1 10,4-1-5,0 3-7,3 0-2,-2 0-2,1 0 2,-2 0-2,-1 3 1,0 3-4,-1 1 4,2 1 1,1 1 0,-2-1 0,2-4 0,-2-2 230,-1-2-148,3 0-59,0 0 4,4 0-5,1 0 16,2 0 16,1 0-16,1 0 2,0 0-27,0 0 1,-2 0-1,2 0-9,0 0-4,0 0 0,0 0-1,0 0 0,0 0-4,0 0 0,0 0 5,0 0 0,0 0-1,0 0-1,0 0 2,0 0 3,0 0-3,0 0 0,0 0 4,0 0-4,0 0 6,9-5-1,9-7-1,12-5 10,11-5-14,9-1 5,12-4-3,12-2-1,9 0-2,8-1 1,1 1 0,-2-1-1,-5 1-7,-9 2-9,-10 1-48,-18 4-209,-18 2 68</inkml:trace>
  <inkml:trace contextRef="#ctx0" brushRef="#br0" timeOffset="3987.6661">11962 3262 142,'0'0'520,"0"0"-519,0 0 8,0 0-1,0 0-8,0 0 0,-1-12-1,38 12 1,11 0-4,8 0 4,8-1 2,3 1-2,0 0 1,-3 0-1,-7 0 1,-7 4-1,-9 5-4,-9 1 4,-5 5 0,-9 5 0,-6 2-6,-10 6 6,-2 3 2,-10 3-2,-11 7 0,-7 6 1,-8 1-1,-1-3 1,-4-3 3,-1-9-4,7-5 3,8-5-3,7-5-1,10-2 0,7-4 2,3-3-3,6-5-27,12-4-247,7-16 18</inkml:trace>
  <inkml:trace contextRef="#ctx0" brushRef="#br0" timeOffset="4685.191">13179 3006 131,'0'0'170,"0"0"156,-21-56-316,21 44 11,0 4-5,0 3 11,5 5-26,6 0-1,4 7-1,5 18 1,3 14 0,0 11 1,-1 11 3,-6 7-1,0 9 0,-2 6-3,-1 4 3,-1-4-2,-3-8 1,1-12-2,-2-17 0,-1-10-3,-1-13-1,-1-8-19,-2-11-249,0-4 112,-1-19 2</inkml:trace>
  <inkml:trace contextRef="#ctx0" brushRef="#br0" timeOffset="5243.4206">13097 2961 222,'0'0'536,"0"0"-534,-62-69 0,60 60-1,2 1-2,2 2-6,16-5 7,13-1-5,14-4 3,20-4 2,16-5 0,21-4 0,28-5-10,24-4 10,27-2 9,17-3-9,1 3 0,-4 2 0,-9 4 0,-16 2 0,-20 4-2,-25 5-4,-28 3 6,-25 6 0,-22 5 0,-18 4 0,-15 2-1,-10 3 5,-4 0-8,-3 0 4,0 0 0,0 7-4,0 13-6,-10 12 10,0 16 0,-1 17 3,0 20-5,1 16 2,0 12 0,1 3 2,-1-5-2,3-9 0,6-16 2,1-14 5,10-14-13,8-10 6,1-5 0,-4-10 0,-5-4 0,-3-9 0,-4-5 1,-3-5 2,0-2-6,-10-8-315,-18-1 34</inkml:trace>
  <inkml:trace contextRef="#ctx0" brushRef="#br0" timeOffset="5586.1062">13222 3913 838,'0'0'9,"0"0"6,0 0-15,0 0-40,80-37 27,9 4 13,31-9 4,26-5 0,27-6-8,14-3 5,3-2-1,-4 3 0,-7 6 12,-6 6-12,-11 8 11,-16 7-11,-22 9-1,-24 7-13,-23 6 14,-22 6-2,-19 0-22,-19 8-31,-17 4-198,-3-3-61,-19 0 191</inkml:trace>
  <inkml:trace contextRef="#ctx0" brushRef="#br0" timeOffset="6319.5882">15900 3078 817,'0'0'23,"0"0"-7,0 0-6,45-61-10,2 42 0,10 0-4,7-1-4,1 5 8,2-1 0,-6 2-3,-4 4-2,-5 1-25,-9 3-15,-11 1-30,-13 0-41,-15 0 52,-4-1 44,-16-2-40,-16-2 30,-9 1 30,-5-1 35,-1 2-21,6 3 49,10 1 32,10 0-37,7 4 27,10-2-50,4 2 2,0 0-35,0 0 2,11-3-2,12 1-1,10-6 12,9 1-13,10 0 0,5 1 16,-2 3-12,-3 1-8,-7 2 4,-10 0 0,-8 4-5,-9 7 0,-4 7 5,-11 4-5,-3 7 10,-6 6-4,-15 4 3,-6 0-4,1 0 9,3-6-9,6-3-4,10-4 0,7-2 4,1-8-1,19-6-34,8-10-438</inkml:trace>
  <inkml:trace contextRef="#ctx0" brushRef="#br0" timeOffset="7002.3146">17221 2834 901,'0'0'2,"0"0"11,-27-56-1,24 47 26,1 4-26,2 2-12,0 3 0,0 0 6,0 3-6,0 16-10,0 10 4,5 9 6,6 3 2,3 3-2,2-6 0,2-3 1,0-9 5,-2-9-12,-3-7 6,-4-8 0,-2-2 15,3-11-15,3-15 6,1-12-4,1-2 2,-1-4-7,-3 3 3,-1 6 0,0 8 2,0 9-2,-3 10 0,3 8-6,1 0 4,3 13-5,3 9 0,2 1 7,1 4-1,1-2 0,1-2 1,0-2 4,0-6 0,-2-4-4,-2-7 0,-4-4 0,-1 0 20,2-7-17,4-17 0,2-7 14,4-6-15,-2-4-3,-3 2 3,-2 4-1,-4 6 1,-1 9-2,-3 10 0,-5 6-5,2 4-1,2 9-7,2 11-1,5 8 14,0 7-2,0-1 2,0 3 0,-1-3-4,-1-5 4,0-3 0,0-8-9,-1-3-4,1-7-13,1-8-315,0 0-13</inkml:trace>
  <inkml:trace contextRef="#ctx0" brushRef="#br0" timeOffset="7384.9162">18090 2798 570,'0'0'58,"0"0"6,-14-57 12,14 46-22,0-1-13,0 3 1,2-3-32,12 2-8,6 2 7,7 5-9,4 3 0,3 6-6,-3 13 6,-3 5 0,-5 4-8,-7-1 8,-7-1-6,-9-1 6,0-4-1,-4-3-1,-13-2 2,-5-3 0,-4-2-1,-1-7 1,-1-3 9,0-1-8,2-9 3,5-10-3,4-3 0,7-5 5,6-3-6,4 1 0,2 1-4,14 5 6,4 6-4,2 7-2,3 6-1,-1 4 4,-2 4-18,-5 9-61,-5 3-330,-2-3 9</inkml:trace>
  <inkml:trace contextRef="#ctx0" brushRef="#br0" timeOffset="7898.9674">18320 2619 660,'0'0'39,"0"0"0,0 0-15,0 0-6,0 0-18,0 0 0,46 28-2,-13 3 4,2 4-4,3 1 3,1-2-1,0-7 0,-3-4 0,-4-8 0,-4-6-1,-8-6 6,-5-3-5,-3-4 2,-3-15 7,0-8 3,-4-9-12,-5-6 0,0-4 10,0 0-6,0 3 0,0 7-4,0 11 2,0 12 7,0 6-8,0 7 7,0 0-8,0 9-17,0 13 12,0 9-3,0 2-10,2-3-264,5-5-145</inkml:trace>
  <inkml:trace contextRef="#ctx0" brushRef="#br0" timeOffset="9753.9725">18823 2652 622,'0'0'68,"0"0"-36,0 0 6,0 0 20,0 0-12,0 0-13,0 0-29,34-24 6,-7 23-10,7 1 0,0 0 0,-1 0 1,-2 0-3,-4 0 0,-6 0 2,-5 0-2,-5 0 2,-6 0 0,-2 0 0,-3-9 0,0-2-1,-3-2-13,-9-1-9,-7 3 20,-2 2-16,-4 3 18,0 2-4,0 4 10,3 0-8,-2 4 3,2 11 0,1 10 4,2 9 3,8 5-7,8 1 0,3-2 3,14-5-2,14-6-1,6-6 0,7-6 13,6-9-11,2-6-2,5 0 0,5-12 0,-1-11-85,-7-9-463</inkml:trace>
  <inkml:trace contextRef="#ctx0" brushRef="#br0" timeOffset="10005.9655">19237 2361 762,'0'0'46,"0"0"-46,0 0 11,0 0-24,-55 59 21,46-28-8,3 5 12,6 6-11,0 4 11,5 6-12,14 2 0,7-3 14,8-5-14,4-10 4,5-7-13,1-12 0,4-12-17,1-5-142,0-17-364</inkml:trace>
  <inkml:trace contextRef="#ctx0" brushRef="#br0" timeOffset="10258.715">19788 2273 897,'0'0'104,"0"0"-97,0 0-7,0 0-13,0 0 9,0 0 4,72 49 0,-42-12 1,-3 10-1,-6 10 0,-7 15 0,-13 9 2,-1 8-4,-25 7 1,-16-3-4,-14-1 0,-14-5-303</inkml:trace>
  <inkml:trace contextRef="#ctx0" brushRef="#br0" timeOffset="21631.0223">6555 6402 434,'0'0'54,"0"0"0,0 0-31,0 0 6,0 0 18,0 0-37,0 0-1,0 0-9,46-62 3,-6 51-3,14 2 0,18 0 0,25 3 6,22-1-5,26 2-1,21-1 0,12 2 1,13 2-8,11-1 7,10-4 0,6-4-2,-1-5 2,-2-6-3,-7-5-1,-5-6 4,-12-1-2,-19 1 2,-17 3 0,-16 5 16,-19 4-11,-14 6 1,-20 5-6,-18 5 0,-17 5-5,-20 0 5,-19 3-11,-12 11-12,-23 2-181,-18 1-82</inkml:trace>
  <inkml:trace contextRef="#ctx0" brushRef="#br0" timeOffset="23275.9798">18193 6111 382,'0'0'156,"0"0"-127,0 0-20,0 0 54,0 0-16,0 0-3,-14-37 13,13 34-7,1 2-24,0-1-26,0 2 7,6 0-17,19 0 7,26 7 3,25 2 3,31-2-3,36-1 0,28-2-1,27-3 1,16 1-2,11-2 2,5 0-6,-1 0-7,2-8 2,-4-8 11,-5 0-5,-3-2 10,-5-1-4,-9 0-1,-11 3 0,-10 1 8,-14 4-1,-16 2-10,-15 5 3,-20 2 0,-20 2 2,-22 0-2,-24 0 0,-21 2-6,-25 6 6,-15 2-30,-40 3-151,-34 2-61,-27-2 98,-29-3-7</inkml:trace>
  <inkml:trace contextRef="#ctx0" brushRef="#br0" timeOffset="23926.6011">11707 7253 145,'0'0'694,"0"0"-673,0 0-18,0 0 9,0 0-12,0 0-13,-5 0-11,48 0 24,18 0 7,24-2-7,31-13 0,28-5 10,32-3-10,26 1 0,27-3 5,17 1-3,10 2-4,-4 1-3,-9 1-12,-15 0 7,-17-2-9,-19 2 19,-23-2-1,-20 2 7,-17 0-7,-19 4 1,-17 5 0,-23 5 9,-23 6-6,-19 0-6,-17 0 2,-14 9-15,-2 4-114,-23 2-63,-9-5-92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24:13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9912 6063 267,'0'0'40,"0"0"-19,0 0 6,86 24-6,-31-16 10,20-3 11,22-1 1,17-3-19,11-1-14,9 0 3,3 0-7,4 0-6,4-7 0,3-1 6,7-4-3,5-2 24,2 1 10,-1 0-5,-2-1-2,-10 1-22,-10-1 4,-12 1 5,-11 2-5,-8 0 6,-13 4 2,-14 3-10,-13 3-1,-17 1-9,-13 0-1,-10 4-1,-14 8-6,-13 1-18,-1 0-101,-13-1-91,-10-5 26,-4-6 44</inkml:trace>
  <inkml:trace contextRef="#ctx0" brushRef="#br0" timeOffset="1606.6336">14092 6242 716,'0'0'44,"0"0"-44,0 0-10,0 0-3,75-2 13,-25 2 3,16 0-3,11 2 0,21 2 1,16-3 5,18-1-3,18 0 1,14-8-4,7-7 7,7 0-6,-1-1 0,-7-2-1,-5-1 1,-13-1-2,-16 0 1,-13 0 0,-9 2 10,-16 4-8,-9 3-4,-12 4 2,-11 4 0,-7 3 0,-7 0-2,-4 0-6,-1 6-8,-1 2-44,6-3-197,2-5 51,6 0 174</inkml:trace>
  <inkml:trace contextRef="#ctx0" brushRef="#br0" timeOffset="2032.6185">20127 5961 392,'0'0'15,"71"6"25,-19-5-2,10-1 25,8 0 23,7-6-39,5-4-39,9-3 2,7-2-6,15 1 23,13 0 24,13-1-26,7 2-6,3 0-17,-7 4-1,-8 0-2,-12 3 1,-15 2 0,-13 2 3,-14 2-3,-12 0 0,-11 0-2,-18 3-1,-17 2-5,-22 1-69,-13-3-437,-42-3 300</inkml:trace>
  <inkml:trace contextRef="#ctx0" brushRef="#br0" timeOffset="2962.5756">2861 7071 516,'0'0'36,"0"0"2,0 0-32,0 0 2,0 0-8,0 0-2,0 0 2,19 6 5,8 3 3,13-1-3,20 0-1,31-1 11,27-1 11,37-2-11,23-3-3,8 1-12,9 2 0,-12-1-11,-10-1-351,-14-2 152</inkml:trace>
  <inkml:trace contextRef="#ctx0" brushRef="#br0" timeOffset="3536.075">6568 7470 777,'0'0'6,"0"0"-6,0 0-14,0 0-39,91 15 53,-16-12 3,25-1 5,21-2-6,18 0 0,21-9 0,10-5-1,9-3 1,13-3-1,10-3 8,8-2-5,-2-2-4,-4 3 0,-10-2 0,-11-1 0,-7 2 0,-10-2-2,-12 3 2,-7 4 7,-11 1-5,-11 5-2,-13 3 0,-22 4-1,-21 2-53,-24 1-157,-27 3 29,-18 1-49</inkml:trace>
  <inkml:trace contextRef="#ctx0" brushRef="#br0" timeOffset="6185.6062">10889 8664 30,'-63'-16'26,"-5"1"-20,-2 1-5,-4 0-2,-3 1-7,-3-2-40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25:15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8941 6832 684,'0'0'32,"0"0"-18,0 0 8,0 0-14,0 0-6,-36-53 3,53 33 1,14-9-4,19-11 1,22-11-3,25-12 10,24-11-9,15-7 1,12-4-1,6 1-1,-6 5 2,-7 6-2,-20 12-1,-25 14 0,-28 14 0,-29 15-3,-23 11-10,-16 7-28,-30 10-211,-26 13 176,-24 9-205</inkml:trace>
  <inkml:trace contextRef="#ctx0" brushRef="#br0" timeOffset="864.1839">7993 7808 360,'0'0'42,"60"-54"5,-7 19-24,18-7-8,19-11-3,14-6 3,10-5 16,4 1-24,5 2-3,-3 4-2,-8 7-2,-10 9 0,-16 10-4,-18 13 4,-15 9 0,-18 9-2,-13 0-8,-11 9-7,-11 7-93,-4 6-160</inkml:trace>
  <inkml:trace contextRef="#ctx0" brushRef="#br0" timeOffset="2156.3226">8075 8800 539,'0'0'120,"0"0"-107,0 0-12,0 0-1,0 0 0,85-48 1,-18 6 2,18-11 6,12-8 0,14-5-7,9 0 2,6 0 5,4 0-5,3 3-4,-6 3-2,-9 5 2,-15 10 2,-17 9-2,-16 12-4,-21 10 1,-13 5-5,-18 6 4,-9 2-12,-6 1-3,-3 0-24,0 0 7,0 0 24,-6 9-45,-9 2-96,-6 2-18,-6-2 25</inkml:trace>
  <inkml:trace contextRef="#ctx0" brushRef="#br0" timeOffset="3205.3324">9170 10036 76,'0'0'53,"0"0"401,0 0-362,0 0-55,0 0-25,0 0-12,-10 0 0,10 0-1,0 0 1,0 0 0,0 0-4,0 0 4,12 0 0,18-11 2,16-11 7,20-13 7,17-15-15,21-15 13,22-8-12,17-14 14,12-8-11,6-4-5,-1-2 2,-6 5-1,-10 10 1,-15 12-4,-20 12 4,-22 18-3,-23 14 1,-25 13-5,-16 9 0,-14 6 3,-7 2 1,-2 0-13,-7 5-14,-14 13-3,-10 5-123,-8 3 72,-6-1 6,-5 0-13,-5 2-14,0-2 12</inkml:trace>
  <inkml:trace contextRef="#ctx0" brushRef="#br0" timeOffset="7415.2454">12501 6579 138,'0'0'691,"0"0"-680,0 0-9,0 0 2,0 0 5,0 0-9,0 0-1,-38-41-15,55 69-1,13 21 17,9 23 3,8 23-3,5 20 7,-1 10-5,-4 2-1,-7-8-1,-5-13-1,-5-16 1,-5-15 0,-4-11 0,-3-13 0,-5-6-2,-5-8 1,-4-5-2,-4-7-7,0-6-40,-12-14-221,-7-5-55,-3-19 156</inkml:trace>
  <inkml:trace contextRef="#ctx0" brushRef="#br0" timeOffset="7923.6194">12358 6451 123,'0'0'619,"0"0"-619,0 0 0,0 0 10,0 0-6,0 0 0,-37-68-4,76 45 0,20-5 1,25-8-1,25-4 0,25-8 11,20-3-11,9 3 0,1 5 1,-7 8-1,-14 9 0,-16 3 0,-17 5-5,-17 4 2,-18 3 3,-11 9 0,-12 2 3,-2 15-3,-4 29 3,-5 31-2,-7 28 2,-9 25 6,-13 13-1,-7 6-6,-5 3 2,0-2-2,-6-13-2,2-14-3,4-16 3,0-18 1,5-9-1,5-11 0,-3-8 0,-1-5-3,-4-12-8,-2-10-164,0-11-191</inkml:trace>
  <inkml:trace contextRef="#ctx0" brushRef="#br0" timeOffset="8332.0052">12762 8035 776,'0'0'46,"0"0"-39,0 0-7,81-24-10,2-9 7,29-15 3,20-9 1,20-4 0,19 0 5,9 5-2,6 7 1,-1 4-5,-7 5 0,-12 4 0,-18 7 0,-18 4-2,-16 4 1,-19 7 1,-16 5 0,-15 3 0,-17 6-3,-14 0-2,-15 12-16,-12 2-12,-6 4-23,-11 2-86,-18 0-100,-6-2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12:47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7205 2945 719,'0'0'33,"0"0"13,0 0-46,0 0 0,0 0 16,18-56-12,35 42-4,15-3 0,41 2 2,39-2-25,52-1 28,62 0-5,36-2 12,26 7-8,15 4-8,-5 4-66,-3 0 23,-4-1 30,-13-1 15,-9 1 2,-14-1 16,-24 4-9,-25-5-7,-29 3 0,-34-4 0,-32 0 5,-32 1-5,-35-2 0,-32 4 5,-28 2 2,-20 2-14,-34 2-30,-30-1-230,-31-5-17</inkml:trace>
  <inkml:trace contextRef="#ctx0" brushRef="#br0" timeOffset="41871.5081">4329 5367 320,'0'0'146,"0"0"-103,0 0-37,0 0 115,-16-60-99,16 43-13,0 0 57,0 3-34,1 3 73,-1 3-39,0 6-48,0 2 106,0 0-124,0 0 0,2 0-5,6 0 17,20-3-24,22-8 8,34-13 4,30-16 31,34-11-31,27-9 0,21-3 13,13-3 16,0 3-54,-15 6 25,-23 9 0,-35 10-4,-36 12 4,-32 14 0,-36 12-25,-31 5-112,-11 20-115,-31 7 145,-9 4-52,-7-4-177</inkml:trace>
  <inkml:trace contextRef="#ctx0" brushRef="#br0" timeOffset="42134.3565">5533 5378 542,'0'0'202,"0"0"-149,0 0-53,0 0 0,0 0 22,0 0-3,125-31 8,-32-22-27,28-10 0,27-8 29,20 2-29,6 9 0,-9 9 6,-24 11 27,-31 12-61,-35 15 28,-27 11 0,-30 2-34,-18 22 34,-26 8-261,-21 4-30</inkml:trace>
  <inkml:trace contextRef="#ctx0" brushRef="#br0" timeOffset="44701.2134">19535 5378 781,'0'0'0,"0"0"0,0 0 7,109-38 9,-25 30-25,26 1 9,20 3 0,20 2-9,9 2 9,4 0 0,-1 1-14,-10 4 14,-22 1-1,-30-1-17,-33 1 18,-31-1-35,-24 3 34,-15-1-87,-33-1-205,-24-3 177</inkml:trace>
  <inkml:trace contextRef="#ctx0" brushRef="#br0" timeOffset="48188.8692">14881 6719 636,'0'0'23,"0"0"0,0 0-17,0 0-6,0 0 0,0 0 19,9-17-36,17 16 17,16 1 0,18 0 2,23 0 1,22 0-3,29 0 0,31 0 19,31 0-34,33 0 15,20 0 0,14 0 1,7 0-1,-8 2 0,-10 3-7,-19-3 36,-19-2-43,-18 0 14,-18 0 0,-18 0 45,-22-4-15,-26 3-30,-26 1 29,-29 0-14,-25 0-13,-18 0-2,-13 0 0,-1 0 8,-18 0 1,-16 6-9,-18 4 0,-14 4-11,-10-1-41,-11-4-290</inkml:trace>
  <inkml:trace contextRef="#ctx0" brushRef="#br0" timeOffset="66531.1213">15270 2832 116,'0'0'101,"-20"-55"288,13 28-314,4 5-71,-1 4 25,4 5 60,0 4-64,0 2 31,0-2-52,4 2 11,3 1 24,0 3-39,3 3 0,5 22 7,2 23 5,5 27-14,0 25 2,-3 20 0,-4 11 16,-4 5-16,-3 10 0,-5-3-6,3-10 22,4-17-28,-2-29 12,6-21 0,0-18-28,-2-15 28,-1-15-48,0-15-159,-8-16-292</inkml:trace>
  <inkml:trace contextRef="#ctx0" brushRef="#br0" timeOffset="67137.9496">15077 2614 280,'0'0'565,"0"0"-554,0 0-11,77-20 0,3 18-12,31-3 12,26-1 0,22 1-1,21-5 11,5 0-20,1-1-11,-8-1 21,-8 1-28,-9 0 28,-12 0 0,-17 2-1,-22 2 16,-27 2-21,-23 2 6,-21 0 0,-17 1 0,-11 0 0,-6 1 0,-5 0 41,0 0-23,0 1-2,0 0-16,0 0 15,0 0-10,0 0-5,0 12 0,1 19-13,0 21 29,-1 18-22,0 22 6,0 16 0,0 9 28,0 1-17,0-1-11,4-4 0,3-7 14,1-7-25,3-15 11,4-15 0,0-15-3,0-10 3,-8-9 0,-7-9-1,-4-13-45,-22-11-438</inkml:trace>
  <inkml:trace contextRef="#ctx0" brushRef="#br0" timeOffset="67515.7261">15300 3999 59,'0'0'585,"0"0"-570,0 0 11,0 0-5,0 0-17,0 0-4,123-22 26,-9 5-14,38-3 24,33-1-12,21-1-22,16 4 69,7 0-70,-7 2-1,-13 2 9,-17 2 9,-27 1-33,-29 2 15,-29 3 0,-32 1-3,-31 4 3,-25-2 0,-19 3-1,-19 0-144,-21 0 111,-10 0-121,-8 0-195,-4 0 175</inkml:trace>
  <inkml:trace contextRef="#ctx0" brushRef="#br0" timeOffset="68059.6923">15765 3173 162,'0'0'491,"0"0"-489,0 0 1,69-41 24,-22 27-18,13 1 18,9 3-27,8-1 15,-1 7 4,-4 2-19,-7 2 0,-12 0 1,-9 3 5,-8 4-12,-13 0-34,-12 0-266,-11 0-3</inkml:trace>
  <inkml:trace contextRef="#ctx0" brushRef="#br0" timeOffset="68278.5469">15849 3402 116,'0'0'715,"0"0"-715,0 0-10,0 0-7,88-9 34,-27-4-20,13-1 3,12-1 0,7 2 3,-2 4-3,-12 6 0,-13 3-4,-21 0-193,-19 0-136</inkml:trace>
  <inkml:trace contextRef="#ctx0" brushRef="#br0" timeOffset="68957.7584">17995 2635 850,'0'0'2,"0"0"18,-69-28 7,30 24-45,-8 1 18,-10 3 0,-6 0 19,-6 7-18,-3 9-1,-1 8 16,1 3 9,4 2-42,8 2 17,12 0 0,9 1-7,8-3 7,7 1 0,6-5-10,2-2-39,6-6-33,3-9-134,3-8-76,-3 0 223</inkml:trace>
  <inkml:trace contextRef="#ctx0" brushRef="#br0" timeOffset="69304.7465">16960 2785 98,'0'0'338,"0"0"-86,0 0-218,0 0 0,0 0-29,0 0-5,-12 9 7,2 14 16,-7 8-20,-2 6-3,-1 2 0,1-2 8,3-3-4,5-6-4,4-5 0,4-8 14,3-3-32,0-3 17,10-3 1,7-1 3,9-1 2,7-4-5,5 0 8,5 0 8,2 0-32,3 0 16,3-5 0,-3 2 2,-1 2 3,-8 1-5,-9 0 0,-8 4-11,-10 1-184,-12-1-295</inkml:trace>
  <inkml:trace contextRef="#ctx0" brushRef="#br0" timeOffset="104125.7443">18830 2845 552,'0'0'49,"0"0"-49,0 0 0,0 0 13,0 0 0,0 0-8,-37-60-1,21 54-1,-4-1 45,-3 3-33,-9 4-3,-10 0-11,-14 4 7,-16 15-14,-19 10 6,-16 8 0,-15 8-5,-14 3 5,-5 5 0,-7 1 2,-2 4-2,0-1-3,7-1 2,13-2 2,18-8 0,24-7 10,21-6-11,22-8 0,17-8-1,15-4-4,9-6-13,4-4-37,0-3 4,4 0-70,10-12 46,4-10-111</inkml:trace>
  <inkml:trace contextRef="#ctx0" brushRef="#br0" timeOffset="104494.0797">17075 3231 645,'0'0'0,"0"0"1,0 0-15,0 0 26,-73 65-12,28-34 29,0 6-28,3-1 21,6-4-22,11-1 6,11-5 4,5-6-10,7-5 0,2-3-1,4-1 17,19-2-22,13-3 6,16-5 0,14-1 18,10-1-18,6-10 0,4-3 7,-3 2 7,-9 3-26,-14 3 12,-19 6 0,-26 0-18,-18 14 11,-46 9-286,-23 2-124</inkml:trace>
  <inkml:trace contextRef="#ctx0" brushRef="#br0" timeOffset="106080.4373">19929 2298 675,'0'0'0,"0"0"32,-1 55-53,5-2 21,3 22 0,-6 24 40,-1 20-26,-2 10-14,-11-3 1,3-5 21,3-11-32,3-13 10,4-13 0,0-15-11,6-17 11,3-16-1,-1-18-3,0-10-25,-1-8-52,2-31-178,1-22-109</inkml:trace>
  <inkml:trace contextRef="#ctx0" brushRef="#br0" timeOffset="106486.5951">19697 2302 974,'0'0'8,"0"0"-16,45-58 25,27 40-40,32-2 17,29-1 6,16 0-27,11-1 27,7 2-38,-12-2 37,-11 6-21,-22 2-6,-21 4-114,-13 5 142,-25 3 19,-17 2-17,-16 0-2,-13 11 0,-7 9 6,-3 8-19,-7 11 13,0 14 0,-12 12 16,-12 13-1,-5 13-15,-8 9 0,-2 2 6,1-5-8,3-9 2,4-9 0,3-4-1,4-14 1,3-12-29,-2-10-146,-5-11-81,-8-10 100</inkml:trace>
  <inkml:trace contextRef="#ctx0" brushRef="#br0" timeOffset="106790.6868">19721 3302 879,'0'0'19,"0"0"52,32-55-71,43 30-5,37-4 3,34-4 2,25-5-2,15 0 2,10 0 0,-5 2-6,-13 5 6,-22 4-216,-26 10 216,-26 8 0,-30 6 1,-25 3-1,-21 0 0,-19 7-7,-9 9 7,-16 7-43,-25 4-25,-18 7 33,-14 1-102,-6-1-83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14:54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3715 4884 19,'0'0'279,"0"0"-128,0 0-114,0 0 49,0 0-76,0 0 1,0 0 34,22-45-24,-5 43-17,3 1-4,7 1 10,12 0 12,17 0-22,22-4 0,29 1 22,38-5-5,37-1-17,35-1 0,26-3 5,28-1-30,16 4 25,18 0 0,11-2-34,3 2 34,4-1 0,4-1-8,1 2 20,-2-3-23,4-2 11,-5-3 0,-11 1 37,-11 1-22,-17-2 10,-22 2-25,-25 0 23,-27 1 2,-29 2-25,-24 2 0,-29 6 35,-31-1-22,-31 4-13,-29 1 0,-21 1 6,-15 0-20,-3 0 14,-3 0-38,-19 0 13,-12-1-346,-9-7 102</inkml:trace>
  <inkml:trace contextRef="#ctx0" brushRef="#br0" timeOffset="1361.0816">11833 4932 130,'0'0'480,"0"0"-479,0 0 85,0 0-84,0 0 7,0 0 20,0 0-24,0-40-5,15 38 0,8-2 0,9 2-6,15 1 6,19 0 0,28 0-4,31 1 13,30 0-9,33 0 0,27 0 4,24 0-20,20 0 16,14 0-86,10-1-23,7-4 49,7-3 60,10 0 4,2 1 5,2-1 25,6 4-34,-3 0 0,-2 4 64,-2 0-63,-4 0 56,-10 0 27,-7 4-74,-11 3 49,-15 1-59,-12 3 0,-15-2 30,-14 2-29,-15-3-1,-15 1 0,-20-1 24,-24-2-30,-19-2 6,-27-2 0,-26-2 16,-26 0-9,-23 0-7,-20 0 0,-11 0-28,-33 0-39,-24 0-231,-22-6-53</inkml:trace>
  <inkml:trace contextRef="#ctx0" brushRef="#br0" timeOffset="3178.9567">3080 5944 57,'0'0'7,"0"0"18,87-14 4,-45 9-19,10 0 66,10-1-51,15-2 6,10 0 43,15-2-72,14 2 9,6-2-11,9 2 10,11 4-9,5-1-1,8 2 0,4 0 13,-2-1-3,2 0-10,1-2 0,5 0 8,7-1 6,5-2-14,-1-1 0,5 1 25,5-3-3,6 0-20,6 1-2,0 0 13,0 1-12,-2 0-1,1 4 0,0 1-6,-2 1 14,-1 0-8,0 2 0,3 2 11,7 0-17,4 0 6,5 0 0,8 0 0,12 0 0,6 0 0,7 0-1,2 0 15,0 0-25,4 1 11,1 0 0,1 1-5,4-2 10,4 0-5,8 0 0,1 0 10,2 0-16,2 0 6,1 0 0,-1 0 1,0 0 4,1-2-5,-5-2 0,-2 0 14,-1 0 13,-4-1-27,-5-1 0,-4-1 33,-2-2-25,-3-1-5,-4-1 12,-5 0 4,-6-2 9,-7-1-28,-7-1 0,-4 2 5,-9 0 2,-8 0-7,-4 1 0,-6 2 0,-9 0 0,-9 3 0,-11 2 0,-10 0-8,-10 3 14,-13 0-6,-17 0 0,-13 1 7,-18 0-15,-15-1 8,-18 2 0,-19 0-3,-14 0 10,-11 0-7,-3 0 0,-12 0-18,-20 0-9,-21 0-44,-19 0-280</inkml:trace>
  <inkml:trace contextRef="#ctx0" brushRef="#br0" timeOffset="8618.3071">9147 7462 142,'0'0'777,"-5"-57"-777,4 43 0,1 10-8,0 4 8,0 0-11,0 17-8,5 19 19,4 22-11,4 27 11,4 31 0,-1 27 1,2 26 11,-2 7-12,-2 4 0,0-6 13,-3-5-7,2-13-6,-1-17 0,-1-16 5,1-17 9,0-17-14,-1-3 0,-1-15 6,0-10-11,-1-11 5,-4-16 0,-3-16-29,-2-15 29,0-12-411</inkml:trace>
  <inkml:trace contextRef="#ctx0" brushRef="#br0" timeOffset="9145.9753">9042 7301 207,'0'0'687,"0"0"-653,5-62-68,45 43 33,35-8 1,33-5 0,27-2 0,24-2-33,11 1 33,7 1-48,3 1 39,-4-3-54,-6 0 63,-9 0 0,-5 1 12,-11 0-11,-11 6-1,-17 8 0,-20 4 19,-21 8-4,-20 8-15,-14 2 0,-9 29 15,-8 33-3,-4 31-12,-12 40 0,-13 30 82,-6 27-75,-22 19 17,-7 1-24,-3-5 18,6-13-16,6-15-2,4-17 0,2-14 0,1-20 10,0-19-10,2-14 0,4-18 3,3-13-7,0-11 4,3-16-37,-3-16-149,0-19-447</inkml:trace>
  <inkml:trace contextRef="#ctx0" brushRef="#br0" timeOffset="9546.896">9090 9484 126,'0'0'672,"-63"0"-660,57 0-12,9 0-61,35-9 14,34-11 47,36-18 42,40-12 48,38-11-79,33-8 93,27-4-104,13 2 0,2 1 19,-7 4-15,-16 6-4,-23 6 0,-30 8 11,-29 11-20,-33 10 9,-30 12 0,-33 8-6,-29 5 6,-28 3-18,-14 14-80,-35 7-52,-25 1 70,-19 0-392</inkml:trace>
  <inkml:trace contextRef="#ctx0" brushRef="#br0" timeOffset="10361.9552">9718 7967 59,'0'0'584,"0"0"-510,0 0-42,0 0-20,0 0 75,0 0-87,52-66 0,14 35 29,19-6-10,23-4-15,10 3-4,6 3 0,0 9-16,-13 5 16,-14 6-36,-22 6-6,-24 7-236,-25 2 177,-26 3-120</inkml:trace>
  <inkml:trace contextRef="#ctx0" brushRef="#br0" timeOffset="11775.6893">9861 8382 385,'0'0'272,"0"0"-207,0 0-58,86-42-7,-33 17 20,11-2-16,5-1 60,8 1-64,5-2 0,1-1 25,-1 5-15,-12 5-10,-9 6 0,-15 8 10,-14 6-35,-16 0-3,-16 8-137,-8 10-59,-24-1 39,-10 2-24</inkml:trace>
  <inkml:trace contextRef="#ctx0" brushRef="#br0" timeOffset="12147.4553">9943 8762 14,'0'0'573,"0"0"-471,0 0-52,68-61-50,-29 34 0,14-3 50,13-1-36,9-1-5,7 5-9,0 3 18,-5 4-21,-6 3 3,-11 3-9,-11 1-11,-14 4-186,-15 4 41,-16 2 64,-4 3-131</inkml:trace>
  <inkml:trace contextRef="#ctx0" brushRef="#br0" timeOffset="13605.5988">14947 7369 34,'0'0'699,"0"0"-687,-77-51-10,48 38 8,1 5-12,-1 0 2,-2 1 0,-1-2 3,-3 1 6,-2 3-9,-8 0 30,-5 3-15,-9 2-21,-12 0 6,-15 2 0,-17 8-12,-15 1 12,-14 0 0,-12-1 1,-11 0 12,-11 4-18,-9 1 5,-4 1 0,1 2-8,9-2 8,17 1 0,16-1 0,20-2 18,24-3-30,23-3 12,24-4 0,23-3 1,13-1-1,9 0 0,0 0-10,0 0-9,11 0-7,7 0-5,2 0-69,0-1-305,-1-8 256</inkml:trace>
  <inkml:trace contextRef="#ctx0" brushRef="#br0" timeOffset="13985.5948">12474 7321 163,'0'0'451,"-74"6"-424,25 16-27,-6 6 0,-4 5-2,-2 4 28,4 2-20,6 2-3,10-1 2,13-3 54,11-4-58,11-4-1,6-2 13,5-4 13,15-7-28,11-5 2,10-6 0,7-5 34,9 0-33,4-9-1,5-3 17,3-3 8,1 2-36,-2 3 11,-7 4 0,-13 6-20,-13 0 20,-15 10-38,-20 3-390,-8 2 157</inkml:trace>
  <inkml:trace contextRef="#ctx0" brushRef="#br0" timeOffset="34091.8223">15927 7130 711,'0'0'57,"13"-57"-57,-7 43 0,-3 5 37,-1 7-17,1 2-20,1 4 0,7 30 0,3 27-11,2 30 11,-5 27 0,-1 18 21,-2 13-13,2 0-13,1-3 5,3-12 0,8-23-5,5-17 5,2-20 0,1-16 0,-4-13 6,-6-10-12,-8-14-5,-5-15-300</inkml:trace>
  <inkml:trace contextRef="#ctx0" brushRef="#br0" timeOffset="34585.8017">15580 6930 122,'0'0'645,"57"-69"-645,18 35 0,27 1-9,24 3 9,14 1 0,8 6-1,4 5 28,0 3-40,-4 6 13,-6 2 0,-5 4-9,-15 3 9,-12 0 0,-10 0-1,-11 10 25,-4 7-44,-6 8 20,-10 11 0,-10 20-12,-11 18 12,-13 20 0,-12 18 2,-13 8 32,-10 8-51,0-1 17,-16-1 0,-5-8 1,0-6-1,1-6 0,2-16-4,2-12 27,7-16-46,1-17 2,0-19-303,-1-17 63</inkml:trace>
  <inkml:trace contextRef="#ctx0" brushRef="#br0" timeOffset="34889.046">15985 8245 948,'0'0'0,"0"0"-16,110-69-16,0 28 28,31-10-10,24-3 14,17-2 0,9 3 19,0 2-18,1 2-1,-6 2 4,-13 8 18,-20 7-42,-26 11 20,-31 6-73,-31 3-95,-30 2-296</inkml:trace>
  <inkml:trace contextRef="#ctx0" brushRef="#br0" timeOffset="35442.844">18304 6972 818,'0'0'37,"0"0"-6,0 0 0,0 0-22,0 0-13,0 0 4,35-58 0,38 15 31,36-11-17,34-10-14,25-2 0,23 4 20,10 1-34,1 2 14,-9 3 0,-20 3-16,-33 7 16,-39 11 0,-42 14-21,-37 14 15,-23 7-19,-42 19-133,-29 21 43,-24 10 85,-14 7-286,-6 2 184,2-3 53</inkml:trace>
  <inkml:trace contextRef="#ctx0" brushRef="#br0" timeOffset="35781.6508">18241 7586 785,'0'0'16,"0"0"52,0 0-68,0 0 0,0 0-5,0 0 12,117-46 6,-1 0-13,32-10 0,23-6 32,11-4-22,2 1-10,-10 5 0,-14 4 12,-20 6-30,-24 8 18,-31 9 0,-31 12-3,-24 10 14,-23 9-22,-10 2 7,-36 16-79,-22 10 66,-22 7-278,-14 1-18,-4-4 197</inkml:trace>
  <inkml:trace contextRef="#ctx0" brushRef="#br0" timeOffset="36128.2487">18297 8285 912,'0'0'45,"0"0"-45,0 0 5,102-41-17,-28 8 12,21-7 0,22-9-2,19-5 18,12-3-16,13-4 0,5-3 5,-2-2-11,-5 4 6,-18 10 0,-24 12-10,-29 16 18,-31 12-16,-28 8 6,-29 4-90,-22 8-199,-40 9-145</inkml:trace>
  <inkml:trace contextRef="#ctx0" brushRef="#br0" timeOffset="39538.2945">9829 7483 30,'0'0'26,"0"0"10,0 0 390,27-67-415,-27 52 55,0 0-61,-8 1-1,-4 2 64,-3 0-56,-5 2-4,-4 5 3,-6 1 11,-4 4-25,-4 6 3,-6 11 0,-6 10-8,-5 10 8,-3 8 0,1 17 0,4 16 13,4 22-18,12 18 5,12 13 0,13 6-18,12-6 21,12-6-3,17-14 0,14-10 10,11-15-25,11-18 15,13-14 0,14-15 5,14-13 7,14-13-12,13-13 0,13-13 19,5-26-20,2-21 1,8-16 0,-6-11 3,-2-9 5,-8-4-8,-16-7 0,-20-7 28,-26-5-40,-26-4 12,-24 2 0,-22 5-15,-11 9 15,-27 14 0,-20 12-3,-19 10 17,-18 11-19,-18 11 5,-19 11 0,-16 11 8,-5 15 1,-5 9-9,1 3 0,-2 15 19,2 14-15,4 9-4,14 7 0,13 4-7,16 2 7,19 4 0,15 4 0,14 1 12,15 5-51,14-1 11,13-7-331,9-13 71</inkml:trace>
  <inkml:trace contextRef="#ctx0" brushRef="#br0" timeOffset="43472.676">10620 7218 70,'0'-107'8,"0"-9"-13,0 2 5,0-2-73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16:36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19958 1790 125,'0'0'968,"14"-65"-961,-9 60-7,-3 5-7,5 12 1,4 28-19,0 26 25,0 35 4,-10 28 2,-1 26-4,-12 32-2,-10 14 2,-1 5 17,4-7-19,6-18 0,8-25 0,5-26-30,5-28-15,11-29 6,3-23-24,-1-24 50,-3-25-241,-3-17-110</inkml:trace>
  <inkml:trace contextRef="#ctx0" brushRef="#br0" timeOffset="466.5222">19515 1732 89,'0'0'1109,"-25"-85"-1109,25 60 0,15 2-8,24-4 0,20-2-1,19-3 7,24 0-3,25 4 5,26 3-13,27 7 20,23 7-14,12 5 2,-3 6-146,-13 0 115,-29 0-333,-22 7 369,-28 5 15,-22 2-8,-18 2-7,-15 0 4,-17 0-1,-13 1 1,-13 1-2,-7 7-2,-5 12 32,-3 20-9,-6 25 18,-1 26 11,-18 20-1,-15 17-26,-9 10-6,-5 12-14,1 3 14,7-6-13,7-12-6,11-23 0,8-25-1,5-14-1,2-12-4,-1-15-107,-2-15-421</inkml:trace>
  <inkml:trace contextRef="#ctx0" brushRef="#br0" timeOffset="831.3917">19376 3323 924,'0'0'5,"76"-44"-3,0 20 0,31-2-2,34-1 7,32 3-4,24 2 2,21 5-5,6 2 0,0 4 0,-10 4 0,-18 2-163,-23 5 159,-36-1 8,-41 1-8,-41 0-14,-43 0-48,-24 0-203,-42-7-159</inkml:trace>
  <inkml:trace contextRef="#ctx0" brushRef="#br0" timeOffset="1272.2468">20523 2082 913,'0'0'15,"0"0"-6,0 0-9,62-31 0,-6 18 1,21 1-1,17 3 0,11 0 7,5 5-7,-3 3-54,-16 1 49,-19 0-7,-30 0-197,-32 0-339</inkml:trace>
  <inkml:trace contextRef="#ctx0" brushRef="#br0" timeOffset="1574.0808">20438 2527 918,'0'0'64,"0"0"-61,64-27-6,-6 8 0,16 2 3,10 2 0,7 4 1,1 4-2,1 2-8,-4 3-284,-10 2 279,-17 0-373</inkml:trace>
  <inkml:trace contextRef="#ctx0" brushRef="#br0" timeOffset="2084.3981">20523 2738 829,'0'0'36,"0"0"-35,89 0-1,-23-1 5,11-2 1,14 1-6,9-2 0,1 2-5,0-1 12,-14-1-7,-19-1 0,-24 0-20,-24-7-332</inkml:trace>
  <inkml:trace contextRef="#ctx0" brushRef="#br0" timeOffset="3022.3628">21014 1660 631,'-70'-24'3,"-3"6"-1,-2 5-2,2 6 51,2 7-51,4 0 67,5 15-42,5 14-13,3 21-3,7 24-6,3 21 12,7 20-14,9 8 5,12 0 13,16-2-18,10-10-1,28-3 0,13-10 2,10-11-6,10-15-44,4-18-3,4-17 39,5-18 9,3-17-2,6-3 5,11-26-40,4-16-230,3-14 260,-3-19 20,-4-13 24,-9-13-3,-10-5-12,-19 0-19,-24 6 0,-25 7-4,-17 8-2,-25 8 6,-25 3 151,-14 10-151,-14 7 72,-7 9 10,-7 7-39,-6 9 0,1 8-43,4 7 3,15 6 46,10 10-33,4 2-16,11 8 0,1 11-72,9 6 53,12 0 11,11 6-83,8 0-27,9-5-232,3-8 137</inkml:trace>
  <inkml:trace contextRef="#ctx0" brushRef="#br0" timeOffset="4963.9883">16325 3767 63,'0'0'801,"0"0"-795,0 0-6,0 0 21,0 0-12,0 0-1,-24-12-8,24 9 3,0-2 22,0-2-21,0-6-4,11-5 18,15-7-5,16-11-13,19-12 0,20-11 0,24-10 1,23-7-1,22-4 0,13-2-1,13-2 5,7 0-8,4 1 3,0 6 1,-10 3-3,-10 10 3,-15 5 0,-16 10-1,-16 14 7,-21 7-12,-22 11 4,-20 6 2,-22 5-8,-15 3 8,-13 2-18,-5 1-27,-2 0-144,-4 5 40,-12 4 50,-7-1-125,-5-2 72</inkml:trace>
  <inkml:trace contextRef="#ctx0" brushRef="#br0" timeOffset="5356.25">18170 2485 897,'0'0'0,"0"0"8,0 0-24,83-11 17,-14 9-1,14 0 2,16 1 4,10 1-12,4 0 6,-2 0 0,-11 9 0,-16 2 0,-16 5 0,-20 2-8,-18 6 10,-15 4-5,-13 6-14,-2 4 12,-20 6-11,-11 2 16,-8-4 0,-5-1 5,-4-1 5,4-5-15,2-1 5,8-4 0,6-5-5,4-1 5,5-4-40,0-4-157,1-10-296</inkml:trace>
  <inkml:trace contextRef="#ctx0" brushRef="#br0" timeOffset="14379.3863">15364 3989 116,'0'0'786,"0"0"-748,0 0-38,0 0-8,0 0-9,0 0 9,0 0 8,31 83 0,-17-51 14,0-2-25,-4-4 11,0-4 0,-5-7 1,-3-5 1,1-4-2,-2-6 0,0 0 11,3 0-11,1-14 0,5-10 0,3-5 5,1-4-2,1 3-3,-1 6 0,-3 9 8,1 8-19,-1 7 11,0 0 0,5 12-11,0 10 13,4 6-2,0 0 0,0 0 7,-1-4-19,-2-6 10,-3-8 2,-1-4 0,1-6 11,2 0-11,7-18 2,6-8 5,1-6-8,1-5 1,-4 3 0,-3 1 3,-3 9 4,-6 6-7,-4 11 0,-3 7 5,0 0-17,3 9 3,3 10 9,1 2 0,0 3 2,2 0-2,2-5 0,-2-1 5,2-6-13,2-4 8,-1-5 0,3-3 3,0 0 4,0-14-7,-5-3 0,-1-3 6,-7-3-12,-3 0 6,-4 1 0,-3 0 1,0 5 5,0 4-6,-6 5 0,-1 4 6,0 4 3,-1 0-9,-1 10-5,0 12-6,3 9 10,6 2 1,0 0 0,11-3 1,11-3-6,5-6 5,4-5 0,3-6 2,4-8 5,1-2-14,2-3-4,-3-15-163,-5-8-330</inkml:trace>
  <inkml:trace contextRef="#ctx0" brushRef="#br0" timeOffset="14593.9648">16580 3745 925,'0'0'21,"0"0"-11,0 0-19,0 0 9,-33 60 0,33-39 21,7 4-19,6 4-1,0 3-1,-2 1 0,-4 1 0,-4 2-2,-3-2-11,0-1-17,0-5-152,-9-7-106</inkml:trace>
  <inkml:trace contextRef="#ctx0" brushRef="#br0" timeOffset="15455.5376">16332 3966 856,'0'0'51,"0"0"-51,0 0 3,82-60-3,-29 43 0,7 0-1,3 1 0,-5 4 1,-4-1-6,-10 3-4,-9 1-54,-11 0-140,-11 2 29,-10-1 160,-3-2 15,-3 1 143,-11-1-26,-1 3-49,3 1 26,8 4-45,1 2-16,3 6-17,0 20-13,2 9-3,7 6 3,3 2 5,2-5-16,-1-3 16,0-5-8,0-3 2,0-8-2,-4-4 0,0-5 0,-5-7 14,-1-2-14,2-1 13,8-7 12,4-17 27,7-6-52,1-7 0,-2 3 13,-2 3-7,-3 7-12,-1 10 4,-3 8 2,-2 6-3,0 0-12,1 13 10,1 7-3,1 3 14,1 2-12,2 1 6,3-2 0,0 0 0,4-3 0,-1-4 0,1-1-8,-2-9-118,-2-6-65,-1-1-22,-8-11 22,-6-8 107,-6-4 84,0-5 133,-9 0 87,-2 1-106,2 3 5,4 5-49,3 3 35,2 2-43,0 1-62,11-1 1,13-1 2,7 2 4,6 4-14,3 6 4,-5 3 3,-4 1-6,-8 15-1,-9 5 2,-5 2-1,-9 4 8,0-2-6,-11-2 4,-9-4 0,-3-6-14,-3-3 4,1-5 10,0-5 17,3 0-17,2-12 18,5-6-18,6-1 0,7-2 7,2 0-7,16 2-17,7 4 1,4 5-90,1 6 17,1 3-47,0 1-112,-2-1-94</inkml:trace>
  <inkml:trace contextRef="#ctx0" brushRef="#br0" timeOffset="16195.9019">17873 3727 635,'0'0'96,"0"0"-47,-72-15 16,42 15-11,1 5-17,4 10 7,7 7-41,7 2-1,9 1-2,2 0 0,7-3-2,13-6 2,5-3-9,2-7 6,2-6-37,-2 0-5,-1-10 16,-1-12 29,-5-10-9,-2-7 9,-6-8 0,-7-4 13,-5-8-13,0-2 47,-10 6-47,0 8 0,0 16 24,3 15 19,0 8 0,4 6 10,1 2-53,-2 14 0,-1 20-25,-2 14 25,7 16 5,0 1-5,7-5 0,10-5 3,4-10 3,3-5-12,3-8 6,-2-9 0,2-9-3,-1-7 3,4-7 0,1-11-6,1-16 6,-1-7-26,-6-8-12,-6-4-10,-4-2 27,-7 0-25,-6 8 45,-2 10-7,0 12 16,-4 12 11,-8 6-3,-2 13-1,-1 10-18,1 8 3,3 0 0,8-6 12,3-1-7,4-8-7,16-5 2,4-1 0,8-6 4,6-2-4,2-2 0,0 0 5,-4 4 0,-7 3-10,-9 8 4,-6 6 1,-6 2-2,-6 5 2,-2 2 0,-2-1 7,-16 1 1,-9-3-8,-5 1 0,-6-6 0,-4-1-1,-6-3 1,-7-4-70,-8-6-212</inkml:trace>
  <inkml:trace contextRef="#ctx0" brushRef="#br0" timeOffset="16548.9621">16497 4525 1076,'0'0'114,"129"-49"-94,20-3-40,53-12 15,39-7 5,26 1 6,13 4-4,7 3-4,-1 6 0,-15 8 2,-14 9-2,-25 12 2,-34 9 0,-41 10 1,-43 9 8,-41 0-18,-34 1 4,-25 7 5,-14 1-25,-3 4 25,-20 5 0,-9 2-1,-9 2-4,-4 1-41,-1 1-38,-5-1-56,2-3-46,-5-2-306,-3-7 357</inkml:trace>
  <inkml:trace contextRef="#ctx0" brushRef="#br0" timeOffset="23018.329">8454 10421 19,'0'0'17,"0"0"560,0 0-556,-65 2-14,64-2 17,1 0-17,0 0 65,0-1-72,1 1 8,10-2 1,7 0-3,7-1-6,17-2 0,13-3 11,19-5-6,25-4-5,27-7 0,22 0 11,19 0-11,10 0 0,3 2 0,11-2 12,7-4-18,13-5 6,5 0 0,4-1-7,5 1 7,2 2 0,5 0-2,7-1 17,9-4-21,12-2 6,10-2 0,8 1 34,4 1-29,0 4 2,-2 3 28,-7 4-18,-13 4 16,-16 4-33,-20 2 0,-27 3 16,-22 2-16,-23 3 0,-27 2-2,-26 4 17,-31 3-24,-28 0 9,-31 7-36,-15 2-361,-36-3-61</inkml:trace>
  <inkml:trace contextRef="#ctx0" brushRef="#br0" timeOffset="24690.2802">17320 10039 554,'0'0'68,"0"0"-34,0 0-34,0 0 0,0 0 8,0 0 17,-2 0-11,2 0 5,0 0-4,0 0 15,0 0-30,2 0 0,17 0 4,16 0 14,21 0-18,29-2 0,34-11 0,32-4 5,31 1-5,25-2 0,16 4-2,9-1 2,1 0-23,-1-3 19,-6-2 4,-5-3-3,-2-4 3,-6-1 0,-7 1 43,-12 1-23,-13 1-9,-19 2-11,-19 3 0,-23 4 12,-23 4-12,-21 5 0,-27 3 5,-22 1 14,-20 3-38,-7 0 16,-28 0-33,-17 11 2,-18 3-74,-12-1-308</inkml:trace>
  <inkml:trace contextRef="#ctx0" brushRef="#br0" timeOffset="25654.5893">3084 11875 629,'0'0'22,"0"0"45,0 0 8,0 0-57,62-31-13,4 9-5,30-7 0,28-11 75,29-8-74,20-4 3,20 2 15,3 7 5,2 4-45,-11 8 21,-19 1-9,-13 3-44,-12-1 49,-16 2 4,-12 4-26,-21 5-73,-26 8-106,-24 6-222</inkml:trace>
  <inkml:trace contextRef="#ctx0" brushRef="#br0" timeOffset="29377.7591">10510 10844 99,'0'0'735,"0"0"-348,0 0-387,0 0 0,0 0-51,0 0 51,-12 75 0,37 22 1,3 37 25,-3 32-13,-3 23-13,-4 15 0,0 7 20,-3-6-20,1-9 0,-3-18 6,-1-25 20,3-16-35,-3-15 9,0-19 0,-1-16-21,-3-19 21,-1-23 0,-4-16-7,0-20-31,-3-12-89,-1-36-95,-15-29-504</inkml:trace>
  <inkml:trace contextRef="#ctx0" brushRef="#br0" timeOffset="30018.3788">10273 10801 9,'0'0'82,"0"0"746,-70-61-784,63 43-10,7 5-41,29-4 7,21-9 0,29-6-16,27-7 46,30-4-41,26-1 11,21-1 0,16-2-11,8-1 11,11 0 0,1 4-12,2 0 44,-10 6-54,-14 7 22,-21 4 0,-21 3-13,-20 5 13,-20 1 0,-16 5-10,-17 4 39,-14 6-35,-12 3 6,-10 1 0,-10 15-1,-5 10 1,0 17 0,-2 30 16,0 38-4,0 43 80,-2 37-51,0 26-26,2 12 70,6-2-85,6-12 0,7-16-4,3-16 39,5-20-38,6-18 3,-2-15 0,-1-19-2,-6-11 2,-7-12 0,-8-10 9,-10-9 25,-5-6-40,-10-12 6,-5-11 0,-4-16-58,-4-13 32,-1-9-165,-17-2-95,-12-23-371</inkml:trace>
  <inkml:trace contextRef="#ctx0" brushRef="#br0" timeOffset="30432.1334">10826 13217 968,'0'0'65,"0"0"-130,0 0 58,0 0 7,67 34 11,21-34 6,30-10 69,31-20-70,37-10 15,26-7 31,24-4-62,12-4 0,12-1-12,3-6 44,-5 1-70,1-2 38,-9 5 0,-13 2-3,-12 2 3,-15 4 0,-24 2-16,-16 6 40,-21 6-21,-27 7-3,-28 12 0,-37 8-41,-36 7-28,-31 2-289,-53 4-273</inkml:trace>
  <inkml:trace contextRef="#ctx0" brushRef="#br0" timeOffset="31419.8371">11106 11080 139,'0'0'716,"0"0"-706,-16-67 50,16 45-46,0-3-14,0-4 0,4-1 14,6 0-14,0 1 0,4 2 0,0 3-4,2 7 4,-1 5 0,-2 4-2,-2 4 8,0 3-22,-4 1 16,4 0 0,-2 0-5,1 4 5,1 5 0,-1 2 0,3 4 8,-2 2-16,3 3 8,-2 0 0,0 0-2,-1 0 5,-1 2-3,-1 2 0,-4 4-43,-2-2-54,-2-4-288,-1-7 49</inkml:trace>
  <inkml:trace contextRef="#ctx0" brushRef="#br0" timeOffset="31680.8275">11083 11005 711,'0'0'168,"0"0"-167,0 0-2,66-25-5,-27 16-5,1-2-25,0 0 36,-2 3-46,-6-1 28,-10 3-469,-9 2 234</inkml:trace>
  <inkml:trace contextRef="#ctx0" brushRef="#br0" timeOffset="33225.3115">11221 11637 123,'0'0'262,"0"0"-244,0 0-17,0 0 36,0 0-32,0 0 52,-1-22-41,1 16-7,1-2 80,3 2-86,-3 1 23,1 3 45,-2-1-39,1 2 38,-1 1-70,0 0 8,0 0 15,2 0-23,-2 0 0,5 2-7,4 9 30,6 2-35,7-2 12,10-4 0,8-7 2,17-1-2,11-20 0,18-11 0,13-9 24,12-9-33,7-5 9,-2-5 0,-4-1-6,-10 4 6,-15 9 0,-18 12-3,-22 17 23,-20 12-33,-19 7 13,-8 14-109,-24 12-169,-15 11 65,-11 2-5</inkml:trace>
  <inkml:trace contextRef="#ctx0" brushRef="#br0" timeOffset="34200.2845">11346 11922 520,'0'0'129,"0"0"-123,0 0 38,0 0-31,0 0-13,0 0 9,0 0 15,0-4-32,0 4 8,6 3 0,8 2-4,7 0 5,10-3-1,8-2 0,11-9 21,13-15-13,10-10-8,12-8 0,8-7 28,4-2-25,-6 0-3,-6 5 0,-17 9 20,-18 9-23,-20 11 3,-14 9 0,-13 5-7,-3 3 7,0 9-11,-19 16-150,-9 8 34,-6 2-216</inkml:trace>
  <inkml:trace contextRef="#ctx0" brushRef="#br0" timeOffset="35728.919">11475 12329 470,'0'0'59,"0"0"-30,0 0-15,0 0-16,0 0 2,0 0 0,36 0 20,-18 0-20,3 0 0,6-2 34,10-6-22,11-8 12,10-8-10,8-8-11,8-10 36,1-7-39,2-4 0,-1 3 8,-7 4 6,-11 8-19,-12 9 5,-11 9 0,-16 9-3,-12 10 3,-7 1-18,-16 7-159,-19 13-226</inkml:trace>
  <inkml:trace contextRef="#ctx0" brushRef="#br0" timeOffset="38243.5851">12747 11057 63,'0'0'46,"0"0"370,0 0-416,-75-33 0,49 29 27,-3 0-14,-3 4 2,-5 0-1,-1 0-2,-7 0 19,-6 12-31,-8 3 0,-8 4 1,-8 3-1,-6 2 0,-7 3-1,1 5 15,-3 4-8,-3 3-6,3 5 0,-1 1 10,4 2-10,8 3 0,4 5-3,7 1 23,9 3-29,8 2 9,8 8 0,9 3-2,10 8 2,7 5 0,13 5 0,4-3 17,9-2-20,17-7 3,11-9 0,6-7-5,10-6 5,8-11 0,8-8 0,10-11 14,8-7-18,12-9 4,6-10 0,7 0-2,6-25 4,0-11-2,3-14 0,-3-13 9,1-8-8,-4-8-1,-4-14 0,-11-5 12,-12-7-8,-15-4-4,-13 4 5,-13 3 4,-13 7 27,-14 9-31,-13 11-5,-7 10 45,-14 11-38,-18 7-7,-15 10 0,-10 9 17,-15 13-9,-9 9-8,-10 6 0,-3 9 10,-4 14-10,1 10 0,-1 4-1,-1 4 11,0 1-42,7-2 32,10 2-23,11 0 10,10 1-103,8 1-89,5-6-164</inkml:trace>
  <inkml:trace contextRef="#ctx0" brushRef="#br0" timeOffset="69066.8548">8067 12889 312,'0'0'151,"0"0"-74,0 0-76,0 0 41,0 0 47,0 0-45,0 0 34,0 0-66,0 0-5,-4-5 54,4 5-53,0 0-8,0-1 12,0 1 5,0-1-9,0-1-8,0-4 0,0-6 5,5-8-5,9-7 0,11-7-7,11-5 25,16-7-31,17-11 13,17-9 0,16-8-7,13-9 7,24-6 0,23-8-6,21-6 29,17 4-37,5 2 14,12 9 0,1 9-8,0 10 8,-7 8 0,-15 6-13,-16 7 38,-15 7-35,-19 6 10,-24 5 0,-22 10-11,-23 5 11,-24 7 0,-20 6-4,-17 2 23,-11 0-39,-5 0 20,-2 2-35,-12 9 9,-6 3 24,-7 1-69,-5-2-192,-5-7-120</inkml:trace>
  <inkml:trace contextRef="#ctx0" brushRef="#br0" timeOffset="69598.603">10758 11142 903,'0'0'28,"0"0"-6,0 0-22,0 0-12,0 0-3,0 0 15,76 27 4,-15-15-4,12 0 0,8-1-4,5 3 7,-2 0-3,-9 1 0,-9-1 12,-11-1-25,-11 1 13,-12 1 0,-9 0-4,-12 3 4,-8 1 0,-3 2-2,-5 4 13,-16 2-16,-9 7 5,-10 0 0,-8 1 2,-2-2 5,-2-5-7,5-5 0,9-4 9,9-5-9,10-3 0,10 0-5,5 1-20,3-3-145,1-5-288</inkml:trace>
  <inkml:trace contextRef="#ctx0" brushRef="#br0" timeOffset="71055.818">6567 12813 603,'0'0'97,"-31"-61"-43,24 42 9,3 9-44,4 2 19,0 6-38,7 2 7,20 4-22,12 22 15,13 24 0,7 21-4,7 16 22,-1 14-23,-2-2 5,-5-5 0,-5-6-1,-7-13 1,-8-10-14,-10-11-45,-5-11 11,-10-11 37,-4-8-96,-9-13-49,0-11-192</inkml:trace>
  <inkml:trace contextRef="#ctx0" brushRef="#br0" timeOffset="71502.8245">6396 12770 669,'0'0'159,"0"0"-159,-71-12 0,68 9-2,3-6 2,14-9 0,18-8 0,20-11 8,17-9-13,17-5 5,13-8 0,13 0 5,10-1-5,0 1 0,-3 5-5,-12 10 21,-17 14-25,-17 12 9,-16 13 0,-12 5-7,-10 7 7,-4 18-3,-3 14-6,0 12 18,3 14-16,2 8 7,1 11 0,1 2 14,2 3-14,-1-2 0,3-2-3,-5-5 18,-6-8-18,-5-14 3,-9-12 0,-4-11-23,-3-10 5,-5-9-59,-2-7-96,-2-8-190</inkml:trace>
  <inkml:trace contextRef="#ctx0" brushRef="#br0" timeOffset="71916.2621">6953 13602 912,'0'0'0,"0"0"-7,80-60 7,-5 18-22,23-12 22,13-9-8,12-6 5,12-2 6,3 0 12,5 3-15,-2 7 0,-4 5 1,-8 9-1,-19 6 0,-15 8-3,-22 9 16,-21 10-23,-19 8 10,-16 3 0,-10 3-38,-7 0 35,0 0 3,0 0-8,-4 9 17,-9 5-18,-5 3 9,-4 4 0,-3 2-37,-2 0-11,-2 2-121,1-5-23</inkml:trace>
  <inkml:trace contextRef="#ctx0" brushRef="#br0" timeOffset="74885.2122">9297 8568 89,'0'0'83,"-62"-60"301,20 37-344,-9 5-14,-10 9 22,-14 2-19,-12 1-11,-9 2-28,-6 2 10,-7 2 0,-9 10-7,-16 13 8,-11 11-1,-9 12 0,4 8 17,7 7-31,6 4 14,5 5 0,5 7-4,6 2 5,11 7-1,15 3 5,17 3 10,19 6-20,18 11 5,19 3 0,17 6-4,5-1 10,30-6-6,18-5 22,22-9-18,22-8 14,19-8-18,17-14 0,17-12 19,21-15-2,17-17-17,24-15 24,13-10-21,6-34 14,3-26-17,-5-18 0,-6-18-16,-7-11 16,-15-7 0,-14-11 7,-18-11 7,-19-9-28,-19 0 14,-27 5 0,-26 10 4,-24 12-4,-23 12 0,-22 9 6,-12 12 19,-35 13-50,-20 13 19,-16 17 6,-22 14 28,-24 12 40,-16 9-65,-22 8-6,-9 1 6,-11 9-19,-11 12 16,4 8 0,10 6-10,19 5 12,22 5-2,20 2 0,20 2 7,23 2-24,21 4 17,17 3 0,15 5-38,10 2-93,7-4-100</inkml:trace>
  <inkml:trace contextRef="#ctx0" brushRef="#br0" timeOffset="76449.1585">9545 8843 92,'0'0'322,"0"0"-262,89-71-60,-14 32 0,27-13-2,28-12 12,20-3-14,9 0 4,-2 3 0,-2 9 60,-4 4-52,-6 1-8,-4 6 5,-16 4 9,-16 3-16,-18 9 2,-21 5 0,-18 9-1,-17 5 2,-14 5-1,-12 4 0,-9 0-7,-3 0-53,-21 3-91,-10 3 132,-10 1 10,-8-4-100,2-2 46,0-1 36,3 0-4,6-2 14</inkml:trace>
  <inkml:trace contextRef="#ctx0" brushRef="#br0" timeOffset="76747.982">11040 8059 23,'0'0'49,"0"0"11,0 0 336,0 0-341,0 0-30,0 0-19,35-13-6,-2 12 18,10 0-14,8 0 45,7 1-49,0 0 0,1 0 19,-4 0-19,-7 2 0,-8 6 0,-6 0 17,-9 3-27,-6-1 10,-5 3 0,-8 0-1,-6 4 15,0 2-14,-13 4 7,-8 2 9,-3 1-9,0 0-7,1-3 0,3 2 2,0 5 0,2-1-2,5 0 0,5-8-196,8-10 10</inkml:trace>
  <inkml:trace contextRef="#ctx0" brushRef="#br0" timeOffset="89695.3548">13516 8597 75,'0'0'650,"-34"-80"-579,26 54-59,5 7 27,3 5 20,0 5-38,0 5 13,2 4-34,11 7 0,10 28-9,8 32 16,7 31-7,-3 33 0,-1 23 24,-3 18-17,-4 20-7,0-1 0,0-4-24,2-22 24,3-34-31,5-29-33,-2-25 10,-4-20 40,-5-13-37,-6-14-63,-6-15 17,-3-15-232,-4-22 206</inkml:trace>
  <inkml:trace contextRef="#ctx0" brushRef="#br0" timeOffset="90253.2466">13420 8516 94,'0'0'296,"0"0"-225,46-65-60,-21 51 11,3 3-21,3 5-1,5 0 61,5 4-55,7-2 48,9 3-54,9 1 0,17 0 6,25 0-6,23 0 0,41-9-1,40-8 25,44-7-24,37-4 0,32-3 0,20-5-39,13-2-27,15-3-102,-4 2 161,1-3 14,-3 2 89,-10 4-82,-4 0-13,-5 4 92,-8 7-62,-6 3 3,-13 8-12,-15 6-1,-20 2 9,-25 4-30,-26 1 0,-29 1 2,-32 0 7,-31 0-9,-27 0 0,-27 6 23,-21 0-18,-20 0-5,-22 0 0,-17 1-6,-9 4 6,-24 6-29,-24 2-85,-20-1-278</inkml:trace>
  <inkml:trace contextRef="#ctx0" brushRef="#br0" timeOffset="90912.8554">15193 10492 195,'0'0'35,"0"0"-27,0 0 5,0 0 76,28 58-82,11-53 48,19-5-4,25 0-13,24-3 53,31-12-71,29-4-2,26-5-18,29-2 28,24 1-20,23 1-8,17 2 0,15-1-3,11-4 5,8 0-2,6-2 0,2 3 9,0 4 57,-7 2-66,-10 4 0,-17 0 28,-21 1-21,-24 4-7,-30 2 0,-34 1 4,-37 3-9,-34 5 5,-39 0 0,-32 0-7,-39 8 7,-29 3-212,-50 1-75</inkml:trace>
  <inkml:trace contextRef="#ctx0" brushRef="#br0" timeOffset="91659.0539">4855 11441 806,'-67'0'16,"15"0"-32,20 0 35,19 0-5,13 0-14,2 0 0,32-4-6,23-1 23,32-8 34,38-7-44,37-9 11,34-7 9,21-6-27,15-2 0,3 2-3,-5 1 11,-11 5-16,-19 4 5,-22 6-27,-20 6 3,-25 8-66,-29 8-148,-34 4-68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0:54:1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7510 4481 889,'0'0'1,"0"0"-2,0 0-40,0 0 26,0 0 13,0 0 4,0 0 8,0 0-5,73-20 13,-7 5 8,30-4-22,36-5 5,36-8 16,32-8-13,24-6-11,16-4 4,5 1-5,0-1 0,-10 4-5,-8-2 5,-11 4 0,-18 3 4,-21 6-4,-34 8-6,-36 8 6,-35 9 0,-33 5-6,-30 5-10,-15 0-83,-32 5-51,-18 9-17,-9-2-22,-4 0-90</inkml:trace>
  <inkml:trace contextRef="#ctx0" brushRef="#br0" timeOffset="2655.6652">17373 4525 629,'0'0'93,"0"0"-59,0 0 6,0 0 1,0 0-17,96-29-14,-1 2 12,33-11 18,32-8-6,28-5 9,21-6-18,10-4-21,-1 2-4,-10 4-9,-18 6-11,-30 11 0,-31 11-51,-38 11-184,-40 7-202,-34 6 257</inkml:trace>
  <inkml:trace contextRef="#ctx0" brushRef="#br0" timeOffset="20781.6826">4554 6660 772,'-61'-27'9,"-1"4"4,-6 5-13,-7 2 0,-9 4-3,-7 1 3,-5 1 0,-1 4-3,-4 1 3,-6 0-3,-3 5 3,-5 0 0,-5 0-5,-4 8 5,1 4-5,-2 2 3,3 1 2,-1 2-2,2 2 2,5 5 0,2 3 4,5 6-3,4 5-2,5 5 1,7 3 0,4 7-4,7 4 4,7 3 0,7 5 0,11 4 0,9 4 0,9 5-2,10 4 2,11 2-7,11 2 7,7 8 0,11 5-8,12 2 8,11-1-1,7-1 1,12-6 0,13-2-7,9-3 7,13-4 0,10-4-4,15 4 6,13-1-2,13-2 0,13-2 5,10-5-5,11-4 0,11-2 0,12-2 4,11-8-4,13-4 0,8-8 0,11-10 1,5-5-1,6-8 0,5-6 0,4-4 4,6-4-2,2-1-2,2-4 8,9-4-3,1 0 18,2 0-23,-2-7 0,-3-11 8,-7-4-6,-7-9-2,-5-5 0,-5-5 8,-10-3-8,-8-5 0,-9-6 0,-11-7-8,-13-6 8,-11-7-3,-14-8 2,-20-9 1,-18 0-4,-22-4 8,-17-1-4,-15-2 158,-16-6-145,-17-2-13,-20-5 31,-21-5-11,-10-5 52,-34-2-68,-25 3-3,-23 3 4,-23 3-5,-25 2-1,-16 0-1,-20 3-18,-10 3 19,-14 5-43,-10 6 34,-8 8 9,-5 0-9,-4 8 7,-6 1-1,-2 5 4,-9 7 8,-10 7-8,-13 14-1,-11 18 0,-10 16 2,-9 12-3,0 14-4,7 18 6,12 12-15,20 11-13,18 10-36,21 9-99,25 1-149</inkml:trace>
  <inkml:trace contextRef="#ctx0" brushRef="#br0" timeOffset="22528.0944">15068 6438 63,'-87'-33'326,"-2"3"-292,-4 3 16,-7 1-25,-2 0 24,-5 5-30,-5 0 21,-3 2 20,-2 6-49,-6 3 31,-1 6-19,-7 4-19,-2 0 5,-4 10-8,-4 9-1,2 5 0,5 8 0,9 7 0,7 7 6,11 8-3,12 6-4,7 6 1,13 3 0,9 6-4,7 7 2,11 4 2,9 2-2,9 4 2,11 0-3,11-2 0,8 3 3,3 3 0,24 6-2,10 5 2,15 4 8,14 3-6,15 1-2,17-4 3,16-1-2,15-2 6,20-6-7,14-2 0,18-9 8,19-7-6,16-7-2,14-9 4,13-8-1,10-6 0,12-7-3,7-8 0,8-6 20,6-5-18,1-7-1,2-4-1,0-7 5,-1-6-4,1-4-1,-4 0 0,-2-14 2,-10-7-2,-4-5 0,-13-5 9,-7-4-2,-10-5 37,-5-7-44,-6-5 6,-7-6-6,-10-6 0,-18-6-5,-14-6 3,-21-5 2,-19-2 0,-16-1 0,-17-4 0,-14-6 89,-17-3-53,-13-8-16,-14-8 30,-17-1-37,-15-6 3,-15 4-16,-2 2 0,-26-3-13,-14 2 9,-12-3-8,-15 1-15,-13 3-5,-15 5 7,-15 9-23,-17 0 41,-15 2 0,-14 3 7,-15-4 0,-9 5 8,-15 5-5,-16 5 18,-12 12-21,-11 5 0,-9 7 19,-5 9-18,-9 6 11,-6 9-12,-5 8 0,-7 10 4,-1 12-4,-1 6 0,3 6 0,6 17 0,6 7-2,11 9 0,8 5 2,12 4 0,13 4-1,15 4 0,14 4-8,17 9 6,14 3-16,15 3-107,19-3-103,23-9-224</inkml:trace>
  <inkml:trace contextRef="#ctx0" brushRef="#br0" timeOffset="29049.0414">2754 12019 136,'0'0'49,"0"0"-3,0 0-14,0 0 45,0 0-9,82 0-17,-52-1-1,4-2-17,7-1-13,5 0 55,6-1-38,11-3-3,10-2-15,7 1-15,4-1 5,3 1-9,4 2 0,6-2-2,4 2 2,5-1 0,0 1 0,5 1 1,3 2 0,3 0-1,4 0 0,2 2-2,-2 0 2,1 1 0,-3 1 0,1 0 2,1 0-2,-2 0 0,6 0 0,0 3-2,2-3 4,1 0-2,4 0 0,7 0 1,0 0 5,6-3-6,6-4 0,-2-3 1,4 0 3,7 0-4,-1-2 0,2 3 1,4-4 2,-4 2-3,-1 0 0,0 2 6,-2 2-1,-4 0-5,-1 0 0,-1 0 1,-8 1 8,2 0-9,-5-1 0,-2 0 1,0-1 5,-8 1-9,-2 2 3,-9-1 0,-10 2 2,-6 1-2,-12 1 0,-12 0-3,-14 1 7,-18 1-5,-12 0 1,-12 0 0,-12 0-4,-10 0 4,-2 0-55,-20 0-157,-12-2 96,-8 0 33,-8-3-76</inkml:trace>
  <inkml:trace contextRef="#ctx0" brushRef="#br0" timeOffset="29979.1001">5067 13221 586,'0'0'85,"0"0"-30,0 0-12,0 0-26,0 0 9,0 0-4,-1 0-20,1 0 6,10 0-8,10 0 0,10 3 3,11 4 0,11 3-3,14-3 0,17 1 0,16 0-2,19-1 2,14-2 0,16-2-2,11-3 4,10 0-2,6 0 0,9-9 2,-1-5-1,5 1-1,1-1 0,-6-1 11,-6 0-7,-9 2 0,-13 1 4,-12 3 5,-20 0 1,-11 2-14,-17 1 0,-13 2 4,-14-1 2,-15 3-9,-16 2 3,-13-3 0,-12 3 1,-8 0-1,-4 0 0,0 0 24,0-2 30,-2-3 1,-8-1-55,-3-4-7,-5-2 5,-1-3-106,1-8-157</inkml:trace>
  <inkml:trace contextRef="#ctx0" brushRef="#br0" timeOffset="32726.5311">14410 12034 333,'0'0'101,"0"0"-49,0 0 10,0 0 24,0 0 25,0 0-46,0 0-12,-4 0-20,4 0-32,0 0-2,0 0-3,9 0 0,16 8 0,16-1 4,18 3 0,21 0 10,25-3-10,22-3 0,22-1-1,23-3 4,19 0-7,16 0 0,18-7-18,11-4-149,13-2 171,8-2 1,7-3 58,6 1-26,-1-1 63,0 1-34,-10 6-45,-9 5 34,-16 6-41,-15 0-10,-17 0-2,-22 0-14,-15 2 14,-22 1-31,-25 1-60,-20-1-73,-30-3-57,-22 0-53</inkml:trace>
  <inkml:trace contextRef="#ctx0" brushRef="#br0" timeOffset="33529.4453">15855 13209 732,'0'0'157,"0"0"-126,0 0-26,0 0-1,83-13 8,-4-3 21,25-3 13,29 1-23,27 2-8,24 3 22,17 4-37,18 5 0,15 3-6,10 1-12,11 0 4,0 0 14,-5 2 0,-8-1 1,-13 0-1,-19-1 0,-15 1 7,-27 1-6,-27 2 1,-27 3-2,-29-1 0,-25-1-4,-27-2 6,-21-3-4,-12 0-11,-27 2-90,-19-2 39,-16 0-224</inkml:trace>
  <inkml:trace contextRef="#ctx0" brushRef="#br0" timeOffset="34977.1138">13418 13699 586,'0'0'133,"0"0"-52,0 0 50,0 0-69,0 0-3,5-55-16,8 44-17,-1 4 11,4 3-20,7 1-15,6 3 9,12 0-11,2 0 0,7 9 3,3 2-3,1 0-3,-1-1-5,-4-3-17,0-4-40,-3-3-168,-6-6 49</inkml:trace>
  <inkml:trace contextRef="#ctx0" brushRef="#br0" timeOffset="35305.0886">14014 13482 655,'0'0'75,"0"0"1,0 0-36,0 0-2,0 0-23,-61-23-15,61 32 1,0 5 9,0 1-4,8-1-3,3 2-2,2 0 0,2 2 6,0-4-6,3 2 0,2 0-1,-1 1 0,-2 1 1,2 2-2,-5 0 0,-3 1 1,-5-2 3,-5 0-3,-1-1 0,-3 2 1,-10-2-1,-5 2 0,-5 1 0,0-4 3,-4 3-1,0-3-4,-1 0-10,-2-2-52,2 1-99,4-9-184</inkml:trace>
  <inkml:trace contextRef="#ctx0" brushRef="#br0" timeOffset="36760.974">14715 13163 868,'0'0'1,"0"0"10,0 0 2,0 0-13,0 0 0,0 0 3,12 4-2,-1 30 3,-3 16-4,0 17 11,-4 10-1,-3 9 8,-1 3 13,0 3-11,0-8-15,4-7 0,-1-17-5,1-11-3,-1-17-11,-2-12-96,2-18-360</inkml:trace>
  <inkml:trace contextRef="#ctx0" brushRef="#br0" timeOffset="38210.8304">14711 13127 455,'0'0'31,"0"0"-17,0 0-11,0 0 2,0 0 16,0 0 18,6-5 4,-6 5-9,0 0-2,0 0 16,0 0-6,0 0 0,0 0-8,0 0-27,2 0 0,5 0-1,5-1 1,4-3 4,14-4-11,8-2 3,17-5 6,14-2-9,14-3 0,11-2 3,12 4-3,11 0 0,10 2 0,8 1 0,8 8 0,9-1 6,8-4-6,15-1 4,7-5-4,7 0 0,-3 0 1,3-1 1,4 1 7,-2-2-8,10 2 13,-4-1-9,-5 2-5,-4 1 0,-12 2 0,-7 0 1,-10 0-1,-14 0-1,-6 0 1,-9 0 0,-5 2 1,-8 2-1,-4 0 0,-8 4 0,-9 1-2,-4 1 2,-9 0 0,-8 2-4,-6-1 8,-10 0-8,-14 0 8,-11-1-4,-12 3 2,-12-1-2,-4 2 0,-6-1 8,0 1 3,0 0-2,0 0-3,0 0-5,0 0 18,0 0-19,0 0 0,0 0 0,0 0-2,-1 0-7,1 0-11,0 0 15,0 7 1,0 9 0,0 9 4,0 15 3,0 19-3,0 15 4,0 10-4,-7 7 6,4-5-1,0-5-5,2-6 3,1-6-5,-2-2 2,-1-7-2,0-7-5,-1-9 6,-1-10-6,-3-7 2,-1-7-11,-4-7 14,-1-6-10,-3-3 4,-4-4 1,-6 0 7,-6 0-8,-8 0 8,-8 0 0,-9-2-2,-9 2 7,-7 0-7,-9 0 2,-10 0 0,-14 0 14,-10 0-13,-16 0 15,-9 0 6,-14 0-18,-10 3-3,-8 3 10,-9 5-1,-2-1-1,0 0-9,8 3 0,-1-1 1,11-1 0,5 2-2,6-1-2,13 1 1,6-2 2,13 0 0,10 0 1,11-4 7,15-7-8,13 0 3,20 0-3,18 0 0,15-7-7,13 0 7,9-1-66,11-5-30,14-6-305</inkml:trace>
  <inkml:trace contextRef="#ctx0" brushRef="#br0" timeOffset="38679.626">16806 13053 857,'0'0'18,"0"0"58,0 0-33,0 0-5,0 0-10,0 0-24,0 0 10,62 61-6,-49-4 9,0 6 3,-2 2-15,-3-2-4,-3 4-1,-3-4-3,-2 2-1,0-2-68,0-11-125,-2-15-430</inkml:trace>
  <inkml:trace contextRef="#ctx0" brushRef="#br0" timeOffset="38964.3791">17892 12830 1123,'0'0'0,"0"0"-143,0 0 78,0 0 65,0 0 44,0 0-21,-26 41 9,20 9-14,5 11-6,1 7 23,0 2-21,4 0 0,5-1-10,-2-3-2,-3-1-2,-1-3 0,-3-9-51,0-5-100,0-19-238</inkml:trace>
  <inkml:trace contextRef="#ctx0" brushRef="#br0" timeOffset="39249.6631">18529 12809 1365,'0'0'0,"57"-54"-29,-28 54-5,-4 0-4,-8 0 37,-6 19-2,-2 16 6,0 20 0,3 17 0,-1 10-2,0 0 6,-2-4-7,1-4 0,-2-6-2,0-4-3,-4-3-43,-4-7-184,0-14-93</inkml:trace>
  <inkml:trace contextRef="#ctx0" brushRef="#br0" timeOffset="42268.6729">18158 10825 985,'0'0'20,"0"0"7,0 0-8,0 0 30,-14-63-19,33 46-12,10-2-6,13-1-12,16-2 0,11-1 5,10-4-5,6 0-1,-1 1-9,-7-3-38,-11 1-324,-16-2-292</inkml:trace>
  <inkml:trace contextRef="#ctx0" brushRef="#br0" timeOffset="42569.5268">18682 10376 264,'0'0'738,"0"0"-721,0 0-17,0 0 0,0 0 8,0 0-8,-4-26-11,24 40 4,5 7 7,2 0 0,-3 5-4,-4-1 2,-5 1 0,-3 1-8,-3 1 6,-6 1-4,-3 0 8,0-1-1,0-3 1,-1-4 0,-5-3 2,-2-3 1,1-2-4,-2 0 2,2-1-1,0-2 0,3-1-46,0-3-269</inkml:trace>
  <inkml:trace contextRef="#ctx0" brushRef="#br0" timeOffset="50834.4816">19649 10238 168,'0'0'636,"0"0"-554,0 0-28,0 0 11,0 0 10,-10-62-48,15 57-8,4-1 7,9 1-16,8 1-8,12 1-2,7 3 0,6 0-1,-3 0-5,-5 8-7,-9 0-11,-9 1-56,-8-1-94,-10-3-19,-7-5 5,0 0 20,-13 0 168,-5-6 65,-2-3 59,4-2-23,3 3 36,5 1-53,3 5-7,4 1-15,1 1-44,0 0-17,0 15-1,0 14-4,0 15 3,1 8 2,-1 4-1,0 0 5,0 1-5,-6-1 0,-6-1 0,-3-5 0,-4-10-189,-2-16-330</inkml:trace>
  <inkml:trace contextRef="#ctx0" brushRef="#br0" timeOffset="51034.2489">19767 10603 1024,'0'0'126,"0"0"-110,0 0-13,0 0-3,0 0 3,0 0-3,82-7-1,-47 7-44,1-4-248,-3-6-334</inkml:trace>
  <inkml:trace contextRef="#ctx0" brushRef="#br0" timeOffset="51591.1173">20100 10470 980,'0'0'131,"0"0"-111,0 0-13,0 0-1,0 0-3,0 0-3,8 16-1,-3 1-2,2 1 4,-1-1-2,2-3 2,-1-1-1,0-6 2,1-3-2,1-4 0,7 0 0,4-11 0,3-8 0,0-5-3,-3-1 3,-3 1-3,-6 7 2,-2 4 1,-4 8 1,-3 5 1,-1 0-4,0 3-20,1 13 1,1 8 21,0 4 0,1 0 0,2-4 1,3-3 3,4-6-6,7-5 3,5-7-1,6-3 10,5-18-10,-1-15-18,-3-11-62,-5-13-16,-7-10 71,-6-8 22,-5 0 3,-5 12 4,-4 16 10,0 20 36,0 13 38,0 9-10,0 5-65,0 4-13,-4 19-43,-3 15 43,-2 13 0,3 4 0,4-1 6,2-4-4,0-10-4,0-4 2,0-3 0,4-2-4,-1-6-7,-1-9-245,-2-11-378</inkml:trace>
  <inkml:trace contextRef="#ctx0" brushRef="#br0" timeOffset="51791.2603">20495 10425 825,'0'0'372,"0"0"-344,0 0-28,0 0-1,0 0-1,0 0 2,41-9 0,1 9-10,12 9-14,-1 3-89,-5-1-281,-6-2-169</inkml:trace>
  <inkml:trace contextRef="#ctx0" brushRef="#br0" timeOffset="51965.0795">21018 10610 264,'0'0'847,"0"0"-847,0 0-6,0 0-5,0 0 8,-49 66 3,42-51 0,2 0-2,0 3 2,-1-3-9,1-4-89,3-10-297,2-1 32</inkml:trace>
  <inkml:trace contextRef="#ctx0" brushRef="#br0" timeOffset="52272.3246">21415 10249 1301,'0'0'0,"0"0"4,-3-56-12,-3 50 8,-2 3 0,-3 1 0,-3 2 0,-3 12-3,-1 20-10,-2 18 13,2 11 3,6 5-3,10-4 0,2-6-3,17-8 8,8-7-8,7-12 3,5-11 0,3-10-9,2-8 9,-2-6-29,-3-18-55,-5-11-213,-5-8-216,-8-11 294</inkml:trace>
  <inkml:trace contextRef="#ctx0" brushRef="#br0" timeOffset="53349.7036">21732 10196 918,'0'0'138,"0"0"-138,0 0 0,6 74 0,-1-46 33,-1 2-4,-2 2-21,-2 2 20,0 5-26,0 0 0,-2-2 10,-5-3-9,0-7 0,3-9-3,2-6 0,2-7 2,0-3 0,0-2-2,17-4 15,6-17-15,10-6 4,3-5-4,1 3 0,-5 4 1,-8 9-1,-8 7 0,-5 8-2,-7 1 0,0 5-7,-1 12 0,1 3 8,0 2-6,1-2 7,3-2 0,6-6 0,6-4 3,6-6-6,11-2-7,3-10-95,3-12-68,-5-3 56,-7-4 107,-11 1 10,-6 0 5,-8 5 44,-5 6 26,-1 6-35,0 4 67,-10 7-38,-8 0-46,-5 9-9,-4 9-13,-1 6 10,3-1-11,7-1 3,3-4 2,10-2-4,1-3-1,4-4 0,0-2-6,11-1 5,9-6-5,8 0-99,1-8-52,-1-9 51,-4-4 66,-8-2 40,-4 0 15,-5 1 54,-5 5 17,-2 7 4,0 4 30,0 6-70,0 0-33,0 4-13,-7 13-2,0 6-4,2 4 0,3-4 2,2-1-1,0-5 1,4-6 0,9-3-1,6-5-1,5-3 0,9-5-16,2-15-77,2-8 41,-5-6 20,-8-4 34,-6-3 2,-4 2 1,-7 4 32,-5 11 17,-2 10 2,0 5-2,-4 8-42,-8 1-10,-2 2 0,-2 13 1,1 1-3,6 2 0,7-1 1,2-3-9,0 0 12,7-4-2,10-5 6,1-5-4,3 0-2,4-3 0,-3-7 0,1 0-1,-4-1 1,-3 6 0,-4 1 0,-3 4 0,-3 0 0,-2 10-5,-2 7 5,1 5-7,-1 1 7,3 2 0,0-1 0,6-2 3,2-1-2,3-2-1,3 0 2,0-3-1,-2 1-1,0 0 0,-4-1-3,0-3-246,0-2-243</inkml:trace>
  <inkml:trace contextRef="#ctx0" brushRef="#br0" timeOffset="53755.279">22757 10739 892,'0'0'32,"-61"-11"-32,36 8-7,4-1 7,3 1 4,5-1-1,5 3-3,3 0 0,4 1-5,1 0 5,0 0-6,0 0-15,0 0 4,0 0-5,0 0 14,0 0-4,0 0 9,1 0 1,6 0 3,1 0-1,2 0 21,-1 0-16,2-3 11,0 0 6,2 0 2,1-1-3,-2 2-1,1-3-7,0 1 26,-5 1-34,-2 0 7,-5 3-12,-1 0 0,0 0-10,0 0-1,-5 5-12,-2 5-9,3-1-127,4-3-67,0-2-127</inkml:trace>
  <inkml:trace contextRef="#ctx0" brushRef="#br0" timeOffset="54119.674">23142 10666 483,'0'0'293,"0"0"-259,0 0-34,-100 5 0,45 8 15,-7 2 6,-10 5 19,-10 0-26,-13 1-1,-9-1 4,-9-1-2,-10-5 8,-11-5 14,-9-6 8,-5-3-10,0 0-1,4-10-4,5 1 9,5-2-34,14 1-3,19 2 8,21 2-7,28 3-6,24 1-2,15 2 5,11-2-2,2 2-22,12 0-35,17 0 50,10 0-130,5 0-179,12-2-18</inkml:trace>
  <inkml:trace contextRef="#ctx0" brushRef="#br0" timeOffset="56882.0396">6695 10852 119,'0'0'1006,"0"0"-1000,0 0 20,0 0-18,0 0 9,0 0-17,-31-41 10,47 26 14,6-6-24,12 1 0,6 0 1,10 1-1,9 0 0,13-2-4,11-2 4,5-4-3,4 1 3,-9 2-15,-5 0-16,-13 4-151,-15-4-69,-13-1-279,-15-4 329</inkml:trace>
  <inkml:trace contextRef="#ctx0" brushRef="#br0" timeOffset="57200.7993">7406 10245 11,'0'0'112,"0"0"659,-82-13-712,65 13-41,4 0-18,6 2-4,6 6 0,1 4-1,4 5 3,16 2 2,11 3 1,9 0 3,8-4 5,5-3-5,1-3-4,-2-2 12,-6 0-12,-7 5 0,-8 0 0,-7 6 3,-5 3-3,-7 5 1,-8 3 3,-4 8 18,0 0-20,-9 2 2,-9-5 2,-3-4-4,0-3 0,0-4-2,4-3-7,6-7 7,4-6-173,7-10-413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18:46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 6820 824,'0'0'13,"0"0"-13,0 0 90,0 0-90,0 0-15,20 84 13,12 19 4,7 36 61,6 28-40,1 14-5,2 7 31,1-1-39,-1-11-12,-2-16 2,1-23 0,-8-27-8,-6-19 8,-6-21 0,-9-18-21,-3-13 21,-8-17-46,-4-11-2,-3-11-88,-16-27-178</inkml:trace>
  <inkml:trace contextRef="#ctx0" brushRef="#br0" timeOffset="492.0301">558 6897 930,'0'0'15,"-52"-63"-15,47 35 0,6-4 8,34-7-3,31-11-5,28-12 0,29-8 5,20-6-15,23 2 10,7 0 0,0 7-41,-6 5 35,-26 7-20,-23 8 21,-25 14 5,-18 14-15,-17 11 15,-13 8 0,-11 17-5,-11 28 15,-1 26-10,-3 31 26,4 30-6,4 24 52,4 23-72,15 17 0,11 5 39,13-6-27,5-12-12,-5-16 0,-8-19 4,-7-14-22,-14-18 18,-9-25 0,-9-16-33,-8-18 29,-5-15 2,-10-13-17,0-11-113,-23-18-73,-13 0-352</inkml:trace>
  <inkml:trace contextRef="#ctx0" brushRef="#br0" timeOffset="784.9631">1186 8530 1149,'0'0'31,"0"0"-31,0 0-23,55-61-19,13 16 44,25-9-2,13-5 0,7-7 5,8 1-13,-1-3 8,3-2 0,2-1-3,2-1 3,-4 5-234,-11 4 222,-22 8-156,-25 6-345</inkml:trace>
  <inkml:trace contextRef="#ctx0" brushRef="#br0" timeOffset="1709.4892">1284 7027 536,'0'0'100,"0"0"-79,0 0 36,0 0 10,0 0-31,0 0 72,-35-25-105,49 10 2,16-8 18,16-8-16,13-4-7,13-2 0,6-1 4,2 3-40,-6 6 36,-14 10-87,-17 12-90,-20 7-305</inkml:trace>
  <inkml:trace contextRef="#ctx0" brushRef="#br0" timeOffset="2178.5915">1523 7369 767,'0'0'115,"0"0"-115,0 0 0,0 0-3,78-80 8,-29 51-5,4-2 0,1 4-7,-1 5-24,-8 3-86,-12 9-230</inkml:trace>
  <inkml:trace contextRef="#ctx0" brushRef="#br0" timeOffset="2559.9556">1619 7812 716,'0'0'68,"0"0"-15,0 0-44,61-58-9,-11 24 0,9-4 9,7-2-8,3 1-1,-3 3-6,-7 7-18,-12 6-185,-15 9-314</inkml:trace>
  <inkml:trace contextRef="#ctx0" brushRef="#br0" timeOffset="4999.186">3443 4496 897,'0'0'2,"0"-82"-2,3 63 12,-1 7-18,0 8 6,-2 2 0,3 2 12,1 3-12,3 21-5,7 17 1,0 14 8,3 16-10,-3 7 6,0 8 0,-4-2 10,-2-6-10,-1-14-22,-5-20-156,1-22-258,-3-22 272</inkml:trace>
  <inkml:trace contextRef="#ctx0" brushRef="#br0" timeOffset="5473.2945">3237 4159 906,'0'0'0,"-105"-28"0,57 28-8,-6 0 13,-6 10-6,-8 13 1,0 8 0,0 9-14,8 12 14,8 15 0,14 17 1,12 23 2,22 17-3,8 9 1,28 2 3,23-14 15,17-20-19,19-27 0,14-34-1,17-35 3,12-18-2,6-39 0,4-19 2,-8-16-13,-8-9 6,-12-11 5,-16-7 4,-14-11 4,-16-7-8,-19-5 0,-23 4 7,-27 14-27,-16 18 20,-38 22 0,-20 23 37,-20 26-33,-16 21 14,-19 13-18,-13 30 1,-8 18-4,0 12 3,12 9 0,22 4-8,31 2 9,29 5-2,28-2-120,15-12-269</inkml:trace>
  <inkml:trace contextRef="#ctx0" brushRef="#br0" timeOffset="7365.3406">14287 4400 1087,'0'0'6,"-22"-75"-6,22 53 0,16 6-48,10-1 43,8 2-39,3 0 44,-1 5 5,4 7-5,0 3 0,-3 9-5,-3 17 22,-12 9-43,-12 10 23,-10 9 3,-21 4-31,-17 1 31,-7-7-10,-3-6 0,3-8-5,3-11-6,4-6 21,4-8 0,8-6-3,6-7 8,10-1-5,6-14 7,4-6 11,5-1-30,13 0 12,11 4 0,1 3-4,1 7 9,-1 8-5,-5 0 0,0 17 9,-3 5-12,-1 0 3,0 3 0,-3-3 3,-2-3 1,-2-4-4,-1-4 0,1-5-47,1-6-188,-1-13-267</inkml:trace>
  <inkml:trace contextRef="#ctx0" brushRef="#br0" timeOffset="7968.5982">14454 4267 903,'0'0'19,"0"0"-17,0 0-4,0 0-8,0 0-21,0 0 22,-25 2-13,44-14 22,12-11-7,9-6 7,4-11-6,-1-6 3,-8-9-84,-10-8-70,-12-5 4,-13-6 35,-2 5 118,-23 11 47,-13 14 45,-11 19 4,-8 16 43,-7 9-40,-13 11-99,-7 20 0,-6 11 2,-4 18 13,8 14-15,8 18 60,16 16-49,15 16 48,17 9-59,21 0 10,9-8 8,26-16-17,23-18-1,19-15 0,16-18 14,9-16-33,3-16 19,0-18-18,4-8-3,2-26-19,-1-22 18,1-18-21,-9-16-12,-11-17 55,-12-19 0,-13-7 4,-18-3 17,-17 5-9,-19 16 1,-10 9 50,-27 18-61,-16 17 73,-13 17-75,-5 17 2,-1 20 8,7 9-10,8 5 0,9 20-6,8 11-18,7 4-77,5 0-313</inkml:trace>
  <inkml:trace contextRef="#ctx0" brushRef="#br0" timeOffset="11671.9768">4688 6897 469,'0'0'94,"-80"-23"-62,65 19 90,11 4-122,4 0 0,6 0-15,24 0 28,22 0-13,32 0 0,48-16 12,53-12 24,44-3-36,33 3 0,18 3 2,9 2 11,-9 2-26,0-4 5,-7-9 8,-9-10-34,-4-10 34,-10-7 0,-14-2 27,-19-2-2,-26 4-25,-30 4 0,-30 10 6,-32 11 75,-26 13-81,-26 13 0,-26 10-15,-21 12-3,-29 20-63,-30 8 8,-17 0-495</inkml:trace>
  <inkml:trace contextRef="#ctx0" brushRef="#br0" timeOffset="14838.7426">1546 8139 180,'0'0'115,"0"0"-84,0 0-1,0 0 66,0 0-88,0 0 12,0 0 7,-14-19-8,14 19-27,0 0 8,0 0 0,0 0-17,0 0 17,0 0 0,0 0-10,0 0 20,0 5-30,0-1 13,0-4-447</inkml:trace>
  <inkml:trace contextRef="#ctx0" brushRef="#br0" timeOffset="21674.449">1373 7013 473,'0'0'58,"0"0"-26,0 0 14,0 0-41,0 0 60,0 0-45,0 0-17,2-2 75,-2 1-63,2-3-15,8-5 21,6-8 2,11-8-33,12-9 10,11-1 0,6 2-7,5 2 7,1 4-9,-7 9 6,-5 3-108,-11 8-93</inkml:trace>
  <inkml:trace contextRef="#ctx0" brushRef="#br0" timeOffset="32974.8187">9848 8064 24,'0'0'64,"-113"-69"200,53 32-47,-4 5-149,-4 2-68,-8 5 0,-12 3-19,-8 2 21,-9 3-2,-12 3 0,-5 3 15,-5 5-21,-12 6 6,-13 0 0,-15 10-2,-17 12 2,-9 4 0,-4 5-4,-9 3 23,-3 7-30,-8 9 11,2 3 0,4 6 6,-2 3 3,-1 5-9,0 7 0,-2 8 33,6 15-37,4 6 4,5 4 0,10 4 3,18-5-3,12-2 0,15 0-8,12 1 27,13 10-26,14 9 7,18 10 0,16 6 0,19 2 0,17-2 0,15 3-1,16 0 23,6-3-31,17 0 9,19-11 0,21 3-1,20 1 1,17 1 0,25-4-5,10-10 35,21-14-22,12-18-8,17-17 0,17-20 0,16-15 0,15-16 0,11-15-11,11-5 36,9-19-38,13-16 13,6-13 0,6-16 0,3-12 0,5-11 0,0-11-8,-8-6 34,-3-6-31,-11-3 5,-13-5 0,-10-9 8,-11-16-8,-9-16 0,-11-12-4,-17-9 35,-22-3-43,-21-4 12,-22-2 0,-26 2-1,-24 4 1,-25 10 0,-28 2-9,-27 6 39,-10 16-9,-36 10-1,-21 20 55,-21 11-26,-19 15-38,-21 14-11,-17 15 0,-21 15 21,-26 19-33,-15 17 12,-20 13 0,-20 8-8,-13 14 8,-14 9 0,-15 10-3,-6 11 19,1 13-49,5 11 33,11 8-47,19 7 32,20 1-301,27 4 125</inkml:trace>
  <inkml:trace contextRef="#ctx0" brushRef="#br0" timeOffset="34718.1584">2151 6656 266,'0'0'16,"0"0"-3,-80-31-4,65 26 70,3 0-79,5 4 2,3-1 95,1 0-74,3 2 0,0 0-23,0 0 10,3 0-45,15 0 35,14-4 0,18-10 42,20-10-33,21-10-4,16-14-1,12-11 19,8-10 9,0-7-32,-7-4 0,-5 4 6,-10 11-1,-14 13-5,-20 22 0,-22 15 8,-24 13-29,-15 4 21,-10 27-60,-20 17 24,-18 10-84,-11 6-99</inkml:trace>
  <inkml:trace contextRef="#ctx0" brushRef="#br0" timeOffset="35019.6121">2669 7157 402,'0'0'24,"51"-61"-1,-12 17-12,13-13-11,3-5 0,8-1 32,10 0-18,9 4-9,2 7-5,1 8 13,-9 12-19,-14 13 6,-16 16 0,-21 4-23,-25 23-30,-19 14-176</inkml:trace>
  <inkml:trace contextRef="#ctx0" brushRef="#br0" timeOffset="37069.7853">14594 6520 302,'0'0'54,"0"0"-46,0 0 90,0 0-98,69 0 1,2-10 35,23-7-21,25-4-15,28-6 0,36-1 11,38-9 18,38 0-29,28 0 0,14 5 22,4 5-21,-8 4-1,-7-1 0,-10-1 9,-17-5-8,-8 0 0,-7-5-1,-13-2 96,-7 1-92,-13 0 22,-18 6-26,-21 4 20,-18 3 4,-22 3-24,-26 6 0,-28 4 15,-32 6 4,-23 2-23,-20 2 4,-7 0 0,-11 0-49,-19 2 49,-12 12 0,-14 7-22,-9 2-63,-6-1-177,-3-4-39</inkml:trace>
  <inkml:trace contextRef="#ctx0" brushRef="#br0" timeOffset="38970.052">21354 8763 529,'0'0'20,"0"0"-14,-81-67-3,34 50-3,-10 1 0,-16 3 8,-13 3-28,-18 0 20,-20 3 0,-17-3-4,-14 3 9,-15 3-5,-10 4 0,-15 0 9,-14 5-16,-13 11 7,-8 1 0,-5 4 7,-3 3-5,2 3-2,1 0 0,7 6 18,-2 1-22,5 4 4,4 3 0,3 6-4,2 3 4,2 1 0,0 2-7,7 3 29,7 0-33,6 2 11,5 2 0,8 3-4,12 5 4,11 4 0,14 0-8,13 3 31,11 3-32,17 2 9,12 5 0,14 4-5,13 3 5,12 7 0,10 5-9,11-3 36,11-1-40,10-8 13,10-4 0,0-2-6,26-4 6,15-2 0,19 2-8,16 7 34,19-3-35,20-2 9,17-6 0,18-12 36,25-8-26,25-11-6,23-11 14,21-11 18,17-13-23,17-9-13,12-3 0,18-22-27,9-13 27,6-11-21,7-8 13,-1-7 16,-7-2 1,1-4-9,-5-4 1,-12-1 100,-4 1-91,-13 3-6,-15-1-4,-11-1 45,-14-7-52,-11-8 7,-11-7 0,-12-14-15,-13-3 15,-19-3 0,-16 1-13,-18 3 34,-22 2-36,-20 2 15,-20-2 0,-21-3 23,-21 0-12,-23 4-11,-22 3 47,-14 6-45,-37 4 49,-24-1-51,-25 3 0,-28 3-13,-29 4 13,-29 6 0,-32 9-14,-31 6 33,-21 10-44,-22 11 25,-15 9 0,-9 5-17,-2 6 25,0 7-8,6 13 0,6 1 2,9 15-32,15 14 30,18 10-115,21 6 56,18 8-164,26-1 25,15-2 23</inkml:trace>
  <inkml:trace contextRef="#ctx0" brushRef="#br0" timeOffset="42411.0151">588 6788 69,'0'0'143,"0"0"-107,-62-33-27,46 20 53,5-4-37,4 0 20,0-3-14,3 0-11,4-3 51,0 3-68,0 3 10,0 5 54,0 6-64,0 4 20,4 2-23,3 2-21,4 15-11,10 11 32,6 14 0,10 18-4,9 24 9,10 26-7,8 23 2,9 16 0,2 4 41,4-5-41,1-8 0,4-15 34,3-14-34,-3-10 0,-5-12-10,-7-7 35,-12-10-38,-11-14 13,-9-10 0,-8-9-2,-7-9 4,-11-7-2,-3-8 0,-9-8 13,-1-5-11,-1-2-2,0 0 0,-10 0 23,-3-7-23,-5-3-6,-1-3-118,-6-1-315</inkml:trace>
  <inkml:trace contextRef="#ctx0" brushRef="#br0" timeOffset="42738.8749">1156 8529 757,'0'0'7,"0"0"75,0 0-82,32-80 0,23 43 10,20-1-5,12-2-5,13-2 0,7-1 16,9-2-21,6-4 5,-1 2 0,9 0-4,-3-1 5,-4-3-2,-4-2-4,-17-1-62,-15 5 17,-17 4-19,-15 2-134,-17 0-1</inkml:trace>
  <inkml:trace contextRef="#ctx0" brushRef="#br0" timeOffset="43427.7411">451 7180 461,'0'0'0,"84"-78"18,-9 18-23,21-8 5,13-5 0,14-4-4,7 5 8,9 5-4,2 3 0,-7 11 9,-15 12-18,-24 6 9,-20 6 0,-18 6-27,-18 3 27,-12 5 0,-13 6-2,-10 3 9,-4 5 30,0 0-37,-11 1 0,-2 0 2,0 1 3,0 4-5,6-1 0,2-1 12,4-1-19,1 0 7,0 4 0,0 3-14,5 9 18,12 12-4,6 13 0,11 14 5,12 21 15,10 18-16,13 25-4,14 13 61,4 3-57,5-4 21,-1-21-24,-8-13 26,-7-16-10,-8-17-17,-13-12 0,-12-12 14,-11-9-11,-7-8-3,-7-6 0,-4-6 9,-5-3-13,-3-5 4,-4-1 0,-2-3-3,0-1 6,0 6-6,-10 3-35,-18 0-174</inkml:trace>
  <inkml:trace contextRef="#ctx0" brushRef="#br0" timeOffset="43729.3668">1916 8488 834,'0'0'20,"0"0"-20,0 0 23,83-70-38,7 17 15,20-14 0,19-12 8,11-4-8,-1-2 0,-6-2-5,-12 9 28,-9 9-64,-15 15 41,-11 15 0,-16 12 8,-19 12-8,-20 13-53,-23 3-110,-12 21-265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19:4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5201 8663 267,'0'0'140,"0"0"-123,0 0 0,0 0-13,0 0-4,0 0 83,0 0-70,-20-35 39,20 33 0,0 1-48,-1 1 63,1 0-67,-2 0 0,2 0 3,0 7-3,0 11 0,0 8-7,0 3 21,11-4-24,9-6 10,8-5 0,10-7-1,15-7 16,20-15-15,15-23 25,13-16-11,6-13 12,3-1-26,-4 2 0,-5 9 25,-11 6-20,-11 8-5,-14 8 0,-16 10 18,-10 12-25,-16 6 7,-8 7 0,-8 0-36,-6 7 36,-1 14-46,-2 10 4,-17 8-59,-10 2-177</inkml:trace>
  <inkml:trace contextRef="#ctx0" brushRef="#br0" timeOffset="13667.3841">7126 5337 566,'0'0'77,"-85"-61"-77,42 43 8,-5 9-8,-3 7 0,-9 2 0,-8 4-23,-12 13 25,-9 5-2,-13 3 0,-10 4 12,-8 5-20,-8 2 8,3 4 0,5 4 2,6 1-1,5 0-1,4-2 0,3 0 14,11 1-16,11 2 2,9 6 0,14 7 4,5 14 2,13 9-6,10 9 0,12 6 12,15 0-18,2 0 6,30 2 0,11 2 1,14 2 7,11 6-8,9 3 0,16-6 15,9-2-24,10-17 9,8-13 0,14-15-11,11-17 17,14-14-6,9-10 0,-2-14 13,-3-4-22,-2-25 9,-1-21 0,4-21 16,-1-17-10,-10-25-6,-13-17 0,-16-13 22,-12-13-5,-17-8-17,-13-10 0,-16-3 16,-23 6-11,-18 13-5,-23 23 0,-9 22 18,-30 19 20,-20 17-38,-14 15 0,-16 15 26,-18 15-26,-19 12 0,-24 16 0,-21 5 11,-12 22-34,-2 6 23,1 7 0,0 2-15,6 5 15,5 2-5,19 1-3,21 3-99,24-1 80,20-4-136,12-1 3,13-3 47</inkml:trace>
  <inkml:trace contextRef="#ctx0" brushRef="#br0" timeOffset="20333.4524">6400 6430 538,'0'0'42,"0"0"14,0 0-50,0 0 52,0 0-58,0 0 0,0 0 24,-23-29-22,32 20-2,7-2 0,10-3 22,7-2-36,6-2 14,4 0 0,-2 1-8,0 2 8,-6 3 0,-8 2-2,-5 3 26,-6 2-43,-9 2 19,-5 3-3,-2 0-31,0 3-110,-16 12 109,-8 2 22,-6 2 13,-2 2-13,-2 1-7,-2-5 20,3 1-5,4-4 6,10-4-1,6-4 7,8-3 8,5-3 1,0 0-16,0 0 0,14 0 0,9-13 10,7-5-10,8-4 13,3-1 4,4-1-20,-4 2 3,-3 2 0,-9 5 0,-9 7 0,-7 4 0,-10 4-4,-3 0 16,-2 7-26,-18 10-3,-10 6 17,-7 4-3,-4 0 3,-4 0 0,3-1 1,2-5 15,6-5-21,6-4 5,8-5 0,10-4 10,7-1 4,3-2-14,1 0 14,15-6 17,12-11-49,6-4 18,5-5 0,4-2 2,0 1-2,-2 1 0,-4 7 0,-8 3 22,-6 7-38,-7 7 16,-11 2-31,-5 13 31,-21 9-285</inkml:trace>
  <inkml:trace contextRef="#ctx0" brushRef="#br0" timeOffset="21634.2314">8275 6463 629,'0'0'21,"0"0"48,-18-54-69,17 25 0,1-11 61,0-11-40,1-11 5,10-13-26,5-6 10,2-4 45,5 0-55,2 8 0,0 6-4,1 8 25,-4 9-32,-4 14 11,-4 9 0,-7 12-23,-3 10 23,-4 9-31,0 0 15,-2 11-318,-16 6 158,-3-1-94</inkml:trace>
  <inkml:trace contextRef="#ctx0" brushRef="#br0" timeOffset="22008.5397">8095 5665 608,'0'0'66,"0"0"-16,0 0-44,0 0-6,0 0 62,0 0-58,11-53-4,40 22 0,17-7 5,9-2-6,1 1 1,-4 2 0,-10 6-2,-13 7 6,-10 5-4,-10 6 0,-13 7 10,-9 4-21,-6 2 11,-3 0 0,0 11-15,-10 15 20,-5 10-5,-1 10 0,2 8 12,10 1-19,4 2 7,0-4 0,14-1-4,2 0 6,1-1-2,-3 1 0,-5-2-82,-9-4-402</inkml:trace>
  <inkml:trace contextRef="#ctx0" brushRef="#br0" timeOffset="30597.1107">5125 9339 394,'0'0'85,"0"0"-30,0 0-51,0 0 85,0 0-66,0 0-14,0 0 88,-27-16-89,27 15 0,0 0-8,2-6 20,10-3-48,9-6 28,8-6 0,5-4-2,5-1 2,6-2 0,-2 0-1,5 1 20,-9 2-30,-5 7 11,-7 4 0,-9 7-33,-8 6 33,-8 2-41,-2 6-86,-14 17-54,-15 8 165,-9 7-147,-7-1 64,-4-2 91,1-1 16,0-1 32,-1-2 73,1 0-66,2-2 70,5-5-83,9-8-18,14-7 82,11-5-80,7-4 0,0 0-18,18-7 11,11-13-23,13-10 12,12-13 0,6-7 14,3-7-13,4-1-1,-4 3 0,-8 8 19,-12 11-27,-13 12 8,-15 14 0,-13 9-15,-2 3 15,-20 25-78,-17 13 77,-17 15-77,-11 4 9,-2-1-55,1-3 124,7-7 24,2-8-12,9-7 21,5-8 5,16-10-30,13-7 114,10-8-97,4 0 2,24-18 9,16-15-24,16-16-12,15-15 14,8-8 2,5-6 6,3 0-22,-5 5 0,-11 10 15,-12 14-15,-16 18 0,-18 13-1,-14 14 18,-11 4-48,-20 31-25,-21 16 21,-18 19-6,-10 6-8,-6 1 14,-2-12 26,6-6 18,3-12 47,13-9-46,8-8 8,19-11 115,13-10-113,13-5 47,2 0-52,24-18 34,17-16-71,16-15 22,11-9 0,5-4-1,2 4 1,-9 7 0,-14 12-3,-17 16 23,-17 16-46,-18 7 26,-16 28-272,-31 13-31</inkml:trace>
  <inkml:trace contextRef="#ctx0" brushRef="#br0" timeOffset="34399.8895">14007 4424 526,'0'0'85,"0"0"-66,0 0 15,0 0-34,0 0 0,0 0 32,8-55-18,-8 55-13,2 0-1,4 10 1,4 20-28,5 22 27,3 27 0,-2 26 41,1 25-37,-6 25 10,-1 17-14,0 6 19,2-2-21,6-15 2,5-21 0,7-14-4,-1-15 4,0-12-16,-4-18 1,-4-18-44,-5-22 37,-8-19-69,-5-16-167,-3-7 71</inkml:trace>
  <inkml:trace contextRef="#ctx0" brushRef="#br0" timeOffset="35753.0385">13721 4600 212,'0'0'528,"0"0"-528,-29-62 8,28 54-16,1 3 8,0 2 0,0 0-14,4-3 14,17-5 0,11-4-8,19-4 24,19-1-29,22-4 13,25-6 0,25-6-2,35-4 6,37-3-4,33 1 0,28 2 15,20 0-23,11 2 8,1 2 0,8-4-53,-5 0 51,-6-2 2,-1-2-12,-4-1 37,-8-1-33,-2 0 8,-3 2 0,-15 2 8,-11 6-7,-19 5-1,-19 4 42,-19 3-31,-20 3-4,-22 2-7,-20 7 0,-21 2 3,-19 1 0,-15 5-3,-16 2 0,-17 1 10,-12 1-13,-13 0 3,-10 0 0,-9 0-4,-4 0 13,-4 0-9,-1 0 0,0 0 4,0 0 8,0 0-12,0 0 0,0 0 13,0 0 0,0 0-13,0 0 4,0 0 3,0 0 8,0 0-15,0 0 0,0 0 7,0 0-2,0 0-8,0 0 3,0 0 0,3 0-20,6 5 17,2 1 3,3 1 0,-1 2 3,-1-2-3,2 5 0,2 2 9,4 6-16,5 4 7,4 9 0,5 11-9,5 13 13,2 16-4,2 19 0,2 21 9,-3 28-18,-1 17 9,-4 15 0,-4 4 1,-3-12-1,2-11 0,-2-16-2,2-20 24,-1-10-36,0-13 14,0-7 0,-1-3-8,2-8 8,-1-5 0,-3-10-3,-4-6 31,-3-9-43,-1-7 15,-6-5 0,1-10-2,-5-7 2,-3-9 0,-3-5-3,-4-1 28,0-3-1,0 0-23,0-1 12,-4-9 74,-10-3-87,-6 3 0,-8 1-8,-13 3 33,-12 6-48,-15 0 23,-24 0 0,-20 13-22,-27 3 22,-27-1-15,-24 3 3,-27 2 3,-17 0-13,-16 2 11,-16 5 11,-10 4 10,-9 4-10,-4 3 0,0 0 3,5 0 32,6 2-45,9-2 10,14 2 0,15-1 12,14 0-12,14 1 0,9 2-9,11-4 36,14 0-49,12-4 22,13-8 0,14-4-25,14-8 25,14-5 0,22-4 2,18-5 26,22 0-32,17 0 4,15-3 0,8 1 3,7 0-3,2 2-6,0 0-10,1 0-138,3 0-200</inkml:trace>
  <inkml:trace contextRef="#ctx0" brushRef="#br0" timeOffset="37264.077">17835 5596 440,'0'0'39,"0"0"38,0 0-77,0 0 12,0 0-32,0 0 20,0 0-52,0 0-9,-18 7-3,22-5-110,4-2 28</inkml:trace>
  <inkml:trace contextRef="#ctx0" brushRef="#br0" timeOffset="37987.6189">19633 5688 144,'0'0'42,"126"0"24,-31-2-20,19-9-19,19 1 36,14-5-55,9 1 11,4-1 5,-8 2-21,-13-1 11,-12 3-14,-15-2 0,-17 1 11,-15 2 8,-21 0-19,-14 3 32,-18 1-26,-13 3 19,-10 0-25,-4 2 0,-7 1 68,-17 0-44,-9 1-24,-10 11-9,-4 5-53,-7 0 16,1-1-139,-3-1-93</inkml:trace>
  <inkml:trace contextRef="#ctx0" brushRef="#br0" timeOffset="74718.187">6267 6960 130,'0'0'44,"0"0"6,0 0-44,0 0 51,0 0 39,0 0-52,0 0 12,-11 8-33,12-8-16,16-2 32,10-9-39,10-5 0,9-6 41,4-3-34,3-2 3,-1 0-10,0-1 12,-7 4 11,-4 3-23,-9 2 0,-4 6 18,-8 3-14,-8 4-4,-6 3 0,-5 3 7,-1 0 18,0 0-25,-8 1 2,-17 14 8,-13 8-10,-15 8-3,-13 9 3,-13 4 0,-5 1-23,-3 2 23,0-3 0,7-6 0,11-7 5,12-8-5,18-10 0,16-5 12,14-6 19,9-2-31,0 0 0,28-3-1,20-17 7,19-9-6,22-15 0,9-9 12,4-2-16,-1 1 4,-11 4 0,-10 8 1,-12 3 5,-11 6-6,-11 6 0,-14 9 14,-11 9-18,-12 3 4,-9 6 0,0 0 49,-13 2-45,-18 15 6,-12 10-10,-12 5 0,-6 5-20,-3 0 20,3 0 0,2-4-5,8-4 9,13-4-4,13-6 0,12-8 9,13-5-44,0-3 20,24-3 7,13-5-27,15-16 47,9-10-12,5-6 0,-2-1 13,-7 2-17,-9 4 4,-9 3 0,-8 7 8,-10 7 0,-10 6-8,-6 5 0,-5 4 20,0 0 21,-7 0-41,-14 4 0,-6 13-31,-9 7-8,-3 6-22,0-1-81,-2-4-331</inkml:trace>
  <inkml:trace contextRef="#ctx0" brushRef="#br0" timeOffset="76461.955">4989 6223 508,'0'0'14,"0"0"-9,0 0-5,5-56 9,-1 53 1,5 3-10,9 2 0,10 19-11,10 16 18,10 17-9,7 17 2,6 12 0,6 8 5,3 4-5,-2-5 0,-4-10 3,-5-9 2,-7-12-5,-2-10 0,-9-10 6,-5-6-11,-5-8 5,-9-6 0,-8-6-14,-12-7-221</inkml:trace>
  <inkml:trace contextRef="#ctx0" brushRef="#br0" timeOffset="76837.159">4762 6254 637,'0'0'72,"0"0"-70,-34-61 2,34 30-4,26-10 6,15-9-26,18-4 20,22-6 0,20 1 15,18-2-12,15-1-3,3 2 0,-2 2 11,-9 3-16,-9 5 5,-8 10 0,-11 11-2,-9 7 8,-12 7-6,-11 5 0,-7 2 7,-7 3-20,-8 3 13,-8 2 0,-7 0-8,-4 5 11,-1 15-3,-1 14 0,2 17 6</inkml:trace>
  <inkml:trace contextRef="#ctx0" brushRef="#br0" timeOffset="76966.0887">6614 5684 709,'29'99'0,"3"5"12,5 11-8,1 1-4,1-5 0,4-11 9,-2-20-19,0-17 10,-2-15 0,-7-10-34</inkml:trace>
  <inkml:trace contextRef="#ctx0" brushRef="#br0" timeOffset="76975.08">7015 6605 232</inkml:trace>
  <inkml:trace contextRef="#ctx0" brushRef="#br0" timeOffset="77363.8745">5922 7120 378,'0'0'94,"87"-63"-92,-20 16-2,18-5 12,10-5-16,11-1 4,5 3 0,0 2 30,-6 4-20,-7 8-10,-5 5 7,-13 8 11,-14 8-27,-12 4 9,-18 7 0,-10 3-11,-10 3 11,-9 2 0,-4 1-2,-3 0 9,0 0-28,-8 0-9,-8 3-62,-6 5 45,-6 2-92,2-3 4</inkml:trace>
  <inkml:trace contextRef="#ctx0" brushRef="#br0" timeOffset="105485.2119">9020 7647 124,'0'0'703,"-67"-46"-685,54 42-35,10 10 17,3 33-22,14 31-6,13 28 31,5 27-3,2 22 5,5 12 2,4 20 31,3 1-38,2-7 0,-1-11 15,-4-28-1,-1-20-14,-6-19 0,-4-12 5,-7-12-20,-5-6 2,-8-9-47,-7-15-118,-5-20-209</inkml:trace>
  <inkml:trace contextRef="#ctx0" brushRef="#br0" timeOffset="105973.2533">8767 7616 114,'0'0'630,"-7"-58"-630,27 30 0,33-7 0,27-6 6,27-8-6,20-3 0,11 0 15,3 2-32,-2 6 17,-3 6 0,-5 5 1,-3 6-1,-6 4 0,-9 6-5,-12 4 21,-14 7-32,-17 5 10,-11 1 6,-11 15-4,-9 14 11,-5 22-7,-2 27 1,-5 27 10,-4 30 19,-3 26-27,0 20 9,-1 10 25,3-3-35,2-13-2,0-17 0,4-24 8,0-16-17,-1-15 8,-5-14-13,-8-13 11,-9-13-253,-5-20-58</inkml:trace>
  <inkml:trace contextRef="#ctx0" brushRef="#br0" timeOffset="106380.0365">9287 9673 129,'0'0'701,"83"-92"-692,5 35-18,29-9 3,31-7 6,27-3-8,14-4 8,10 2 0,-2 3 0,-6 3 6,-12 7-14,-18 5 5,-21 9 3,-25 9-9,-25 11 9,-26 10 0,-22 12-4,-23 9-14,-19 0-54,-16 14-277,-32 6 107,-20 4 238</inkml:trace>
  <inkml:trace contextRef="#ctx0" brushRef="#br0" timeOffset="108583.2808">12307 2629 98,'0'0'96,"0"0"46,0-59 202,7 27-332,9-3-5,10-1 3,10-2 23,9-2-27,10-2 6,11 2-5,11 0-6,7 2-1,5 0 0,-2 5-6,-9 5-6,-16 8-22,-20 7-168,-24 3 66,-18 7-119,-5 3 142</inkml:trace>
  <inkml:trace contextRef="#ctx0" brushRef="#br0" timeOffset="108850.1189">12471 2975 61,'0'0'668,"4"-60"-661,17 24-4,12-6-2,14-7-1,16-10 0,12-4 7,13-2-7,11 2-2,4 6-1,-1 5 0,-9 9-6,-15 12-28,-19 8-91,-21 11 33,-21 10-174,-17 2 192</inkml:trace>
  <inkml:trace contextRef="#ctx0" brushRef="#br0" timeOffset="109177.8185">12549 3372 677,'0'0'76,"0"0"-69,63-56-3,-3 19-4,16-11-3,16-8-2,8-4 10,3 0-10,3 0-2,-5 3 7,-8 6-5,-8 10-21,-17 12-41,-21 13-182,-26 16 114,-21 2 85</inkml:trace>
  <inkml:trace contextRef="#ctx0" brushRef="#br0" timeOffset="109511.0088">12652 3648 42,'0'0'726,"0"0"-713,0 0-10,90-89-3,-13 39 0,21-15 4,13-7 9,13 0-25,-3-1 12,0-1 0,1 5-10,-5 4 10,-7 5-2,-11 13 1,-21 10 1,-22 19-4,-22 14-7,-19 4-12,-15 17-60,-19 7-212,-25 7 127</inkml:trace>
  <inkml:trace contextRef="#ctx0" brushRef="#br0" timeOffset="152037.6747">18602 5940 22,'0'0'404,"0"0"-391,0 0 11,0 0-5,0 0-18,0 0 24,-4-41-20,10 35-5,5-1 31,12-2-30,13-3 6,18-1-7,24-2 2,27-1 24,21-1-16,26 0 10,16 1-1,7 2-14,1 3-7,-10-2 2,-14 0 0,-15 2-1,-18-2 1,-8 2 0,-10 1 7,-15 3-1,-15 4-7,-22 3 1,-22 0 0,-17 0-2,-10 0 2,-10 3 0,-25 3 36,-19 3-34,-23 3-4,-14 2 2,-20 4 0,-10 1-13,-12-1 9,-9 1-94,-8 1 91,-2-2-59,-2 3-10,4 1-14,6 6 90,5-1 10,8-2-9,6-1 11,12-6 34,15-2-37,20 1 16,19-5-19,20-3-3,20-2 10,14-5 0,10-2-7,33-9 61,28-12-56,37-10-11,35-7 0,28-6 0,27-1 11,22 2-11,14 3 0,3 8 6,-7 8-2,-17 4-4,-21 4 0,-21 4 7,-26 5 5,-25 3-10,-32 4-2,-30 0 16,-26 2-13,-23 5-6,-8 1-5,-34 0 8,-28 5 23,-27 0-23,-27 0 0,-18 3 0,-14 0 4,-8-1-6,-9 4 2,-11 3-19,-5 4 11,-2 5-90,9 0-180,9 1 277,14-5-9,16-5-1,18-4 11,22-7 9,26-2 12,28-5-5,23-3-14,22-1 43,26-5 100,40-15-105,35-5-40,33-10 0,21-4 1,16-2-1,11 0 0,7 4 4,2 6 3,-11 4-7,-12 7 8,-23 4-7,-22 5 33,-22 4-27,-27 5 0,-25 2 13,-22 0-16,-18 0-5,-9 0 2,-14 7 12,-23 0 36,-19 4-49,-23 3 2,-22 3-1,-17 3 3,-21 1-8,-15 1 4,-11 3-10,-8-2-1,3 2-67,8 1 28,10-2 22,14-5 17,21-4 11,20-7 11,28-4-4,32-3 14,30-1-16,27-3 14,53-12 41,41-9-54,37-7-6,29-3 0,22-3 3,11 5-2,4 4 2,-8 3-3,-15 4 23,-14 4-22,-14 3 7,-23 5 5,-29 7-10,-35 2 1,-37 3-4,-36 10-6,-26 3-5,-46 4-10,-29 0 14,-22 0-43,-13-7-133</inkml:trace>
  <inkml:trace contextRef="#ctx0" brushRef="#br0" timeOffset="155793.3295">21386 4400 78,'0'0'27,"0"0"379,-24-62-404,18 48-2,-1-1 14,-2 1-13,-1 1 3,-1-3-4,0-1 0,0-2 34,-1 0-19,-1-1-10,-1 2 25,-4 1-23,-5-1 5,-3 4-12,-7-1 0,-4 0-7,-5 0 7,-4 0 0,-9-3-4,-9 4 7,-7-1-6,-11 2 3,-4 3 0,-4 0-1,-1 3 1,1 1 0,-2 1-2,0 3 5,-2 1-6,-7 1 3,-9 0 0,-10 8-7,-6 4 7,3 5 0,1 4-3,6 2 10,9 6-12,4 7 5,7 11 0,6 12-18,3 7 18,5 8 0,5 5-6,6 3 14,12 1-8,7-1 0,8-1 2,9-1-8,7 0 6,10 4 0,15 0-6,3 1 9,23-4-4,18-3 1,19-6 0,21-1 1,22-5-1,19-4 0,13 0 31,11-6-24,5-2-7,7-7 0,6-9 4,4-7-2,-2-7-2,-4-11 0,-6-9 4,-5-4 7,5-17-11,-2-10 0,-4-11 6,-7-9 10,-8-8-13,-13-12-3,-8-11 23,-13-12-18,-15-13 1,-14-11 7,-19-9-9,-14 1 28,-16 5-31,-17 10-1,-6 11 67,-25 4-40,-18 7-23,-14 7 0,-12 9 4,-14 6-7,-9 8-1,-16 9 0,-16 14-15,-26 12 15,-18 17 0,-11 3-3,-4 15 3,7 12-13,6 7 13,8 4 0,10-1-25,17 1 24,21-2-19,21 1-3,23-2-95,17-3 34,15-4-76,16-8-123,11-10 168</inkml:trace>
  <inkml:trace contextRef="#ctx0" brushRef="#br0" timeOffset="159430.1747">5637 5805 414,'0'0'155,"0"0"-125,0 0 13,0 0 24,0 0-39,-2-75-12,32 40-16,13-11 0,19-9 0,20-6 5,13-2-9,10 2 4,-1 7-2,-11 10-19,-17 11-87,-21 11-230</inkml:trace>
  <inkml:trace contextRef="#ctx0" brushRef="#br0" timeOffset="159735.9979">5943 6008 516,'0'0'6,"0"0"35,0 0-17,-34-58 39,34 43-1,1-5-62,22-3 0,16-8 6,18-9 3,21-7-10,21-9 1,10-7 0,8-2-3,-8 8 3,-16 8-21,-25 11-306</inkml:trace>
  <inkml:trace contextRef="#ctx0" brushRef="#br0" timeOffset="160067.8081">6035 6227 404,'0'0'213,"0"0"-207,0 0 8,-4-56 11,25 26-15,13-10-17,11-4 7,12-5 0,12 2-1,8 0 1,5 3 0,-5 7-4,-9 10-13,-11 8-36,-18 8-241</inkml:trace>
  <inkml:trace contextRef="#ctx0" brushRef="#br0" timeOffset="160322.661">6320 6472 686,'0'0'10,"0"0"-5,71-79-5,-15 35 0,13-11-5,9-9 5,3-4 0,8 1-4,-3 8 4,-3 15 0,-11 13-30,-17 14-71,-21 12-83,-19 5-119</inkml:trace>
  <inkml:trace contextRef="#ctx0" brushRef="#br0" timeOffset="160773.9306">6721 6591 600,'0'0'28,"40"-69"-21,9 23 3,22-10-10,14-6 0,11-1 18,2 1-18,-3 1 0,-3 7 0,-10 11 9,-9 8-12,-10 10 3,-8 7 0,-14 7-3,-10 6 3,-12 5 0,-8 0-10,-6 0 5,-5 0 5,0 0-22,0 0 18,0 3-13,-3-1 17,-7 4 0,0-3-1,0-1 14,3 0-17,1-2 4,4 0 0,2 0 7,0 0-7,0 0 0,0 0 1,0 0 7,0 0-16,0 0 2,0 0-19,0 0 15,0 0-19,0 5 1,2 0 0,-2 3-225,0-1 106</inkml:trace>
  <inkml:trace contextRef="#ctx0" brushRef="#br0" timeOffset="162748.3554">10194 10634 19,'0'0'13,"-19"-84"-4,11 53 14,-2 2-12,-2 4 491,0 1-406,2 8-38,6 5 21,3 7-60,1 4-2,0 0-17,0 0 14,0 0-30,0 16 8,14 29 8,4 34 2,3 36 3,-1 26-3,1 21-1,3 12 12,4-3-20,-1-10 7,0-20 0,-5-26-6,-5-23 6,-3-21 0,-2-17-2,-3-14 9,-2-13-15,-3-12 2,-1-13-86,-3-8-162,0-29-102</inkml:trace>
  <inkml:trace contextRef="#ctx0" brushRef="#br0" timeOffset="163335.2509">9912 10458 50,'0'0'32,"0"0"-19,0 0 17,-12-62 480,12 38-490,25-4-20,23-8 0,22-9-4,19-5 4,12-2 0,7 2 0,2 4 9,6 3-10,2 1 1,-2 1 0,-2 3-2,-9 5 2,-14 3 0,-12 7-4,-17 5 15,-14 6-18,-9 4 7,-8 3 0,-7 2-2,-4 2 2,-2 1 0,-2 0-2,1 12 11,0 20 7,1 24-9,0 32 18,-3 38 42,-3 33-40,-3 19 8,0 3 1,7-13-31,7-23 33,8-20-38,0-18 0,0-10-1,-5-12 1,-4-12 0,-1-9-11,-4-9 11,-4-6-12,-6-11-28,-7-13-408</inkml:trace>
  <inkml:trace contextRef="#ctx0" brushRef="#br0" timeOffset="163730.2742">10394 11969 22,'0'0'14,"0"0"1,0 0 627,-61 11-598,62-11-44,22 0-8,21-13 5,17-10 6,21-15 5,30-14 46,20-9-50,20-8 37,12-5-30,1-1 2,5 2 9,-5 1-22,-8 3 0,-13 6 0,-19 7 9,-22 14-9,-23 13 0,-21 10 2,-23 7-24,-17 10 22,-18 2-28,-6 5-135,-26 10-241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23:0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3326 318,'0'0'339,"-55"-64"-330,26 54-9,-3 9 23,-5 1-20,6 9-6,1 6 3,5 3 0,0 12-9,-7 12 8,7 17 1,7 8-16,18-2 17,18-11-1,25-16 0,14-23-6,11-15-3,3-28-33,0-17 15,-8-13 0,-6 0-28,-15 2 45,-13 5-6,-16 8 16,-10 7 13,-3 10-13,-7 8 0,-7 11 56,-4 7-50,0 0 24,-2 19-30,1 16 6,1 12-20,7 12 13,8 16-14,3 9 15,10 10 5,12 9-2,3-5-3,-4 1 0,-5-5 0,-16-10 0,-5-5 0,-25-12-1,-8-16 4,1-18-3,1-22 11,4-11 9,5-20 31,2-19-24,9-18-25,13-17 20,3-19-21,31-20-1,18-13 0,26-12 5,23-5-14,29 4 2,24 3 7,15 11 6,11 7-3,12 11-3,7 7 0,-2 13 7,-10 17-15,-31 15-4,-36 18-47,-28 14-188,-29 10 35</inkml:trace>
  <inkml:trace contextRef="#ctx0" brushRef="#br0" timeOffset="1321.7168">2422 5684 117,'0'0'21,"0"0"16,0 0 31,2-57-10,3 47-26,1-2 16,-1 5-32,0-1 15,2 1-10,2 1-21,2 1 20,3 1-20,8-1 0,5 2-1,7 1 5,12-2-4,11 0 0,16-1 1,16-1 1,18 0-2,29-2 0,33-3 10,28-2-2,27 1-8,28 0 0,21 5 1,10 6 1,10 1-2,5 0 0,-9 9-4,-2-3 5,5-5-1,-1-1 0,-4-2 15,-3-4 1,-13 3-16,-21 0 0,-20-2 2,-23-7 10,-27-6-12,-19-5 16,-20 0-15,-18 1 62,-18 3-63,-23 6 0,-20 5 27,-21 5-27,-17 3-1,-17 0 1,-7 8-50,-6 6 37,-21 4-43,-11 1-174</inkml:trace>
  <inkml:trace contextRef="#ctx0" brushRef="#br0" timeOffset="8702.043">3644 6777 218,'0'0'1,"0"0"10,0 0-10,83-25-1,-52 15 0,3 1 5,-2 1-5,2-2 0,0 3 0,2-1 1,3 0 10,7 2-8,4 1 10,9 1-11,5 3 13,6 0-15,7-1 0,4 2 5,6 0-4,5-2-1,2-1 0,1 0 11,3-2-7,8 0-4,4-5 0,9 0 0,8-4 0,2-2 0,-1 0-1,1-1 12,3 0-5,5 0-6,8-1 0,6 3 16,1-1-14,-6 5-2,-4 0 0,3 1 10,-2 0-5,7 1-5,5 0 0,-7 0 2,-2-2-2,0 0 0,-1-3 5,1-1 8,4 0-14,-4-3 1,-5 4 0,-9 1 1,-1-2-1,-1 1 0,0 0 0,4 0 13,-5 2-19,-2 1 6,-7 2 0,-4 3 3,1 2-3,-3 0 0,0 0-4,-1-1 14,-4 1-14,1-2 4,-4 3 0,-5-3 4,2 2-4,1 1 0,0 0 3,4 3 7,1-1-9,2-2-1,4 1 0,-2-1 2,-1 0-2,3 0 0,0-1 1,2 0 10,1-1-13,-2-3 2,0 0 0,0 0 0,-2 0 0,4 1 0,1-1 7,8 1-1,7-2-5,0 0-1,2 2 0,-3 1 0,1-1 0,0-1 0,5 0-1,4-2 8,0-1-8,-2 0 1,-6 3 0,1 2 5,-1-1-5,2-1 0,8 1 15,-3 1-13,0 0 5,-2 0-7,-1 1 1,-1-1 0,1 0-1,2 0 0,-2-2 4,-2 3 3,-1-2-6,-4 1-1,-2 1 0,0-1-1,-4 1 1,-2 1 0,-4 0-4,-8 1 13,0 1-10,0 0 1,-4-2 0,3 2-3,-1-1 3,-3-1 0,-3 3 0,-1-1 10,-6 0-10,2 0 0,2-1 1,3 1-1,4 0 0,0 2 0,-1 0-4,0 0 14,-2 0-14,-5 0 4,1 3 0,0 2-2,-3 0 2,3 1 0,-4-3-3,1 0 11,1-1-11,-2 2 3,-4-2 0,-2 1 3,-2-1-3,-3 0 0,0-2 3,-3 0 6,0 0-3,-5 0-6,0-2 0,-3 0 19,-5-1-19,1-1 0,-7 2 14,-6-2-2,-7 3-10,-7-1-2,-5 0 2,-4 0 21,-6 2-22,-6-2 0,-8 2 19,-3-1-14,-3 1 3,1 0-9,-1 0 0,0 0 10,0 0-10,-6 0 0,-1 0-8,-2 0 2,-15 0-45,-20 0-225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25:10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6270 8584 449,'0'0'46,"0"0"-39,0 0-6,0 0 30,0 0-30,0 0 11,0 0 1,0 0-11,62-56 2,-35 53-4,18 1 0,19 2 3,25 0 5,25 0-6,36 0 7,38 0-7,36 0 14,29-2-16,20-2 0,10-3-4,0 0 4,-6-4-27,-13-6 7,-18-4-23,-17-4-9,-18-3 52,-20 0 3,-16 0 55,-9 3-20,-14 3 25,-10 1 7,-18 8-28,-20 7 9,-18 4-50,-18 2 2,-15 0 6,-15 4-9,-16 1 0,-14 0-2,-7-3 2,-1 0-5,0-1 1,0 0 4,0-1 25,-4 3-21,-9 3-4,-10 3 0,-9 2-5,-11-2-81,-3-6-341,0-3 209</inkml:trace>
  <inkml:trace contextRef="#ctx0" brushRef="#br0" timeOffset="3232.9118">5915 12715 336,'0'0'119,"0"0"-83,0 0-20,0 0 29,0 0-9,0 0 5,0 0 12,-2-5-19,2 3 10,0 2-1,0-2-32,0-1 29,0 2-40,0-1 0,0 1 5,0-2-5,4 2 0,8-2 0,4-1 1,8 2-5,11 0 4,10 0 0,12 0 4,10-3-1,14 0-3,14-1 0,13-4 1,15 2 7,6-5-8,10 4 0,5-1-1,4-2 1,4 0 0,0-2-3,4-1 6,5-1-2,7 1-1,11-3 0,11 1 30,3 2-25,7 1 5,-8 2-10,-3 1 14,-8 2-8,-10-2-6,-7 3 0,-7-4 23,-11 1-16,-8-3-4,-10-2 1,-14 1 13,-7-1 6,-9-4-23,-9-1 0,-12 3 18,-13 2-13,-12 7-5,-13 3 7,-12 3 3,-11 1 3,-12 1-13,-4 0 0,0 0 38,0 1-22,0 0 11,0-1-27,-7 0 12,-2 0-15,-2-2 3,-3 3-30,-4 0 9,-6 0-135,-7 0-184,0 3-108</inkml:trace>
  <inkml:trace contextRef="#ctx0" brushRef="#br0" timeOffset="11599.1436">13036 7645 45,'0'0'396,"0"0"-331,0 0-53,0 0 12,0 0 54,0 0-3,-35-55-36,33 38 5,2-5-36,0-6 4,7-5 3,12-8-15,10-7 22,14-8-22,9-6 0,17-6 0,11-3 0,10-4 0,15 3-1,4 5 5,5 7-9,-3 9-1,-11 9-2,-13 10-1,-19 8-16,-20 11-56,-20 4-231,-19 2-25</inkml:trace>
  <inkml:trace contextRef="#ctx0" brushRef="#br0" timeOffset="12057.9272">13603 6587 644,'0'0'0,"0"0"20,0 0-15,0 0 16,0 0-19,0 0 1,18-21 16,30 21-14,18 0 1,15 0 1,13 2-6,11 2 0,2 1-1,-5 1 0,-12-2 2,-11 1-2,-14 1 0,-12 1 0,-15 2 1,-13 6-4,-13 1 1,-12 7 2,-3 9 1,-25 7 4,-12 6-3,-6 5 7,-3 2-8,-2-5 7,6-1-8,0-10 0,7-9 10,7-5-2,6-4-8,7-4 0,5-4 2,6-1-7,4-2 4,-1 0-23,-1-5-10,-2-2-605</inkml:trace>
  <inkml:trace contextRef="#ctx0" brushRef="#br0" timeOffset="13383.2469">15189 7146 62,'0'0'652,"-27"-67"-650,19 42-1,1 6 0,3 7 42,4 3-42,0 6 4,0 3 3,0 0-8,0 3-10,9 23-11,10 23 21,4 31 21,4 34-17,-1 30 8,-2 30 2,-6 15-9,0 7-1,0 0-4,0-15 1,7-23-11,6-31-63,2-39 73,-1-27-8,-3-23 1,-9-14 7,-7-10 0,-4-10-7,-2-4 0,1-22-37,-3-22-466</inkml:trace>
  <inkml:trace contextRef="#ctx0" brushRef="#br0" timeOffset="14522.2763">14886 7119 780,'0'0'3,"0"0"-3,0 0 0,0 0 0,0 0-2,-30-55 2,46 43 0,7-5-8,14-3 10,8 0-2,14-4 0,16-1 1,14 0 2,20 5-3,19-1 0,19 3 2,20 3-2,20 0-1,19 4 1,22 0 0,19 2-9,13-3 9,14-1 0,3-4-19,5-6 8,0-2-45,-3-3 14,-6-5 6,-10 3 30,-11-3 4,-10-1 2,-7 2 23,-7 0-15,-2 2 7,0 4 48,-4 4-62,-3 7 47,-14 3-48,-16 5 1,-25 5 10,-17 0-11,-21 0 0,-19 0-1,-14-2 4,-20 2 3,-19-1-6,-19 2 0,-15 1 7,-11 0-2,-4 0-5,-5 0 0,2 0 3,-2 0 7,0 0-10,0 0 0,0 0-5,0 0 16,2 11-19,3 10 8,0 13 0,2 22 2,0 29-1,-3 32-1,-4 34 14,-5 33-6,-15 28-8,0 17 0,6 7 0,11-12-14,3-21-200,21-34 50,8-28-127,8-21 227,1-22 28,-3-20 36,-4-19 45,-7-18 368,-10-15-296,-4-7-9,-6-7-44,-3-4-47,-1-4 11,0-2-8,0 1-19,0-1 23,-14 5-24,-13 1 0,-14-1 11,-14 2-10,-13-2-1,-12-2 0,-17 1 3,-19-1-7,-16 1 4,-24-3-1,-19 3-28,-18 0-4,-20 1 31,-18 3 2,-14 2 0,-11 2 36,-3 2-34,3 4 7,7 4 24,18 1-32,20 3 24,28 0-15,16 4-1,19 2 1,11 4-10,10-3 0,11-2-12,5-7 15,11-6-5,11-7 2,11-7 0,14-5 3,17-1-3,15 0 0,16-1 8,11-3 4,5 0-16,3-1 4,15-3-36,5-4 1,-1 1-240,-6-2-243</inkml:trace>
  <inkml:trace contextRef="#ctx0" brushRef="#br0" timeOffset="16617.7847">6953 7255 283,'0'0'118,"0"0"-57,0 0-50,0 0-5,0 0 20,0 0 13,0 0 44,-46-8-20,46 5-34,0-3 4,9-8-33,16-7 12,12-11-4,15-12-8,10-7 0,11-12-1,9-4 7,4 2-12,-2 5 6,-11 10 0,-8 8-9,-10 5 9,-13 8-45,-15 5-244,-13 4 37,-14 5 170,-10 4 30</inkml:trace>
  <inkml:trace contextRef="#ctx0" brushRef="#br0" timeOffset="16990.9568">7178 6476 643,'0'0'21,"0"0"1,0 0-22,0 0-17,0 0 15,0 0-2,59 3 4,-1-3 0,14 0 2,7 0 11,1 0-13,-5 0 0,-7 0 4,-8 0-2,-9 10-2,-9 2 0,-8 4 0,-7 3-7,-9 1 7,-10 1 0,-6 1-3,-2 0 10,-5 0-7,-13 2 0,2-4 0,-4 1 5,1-2-5,4-2 0,-2 0 3,4 1 0,4-1-6,4 0 1,5-7-42,0-10-461</inkml:trace>
  <inkml:trace contextRef="#ctx0" brushRef="#br0" timeOffset="20734.3236">9447 10532 136,'0'0'233,"0"0"-233,0 0 1,0 0 30,0 0 8,-80-67-1,51 54 10,-8 1-36,-9-3 39,-9 6-30,-10 3 5,-10 5-11,-14 1-8,-13 3 12,-10 11-19,-6 8 0,-11 3 4,-6 5-4,-6 1 0,-6 1 1,1 1 5,2 3 1,5 2-7,5 3 0,2 5 26,2 6-23,-2 5 5,4 5-2,4 3-4,10-1-4,14-1 1,9 1 1,12-2 0,10-1 0,7-1 0,8 2-1,6 3 5,5 2-11,8 1 6,6-1 1,6 0-3,5 4 3,6 4-3,6 9 1,6 5 4,4 0-9,19 1 4,14-8 3,11-7-4,15-6 4,16-7-2,13-8 2,20-5 1,17-6 13,19-11-14,16-12 1,7-15 0,5-5-1,2-12 0,3-11 0,1-9 0,4-10-10,1-9-7,0-12-2,3-13-6,-2-6-24,-3-11 9,-5-7 40,-10-3 46,-11-4 14,-10 0-60,-12-4 5,-16-7-1,-14-4-4,-22-6 0,-19 1 8,-19 4 3,-21 6-8,-19 14-3,-7 7 0,-27 14 4,-14 15-4,-16 14 0,-13 16 6,-17 16-6,-17 12-12,-15 9-15,-13 5 25,-4 10-6,-1 7 13,5-2-5,11 1 55,14-2-22,18-3 12,19 1-18,18-5-26,18-5 12,15-1-13,9-3-2,7 0-1,3 2-9,0 3-14,9 3-81,14-3 19,6-6-285</inkml:trace>
  <inkml:trace contextRef="#ctx0" brushRef="#br0" timeOffset="21240.8003">9840 10446 34,'0'0'639,"0"0"-536,0 0-103,0 0 0,100-70 0,-33 34 3,12-1 15,10 1-18,7 1 6,-1 1 1,-6 2-7,-10 4 0,-10 6-4,-17 3 1,-12 6 0,-11 4-29,-16 1-54,-13 3-147,-3 1 98,-21 0-35,-10 0 79,-1-1 57</inkml:trace>
  <inkml:trace contextRef="#ctx0" brushRef="#br0" timeOffset="21563.6698">10388 10033 22,'0'0'58,"0"0"-16,0 0 506,0 0-456,0 0-59,0 0-26,-41-13-7,61 12 12,13 0-9,13-1 0,8-1-3,7 0 20,4 3-20,-1 0 0,-5 0 2,-8 0 7,-10 12-18,-10 2 9,-9 7 0,-9 6 4,-6 5-3,-7 2-1,0 3 6,-13-3 0,-5-2-3,0-3-3,0-4 0,2 0 3,2-3-3,0 2 0,4 1-4,2-3-24,1-10-330,4-11 84</inkml:trace>
  <inkml:trace contextRef="#ctx0" brushRef="#br0" timeOffset="22590.0779">11286 9955 1230,'0'0'12,"0"0"-11,0 0-1,0 0-21,0 0 13,0 0 8,38 95 7,-34-49-7,1-1 0,-2-5 3,3-5 7,0-8-17,0-7 7,3-7 0,-4-6-7,-3-5 7,1-2-13,-1 0 5,7-22 3,2-20-9,5-17-5,5-11-44,0 1 52,-1 10-2,-2 17 13,-1 17-1,-3 19 9,0 6-15,4 14 7,1 13 0,-1 7 22,3 3-22,-4-4 0,2-7 6,-1-6 4,-2-7-10,-4-4 0,-1-5 0,-3-3 9,-2-1-9,2 0 0,5-14 15,4-12-9,3-8-6,4-8 0,0 2 0,-4 5-3,-3 10 3,-2 11 0,-4 12-4,-1 2 2,4 11-1,2 14-2,2 4 5,2 7 3,2 1-2,2-4-1,6-4 5,1-6 4,2-6-14,3-5 5,2-10 0,2-2 0,0-10 0,1-17-4,-2-9 0,-5-7-26,-7-6 15,-7-7-43,-11 1 58,-5 4-6,-4 7 6,-4 14 0,-16 16 33,-7 14-13,-7 6-1,-8 23-19,-4 15 0,1 8 24,9 2-21,7-6-3,15-4 9,9-8-1,5-5-12,0-9 4,12-4 0,3-7-10,6-7 10,5-4 0,5-7-1,1-16-2,0-5-4,-3-6-43,-6-3 13,-5-3 21,-6-1 16,-5 5-3,-3 11-1,-4 12 8,0 8 24,0 5 13,0 0-40,0 9 6,0 16 7,0 10-14,0 5 28,0-2-26,12-4 10,2-1-12,3-1 0,0-2 6,1-3-6,3-2 0,1-1-7,4-1 2,-2-8-61,0-8-249,-5-7-280</inkml:trace>
  <inkml:trace contextRef="#ctx0" brushRef="#br0" timeOffset="22861.931">12520 9860 1118,'0'0'0,"0"0"14,0 0-14,0 0 1,0 0-1,0 0 0,43 15 3,-7 9 46,4 6-48,4 3 2,-3-2 6,3 0-2,0-4-14,-1-3 7,2-7-36,-2-4 36,-4-7-109,-6-6-238,-7-6-148,-6-22 359</inkml:trace>
  <inkml:trace contextRef="#ctx0" brushRef="#br0" timeOffset="23079.3078">12992 9516 1035,'0'0'52,"-79"79"-1,35-5-41,-1 9-3,-1 1-7,-6 0 3,0-4 26,4-2-27,5-3 1,13-3 9,8 0-10,5-2-4,4-4-13,4-12-103,2-22-207,2-24-299</inkml:trace>
  <inkml:trace contextRef="#ctx0" brushRef="#br0" timeOffset="23489.7684">11408 10742 927,'0'0'40,"0"0"-40,0 0-13,119-26 13,-28-1 27,20-7-24,20-2 6,16-2 52,8-2-33,9-5-1,5-5-6,-1 3-3,-3 2-4,-10 7-14,-14 5 0,-17 5 10,-17 3-5,-16 6-5,-16 2 0,-16 8 8,-19 2-5,-17 3-3,-16 4 0,-7 0-11,-22 0 11,-15 19-15,-11 7-56,-6 6-147,1-3-153</inkml:trace>
  <inkml:trace contextRef="#ctx0" brushRef="#br0" timeOffset="27042.459">14075 10735 836,'0'0'45,"0"0"-45,0 0-30,0 0 10,25 64 20,-5-4 14,1 27-14,2 33 2,1 30 17,1 27-12,0 16-7,-5 2 16,2-7-15,-2-19 7,-1-24-8,1-27 0,0-22-1,0-16 2,0-11-1,-2-13 0,-2-8 1,-4-12-4,-3-11-36,-4-14-194,-5-11-247</inkml:trace>
  <inkml:trace contextRef="#ctx0" brushRef="#br0" timeOffset="28518.1443">13878 10984 768,'0'0'7,"-41"-63"-3,31 44 5,9 3-5,1 1-4,15 1 2,15-1-2,15 1 0,19 1 0,21-1-2,24 0 8,30 0-7,26 1 1,27-1 0,24-1-6,18-3 6,23-2 0,21-5-4,18 0 6,20 0-4,4 4 2,-5 8-102,-6 1-118,-17-3 131,-17-2 89,-11-4 19,-14-1 67,-17 1-27,-18 4 36,-23 4-57,-21 8 53,-19 1-80,-20 3-7,-16 1 9,-18 0-3,-18 0-18,-16 0 8,-15 0 0,-12 0 1,-10 0-1,-11 0 0,-6-1 5,-7 0 4,-3 0-4,0 0-1,0 0-2,0 1 57,0-2-29,0 2 0,0 0 0,0 0-22,0 0 7,0 0-15,1 0 0,1 0 6,-2 0-6,4 0 0,1 0 0,4 0 6,5 0-13,2 0 7,2 0 0,1 2 6,4-1-6,4 0 0,7-1 6,9 0-1,16 2 7,12 3-12,9 1 0,8 4 5,6-5-5,11 3 0,7-4 12,7-1-8,2-1 5,7-2-9,0 0 2,3 0 15,1 0-17,-5 0 0,0 0 40,-8 0-35,-3 0 7,-9 5-12,-12-2 7,-12 1 7,-18 0-14,-13-2 0,-14 2 2,-12-3 12,-11 2-25,-5 2 11,-3 1 0,1 2-2,-1 6 2,0 6 0,-1 11 1,-4 12 9,-2 16-12,-1 19 2,-20 19 0,-10 18 16,-5 13-16,-4 4 0,2-4 12,11-5-1,14-9-11,13-4 0,13-5 4,19-3-10,7-7 6,-1-13 0,0-7-9,-3-10 19,-5-8-10,-2-4 0,-2-9 0,-3-9 0,-2-11 0,-6-4 0,-6-6-3,-4-3 13,-5-2-12,0 0 2,-27-1 0,-19 4 7,-24-2-7,-20 3 0,-25 2 1,-23-1 4,-22 1-10,-26 0 1,-20 1-28,-26 3 18,-24 2-45,-20 4-5,-21 3-23,-5 1-52,-7 2 70,-7 5-85,3-1 154,0 1 87,1-3-84,5-1 20,6-4 82,3-3-97,21-3 0,10-5 7,13-2-5,12-5 91,8 0-82,16-3-12,17-3 32,22-4-28,26 0 12,19 0-7,23 0 9,19-6 34,17 3-59,21 0 0,19 2 7,17-1-1,13 2-6,5-1 0,5-1-10,20-1-2,17 1-2,16-4 6,11 2-43,5-5-158,-1-3-316,-5-7 238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26:1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5827 4591 212,'0'0'38,"0"0"-36,-89 5 8,57 0-20,-2 3 6,-4 1-16,-2 0 14,-1 3-25,-2 3 21,-2 3-21</inkml:trace>
  <inkml:trace contextRef="#ctx0" brushRef="#br0" timeOffset="16166.5803">4076 5380 630,'0'0'11,"0"0"49,0 0-45,0 0-2,0 0 2,0 0-12,41-23-3,39 23 8,37-5-5,43-11 22,39-9-25,49-4 0,43-2 8,32 5-5,39 5-3,14 4 0,-1 5-10,-2-4-63,-25-3-94,-20-4 69,-26-8 98,-33 0 12,-29-2 23,-32 6 71,-34 8-17,-27 9-6,-30 10-74,-31 2-3,-27 18-12,-31 7 6,-28-3-88,-14-5-473</inkml:trace>
  <inkml:trace contextRef="#ctx0" brushRef="#br0" timeOffset="17830.051">12494 4265 19,'0'0'433,"0"0"-244,0 0-141,0 0-48,0 0 0,0 0-3,64 46 14,-23 24-11,9 27 9,5 21-3,2 13 15,-4 8-21,-2 15 0,-5 1 4,4 0-3,-3-6-2,-3-21-2,-6-20-156,-7-24-181,-9-24 215</inkml:trace>
  <inkml:trace contextRef="#ctx0" brushRef="#br0" timeOffset="18419.1714">12316 4415 257,'0'0'755,"-55"-88"-752,47 63 1,8 9-4,5 2-3,18-1-38,16-4 29,17-1-6,19-5 18,30-3 0,34-4 1,45-4 2,41-2-6,38 3 2,34 4 1,20 6 0,16 4 0,7 4-46,-7-1-16,-6 1-57,-11-4 119,-24-5-1,-14-3 10,-18-2 19,-22 0-26,-18 1-1,-20 6 48,-20 5-4,-20 4-23,-20 6-20,-21 5 7,-19 4-3,-16 2-6,-16 13 0,-11 10 1,-10 9 1,-7 15-2,-4 19 0,-8 20 1,-8 24 1,-13 27-2,-7 13 0,-5 6 15,-13-11-10,3-22-5,3-20 0,2-24 2,-1-17-4,-3-12 2,-4-12 0,-3-6-10,-5-3 10,-4-8-5,-7-12-120,-5-11-289,-9-4 118</inkml:trace>
  <inkml:trace contextRef="#ctx0" brushRef="#br0" timeOffset="18876.087">13279 6032 978,'-66'-17'74,"21"2"-69,22 10-5,19 2 0,15-5-9,41-5 3,35-9-6,51-14 12,52-9 4,48-9 0,49-1-4,36 2 0,29 4 2,22 5-16,11 7 14,-5 6 0,-11 4-9,-26 3 9,-31 1 0,-34 1-7,-35-1 14,-36 4 0,-37 3-7,-35 5 0,-35 9 20,-34 2-18,-29 0-3,-23 0 1,-14 9-27,-20 7 16,-29 8-18,-24 2-37,-16-5-410,-6-4 90</inkml:trace>
  <inkml:trace contextRef="#ctx0" brushRef="#br0" timeOffset="25381.334">3359 7993 863,'0'0'15,"-99"-52"13,78 33-18,12 6-8,9-2 2,6-1 14,17-2-22,14-1 4,17 2 0,30 1-4,33-2 9,33 2-5,38 5 0,33 2 6,25 9-8,16 0 2,6 12 0,1 8-6,-4-1 6,-13-7-6,-18-12-1,-33 0-52,-33-20 57,-32-4-25,-34 5 27,-34 4 14,-26 7-12,-19 8-4,-16 0-4,-7 21-22,-18 10-56,-26 5-392</inkml:trace>
  <inkml:trace contextRef="#ctx0" brushRef="#br0" timeOffset="42444.7798">9365 8565 590,'0'0'195,"-52"-67"-162,36 50 18,4 5-8,3 2 55,3 2-89,1-1-3,1 4 28,3 2-29,-1 1 7,2 2-12,0 10-38,9 18 34,5 18-12,5 17 16,-2 13 3,0 8 8,-4 5-14,-2-7 3,-3-7 0,0-14-20,1-16 14,-2-11-50,0-15-35,-7-12-193,0-7-204</inkml:trace>
  <inkml:trace contextRef="#ctx0" brushRef="#br0" timeOffset="42868.1288">8958 8764 788,'0'0'30,"0"0"-17,0 0 15,0 0-24,7-54 3,9 21-7,6-9 1,3-8 50,2-2-51,0-4 0,1-1 88,-5-3-70,0-2-16,-1 2-2,-5 4 0,0 3-1,-3 13 1,-4 11 0,-1 13-8,-2 16 6,1 0-11,2 23-24,6 10 37,2 12-2,2 1 2,1-1 0,0-5-1,1-7 12,3-6-16,0-3 5,0-2 0,0-3-1,1-2 1,-2 1 0,-3 0-5,-10 0-147,-11-5-425</inkml:trace>
  <inkml:trace contextRef="#ctx0" brushRef="#br0" timeOffset="46331.9541">10896 10875 81,'0'0'151,"-69"-36"159,27 18-273,-2 1 28,-3-1-53,-1 0 5,-2-3 54,-6 1-63,-9-1 5,-11-1 5,-11 0-15,-9 3 9,-13 4-12,-9 6 0,-12 9 10,-14 0-10,-17 14 0,-14 8-7,-21 5 15,-11 3-17,-12 2 9,-8 2 0,-9 0-3,-6 3 3,-4 0 0,-2-2-3,0 0 14,-2-2-11,0 4 0,3 2 0,4 10-1,6 9 2,9 7-1,8 9 1,6 5 7,7 5-1,9 2-7,14 3 0,13-1-8,14 1 8,9 7 0,20 0-2,21 2 15,19-3-21,17-4 8,17-3 0,13 0-13,14 2 13,16-3 0,11 1-9,6 6 18,26 0-20,15-2 10,13-9 1,19-9-15,15-9 15,25-4 0,23-8 4,18-10 2,19-11-1,20-10-5,17-14 1,18-8 11,14-12-12,8-21 0,11-10 12,5-10-4,9-7-1,6-14-7,1-9 6,4-11 0,9-13-3,5-7-3,5-4 10,7-2-10,1-1 15,-7 1-15,-11-7 3,-15-1-6,-24 6 3,-17-1 0,-25 4-11,-25 0 26,-23 0-17,-30-4 2,-29 3 0,-29 5 7,-27 7-7,-27 19 0,-24 12 17,-10 14-16,-32 15 36,-21 6-37,-19 10 0,-23 11 2,-20 11-2,-21 10 0,-18 3 0,-13 17 8,-13 9-15,-9 7 7,-7 11 0,0 5 1,5 2-1,12-2 0,16-7-2,20-6 8,26-9-9,28-8 3,31-8 0,27-4-7,21-2 7,14 0-116,0-2-526</inkml:trace>
  <inkml:trace contextRef="#ctx0" brushRef="#br0" timeOffset="47232.2074">11466 11496 593,'0'0'58,"0"0"-37,0 0-20,0 0 10,15-58-11,8 41 0,14-3 9,13-4-3,25-4-6,25-8 12,34-6-8,33-7 18,32 1-22,36 2 0,27 9 12,18 8-12,15 5 0,-3 4-1,-6 4 3,-12 5-10,-19 5 8,-21 6 0,-22 0 4,-23 1 0,-21 10-4,-18 4 54,-18 4-18,-10 4 35,-15 5-71,-15 2 7,-15 2 6,-18-4-11,-17-6-2,-18-7 0,-12-9 0,-11-4-6,-1-2 6,-27 0 0,-11 0 2,-9-4-2,0-15-90,7-12-157</inkml:trace>
  <inkml:trace contextRef="#ctx0" brushRef="#br0" timeOffset="47600.7023">15546 10631 938,'0'0'15,"0"0"-9,0 0-2,111 28-4,-49-2 0,4 8 3,-2 5-11,0 2 8,-8 2 0,-6 1-5,-7-2 6,-8 1-1,-11-2 0,-8 0 0,-12-3-6,-4 0 6,-14 2 0,-21 4-2,-23 0 5,-20 1-4,-16-4 1,-11 0 0,-2-1 8,8-2-8,15-1 0,18 1 1,19 2-1,12-4-6,7-11-271,8-14-280</inkml:trace>
  <inkml:trace contextRef="#ctx0" brushRef="#br0" timeOffset="50508.306">7733 4992 435,'0'0'34,"0"0"-33,-7-58-1,12 42 0,12-1 0,8-2 11,4-4-17,5-2 6,5-7 0,-3-8-14,-6-13 1,-12-11-337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27:3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11777 9060 409,'-137'-51'104,"-6"-1"-91,-7 2 14,-14-3 79,-16 0-99,-13 3 7,-14 0-5,-20 4-3,-14 6 17,-13 7-23,-16 11 0,-17 14 21,-10 8-21,-27 24 0,-12 19 0,-8 7 9,-14 5-16,0 5 7,-3 4 0,-12 8 3,11 4 2,-9 4-5,5 8 7,11 8-5,2 9 12,16 6-14,16 4 0,12-2 1,22 0 1,25-3-2,21-2 0,25 6 10,18 4-19,18 3 9,27-1 0,26-7-5,29-4 5,23-2 0,16 4-3,18 12 12,16 10-19,18 10 10,12 6 0,29 1-11,21 15 11,24 5 0,32 3-7,33-4 14,43-17-18,37-13-10,41-10 21,42-17-8,30-18 8,38-13 0,26-19 10,27 0-10,23-6 6,17-7-6,17-11 0,13-15-2,14-10 2,12-11-35,6-2-3,0-13 38,-2-8 54,-4-6-47,-2-6-4,-9-9 39,-5-11-42,-14-12 0,-16-17 28,-21-17-7,-23-15 19,-22-18-36,-30-10-4,-24-12 0,-30-17-2,-35-11-63,-32-7 64,-35-6 2,-37-1-6,-34 2 10,-41 2-2,-41 7 38,-42 10-11,-31 6 4,-46 3 4,-40 7-30,-39 10 19,-38 14-27,-34 19 0,-39 17 10,-35 20-10,-31 17 0,-38 15-5,-27 14 9,-22 8-17,-21 10 7,-3 7 6,-4 6-22,10 2 22,16 0-16,19 12-5,31 15-126,22 9 62,26 8-121,30 1 37</inkml:trace>
  <inkml:trace contextRef="#ctx0" brushRef="#br0" timeOffset="4668.2188">10634 8004 715,'0'0'29,"0"0"-8,0 0-21,0 0 0,0 0 4,60-37-1,-1 12 16,17-10-19,17-2 0,13-7 10,7 0-10,5 1 0,-7 5 2,-4 3 4,-7 5-7,-9 3 1,-11 3 0,-13 4-13,-15 4 13,-14 3-26,-8-2-133,-10 1-159,-11-3 155</inkml:trace>
  <inkml:trace contextRef="#ctx0" brushRef="#br0" timeOffset="5020.0216">11575 7465 516,'0'0'70,"0"0"-31,0 0-39,0 0 0,0 0 21,0 0-9,70 0 15,-15-3 14,9-5-28,2 2 4,2 2-17,-2 4 0,-7 0-3,-9 1 4,-10 12-1,-9 3 0,-11 5 1,-8 2 0,-7 4-1,-5 1 0,-3 2 0,-11-1 4,-9-2-4,-3 0 1,-1 0 2,-2-1-3,0-1 0,2-1 0,5-2-4,3-4 4,3-4-81,3-3-228,3-9-61</inkml:trace>
  <inkml:trace contextRef="#ctx0" brushRef="#br0" timeOffset="6112.2304">14058 7313 765,'0'0'68,"0"0"-65,0 0 7,0 0-20,-3 58 8,12-4 2,1 11 10,4 6-2,4 10-8,3 7 0,0 2 1,0-3-9,0-8 8,-1-14 0,0-12-3,-3-11-22,-3-19-84,-4-18-486</inkml:trace>
  <inkml:trace contextRef="#ctx0" brushRef="#br0" timeOffset="7297.501">13826 7412 845,'0'0'5,"-67"-38"7,53 28-6,6 0-3,8-2-3,0-1 0,3-4 23,12-1-18,10-3-4,11 1 12,12-2-10,7 4-3,6 1 0,-2 7 1,-4 4-6,-5 6 5,-6 3 0,-1 16-2,-3 11 7,-1 12-9,-2 8 4,-1 8 0,1 1 2,-1-1-2,2-5 0,-1-6 3,-2-9 1,-2-8-8,-6-6 4,-6-9 0,-3-5-1,-8-9 1,-2-1 0,-1-4 16,-2-18-12,4-12 4,1-12-8,0-5 0,-3-6 3,1-2-3,2 4 0,6 7 2,3 14 1,1 11-6,2 15 0,0 8 3,3 9-15,1 18 15,2 10 0,0 6 1,1 4 5,0-1-12,-3-3 5,-2-7 1,-3-8 3,-1-10-1,-8-5-2,-2-8 0,0-5 5,0 0-5,6-12 0,8-15 3,3-10 10,3-7-12,1-2-1,1 0 4,3 6 1,2 9-10,-2 15 5,-2 14 0,-4 6-5,-4 23 5,2 9 0,-1 10-4,-1 2 11,4 6-13,5-4 6,12-1 0,13-4-3,12-12 3,4-11 0,0-15-3,0-7-2,-2-12-15,-3-16-63,-6-10-121,-6-6 71,-11-6 48,-11-5 85,-12 1 13,-16 6 7,-8 8 16,-13 12 73,-20 9-24,-9 8-17,-9 10-62,-8 1 7,-6 16 23,0 9-22,5 3 8,9 4 9,13 3-26,10-1 27,11 1-27,13-3-5,4-2 3,3-6 2,15-3-9,9-5 4,5-6 0,6-7 3,6-3-3,1-4 0,-2-14 0,-2-3-3,-7-7-4,-4-5-1,-9-1 8,-3-1 5,-6 6 1,-4 6-6,-4 8 19,-1 10-18,-3 3 24,0 2-25,1 0 5,0 9-18,2 16 13,6 12 0,2 3 4,7 5 3,5-1-10,9 4 3,9 2 0,4 2-6,3-1 6,-3-7-39,-5-14-257,-2-22-158</inkml:trace>
  <inkml:trace contextRef="#ctx0" brushRef="#br0" timeOffset="7544.8137">16515 7387 963,'0'0'9,"0"0"-18,0 0 0,0 0 9,30 58 4,9-39-1,4 0-1,9-3 7,1 0 0,3-1-6,1 0-3,-5 0 0,-4-1-5,-5 0 5,-4-3-31,-7-6-152,-9-5-212,-6 0 136</inkml:trace>
  <inkml:trace contextRef="#ctx0" brushRef="#br0" timeOffset="7771.7567">17094 7251 616,'0'0'333,"-60"-4"-325,24 17-8,-7 16 0,-8 11 2,-8 5 8,-2 4-10,3 4 25,5 5-25,4 7 4,2 9-4,3 4 0,-3 4-15,0-2 4,2-11-104,2-14-539</inkml:trace>
  <inkml:trace contextRef="#ctx0" brushRef="#br0" timeOffset="8145.7795">14816 8541 1125,'0'0'22,"0"0"-22,0 0-129,120-65 119,-1 40-13,22-7 20,24-1 3,28-3 8,22-1 46,21-3-39,13 1-15,1 3 15,-6 1-14,-13 5-1,-11 1 0,-16 3 4,-16 5 12,-17 3-16,-25 7 0,-23 6 9,-28 5 3,-26 0-23,-26 1 11,-23 8 0,-15 0-22,-5 7-15,-25 6 4,-16 3-24,-11 1-228,-7-6-179</inkml:trace>
  <inkml:trace contextRef="#ctx0" brushRef="#br0" timeOffset="14769.2473">2600 10463 482,'0'0'59,"0"0"-52,0 0-3,0 0-4,0 0 6,70-10-11,-29 10 5,2 0 0,5 0-1,5 4 1,3 2 0,1 3 2,4 0 5,4 6-9,0 2 2,-8 2-129,-4-1-289</inkml:trace>
  <inkml:trace contextRef="#ctx0" brushRef="#br0" timeOffset="15809.7626">3727 10594 159,'0'0'395,"0"0"-391,0 0 42,0 0-34,0 0-8,0 0 47,-33-37-36,33 35 3,0 2 5,0-2-17,2 1-12,10-3 5,8 0 1,8 0-10,8 1 10,12 0 0,13-2-6,12 2 20,22 0-17,17-1 3,21-2 0,16-3-7,13-4 7,11-4 0,13-4-6,12-3 6,5-4-9,0-1-184,-6-3 82,-8-1 65,-7 2 20,-2 4 26,-9 3 22,-11 10-14,-11 6 29,-10 7-37,-9 1 7,-10 0 9,-13 5-16,-13 2 0,-11 0 6,-14 0-4,-17-3 5,-15-1 1,-15 0-7,-10-3 36,-10 0-22,-2 0 27,0 0 87,-2 0-55,-12 0-56,-6 0-18,0 0 0,-4 0-19,0 0-45,0 0-294,0 0 54</inkml:trace>
  <inkml:trace contextRef="#ctx0" brushRef="#br0" timeOffset="20100.633">9417 10437 206,'0'0'73,"0"0"-71,84-18 4,-29 6 15,16 1 17,20-2 24,14 0-27,15 2-16,17-1 19,9-3-32,8-3 17,10 4 23,-1 1-15,-5 2-7,-10 0-24,-16-3 0,-17 1-2,-16 0 2,-19 1 0,-13 3 2,-16 3 6,-14 2-10,-13 1 2,-12 3 0,-9 0-9,-3 0 9,-10 0-2,-12 6 2,-6 6-15,-6 4-18,-5-1-236,-2 0 67</inkml:trace>
  <inkml:trace contextRef="#ctx0" brushRef="#br0" timeOffset="28146.4546">6384 11361 99,'0'0'96,"0"0"-28,0 0-36,0 0-8,0 0 20,0 0-43,0 0 9,0-8-3,3 6-7,1 1 0,0 0 4,-1-2 2,1 0 3,3 3-9,0-2 0,2 0 3,2 0-3,2-1 0,2 1 0,1 1 6,2-1-7,-1 1 1,3-1 0,2-1-2,1-1 3,2 0-1,-1-1 0,4 1 2,1-1-3,3-2 1,2 1 0,2-2 5,3-1-5,1-1 0,3-2-5,2 1 11,3 2-5,0 0-1,-1 2 0,1-2-5,-2 3 5,4 1 0,3-1-4,1 1 13,0 0-11,4-3 2,-2 1 0,1-3-4,2 2 4,0-1 0,-2-2-5,2 3 17,-1-2-14,-2 4 2,2 0 0,-5 3-4,-4-1 4,-2 2 0,1 0-7,2-1 19,0-1-18,3 0 6,1-1 0,-3 0-3,0-1 3,-2 0 0,1-1-5,-1 2 14,-1 1-9,0-2 0,-2 0 0,1 0-3,2 2 3,-1-2 0,-1 1-4,0 0 18,-1 0-16,1-2 2,0 1 0,-1-1-2,0 1 2,-4 0 0,-2 0-7,-2 0 18,-2 3-11,0-4 0,0 4 0,1 1 0,-1 0 2,0 1-2,-1-1 0,-1 0 10,2-2-7,1 0-3,1 2 0,3-3 8,-2 2-8,-1 2 0,-5-1 0,-4 0 12,-4 0-12,0 1 0,-3 1 0,-1 0 3,5 0-3,-1 0 0,4 0-5,2 0 17,1 3-6,1 0-6,3 1 0,0 0 13,0-2-9,-1 0-4,1 1 7,-1-2 0,0 0 14,0 1-21,-1 0 1,1-1 23,-2 0-21,-1-1 0,4 0 16,1 0-14,2 0 22,4 0-27,-4 0 2,2 0 4,-7 0-6,-4 0 0,-4 0-3,-5 0 14,-2-1-11,-7 0 0,-4 0 0,-4 0 3,-3 1-1,-1 0-2,1 0 0,-1 0 12,0-2-2,1 2-10,1 0 0,0 0-2,0 0 2,-1 0 0,1 0-6,0 0 17,-2 0-15,1 0 4,-1 0 0,1 0 1,-1 0-1,0 0 0,0 0-6,0 0 20,1 0-2,-1 0-12,0 0 0,0 0 6,0 0-6,0 0 0,0 0-6,0 0 18,0 0-15,0 0 3,0 0 0,0 0-2,0 0 2,0 0 0,0 0-5,0 0 15,0 0-16,0 0 6,0 0 0,0 0-15,0 0 14,0 0-5,0 0 2,0 0-12,0 0 9,0-1-41,0 1-193,-1-1 39</inkml:trace>
  <inkml:trace contextRef="#ctx0" brushRef="#br0" timeOffset="29323.4552">12539 11332 356,'0'0'219,"0"0"-169,0 0-50,0 0 0,0 0 12,0 0-12,2 0 0,22 0 21,11 0-14,18 2 57,16 3-52,20 1 3,19 0 21,16 2-35,15-1-1,8 1 0,6-2 7,-3-2-18,-6-4 11,-7 0-2,-13-1-13,-10-8 16,-11 0-1,-12-3 10,-8 2-4,-9 3 33,-7 0-25,-8 1 15,-12 2 18,-13 1-40,-9 3-4,-11 0-3,-6 0 0,-6 0-1,-2 0 1,0 0 0,-2 0 14,-13 0-14,-7 0-9,-10 2-106,-6 4-81,-10-2-266</inkml:trace>
  <inkml:trace contextRef="#ctx0" brushRef="#br0" timeOffset="32305.7319">5831 12243 54,'0'0'43,"0"0"-26,75-9 1,-40 5-12,5-3 4,8 0-4,6-4-5,4 2 33,5-2-13,5 0-1,3 3 6,4 0-24,3 1 9,-4 1-11,4 1 2,-4 1 3,-1-1-5,3-1 0,1-1 1,3-2 5,5-4-6,3-1 0,1-3 0,3 4 3,0 1-3,-3 3 0,-3 0-4,-4 3 10,0 1-7,-5 1 1,0 1 0,-4-1-1,-5-2 1,-4 4 0,-2 0-3,-1-1 9,1 0-6,-1 1 0,1 0 4,4 0 20,3 1-24,3 1 0,1 0 7,1 0 0,-1 0-7,-2 0 0,-5 0 2,-3 0-1,-2 0-1,-2 0 0,0 0 23,-3 0-15,2 0 8,0 9-16,2-1 3,2 3 10,0 1-13,2-1 0,0-2 5,2-1 0,-4-2 1,1-1-5,-4 1 4,-2-1 17,-1 1-18,0 1 0,1 0 29,2-1-24,4-1 9,3-3-14,2-1 7,3-1 11,3 0-22,0 0 2,1-5 4,-3-1-2,-4-4 0,-5 2-4,-4 1 0,-6-1 23,-2 3-21,-6 0 0,-5 2 31,-5 1-25,-3 2 27,-7 0-35,-6 0 10,-9 0-3,-4 0-7,-5 0 0,-1 0 0,0 0 8,0 0 2,0 0-9,0 0 5,0 0 8,0 0-14,-1 0-6,-8 9 0,-6-3-101,-4-1-371</inkml:trace>
  <inkml:trace contextRef="#ctx0" brushRef="#br0" timeOffset="34687.9355">12938 12125 110,'0'0'290,"0"0"-148,0 0-84,0 0-22,0 0-21,0 0-10,0 0 38,-4-9-41,4 9 0,4-2 5,11-1 1,11-2-4,14-3-4,16-3 4,15 0 11,16-1-15,13 1 0,13 5 8,13 1-4,5 3-4,7 0 0,-1-2 0,-3-1-6,-4-2 6,-1 2 0,-1-3-1,-3-1 8,2 3-10,-4-1 3,0 4 0,-2 3 0,-5 0 0,-3 0 0,-5 0-2,-5 2 7,-4 3-10,-8 0 3,-2 1 2,-4-4 8,-6 1-8,-4-1 0,-9-2 0,-4 0 2,-8 0 0,-4 0-2,-5 0 0,-4-2 3,-3-3-3,-3 0 0,-2 1 10,-4 0-8,0 1 6,-7-2-8,-1 2 2,-4 2 9,-6-1-9,-2 1-2,-5 0 14,-3-1-13,-1 2 27,0 0-6,0 0 18,0 0 16,0 0-47,0-2 0,0 2 2,0 0-7,0 0 0,0 0-4,0 0 0,0 0-2,0 0 2,0 0 0,0 0-1,0 0 6,0 0-7,0 0 2,0 0 0,0 0-5,0 0 7,0 0-2,0 0 0,0 0 3,0 0-3,0 0 0,0 0 0,0 0-4,0 0 4,0 0 0,0 0-1,0 0 6,0 0-10,0 0 5,0 0 0,0 0-2,0 0 2,0 0 0,0 0 0,0 0 7,0 0-11,0 0 4,0 0 0,0 0-1,0 0 1,0 0 0,0 0 0,0 0 3,0 0-5,0 0 2,0 0 0,0 0-4,0 0 5,0 0-1,0 0 0,0 0 3,0 0-8,0 0 5,0 0 0,0 0-5,0 0 5,0 0 0,0 0 0,0 0 2,0 0-3,0 0 1,0 0 0,0 0 0,0 0 1,0 0-1,0 0 0,0 0 9,0 0-15,0 0 6,0 0 0,0 0-6,0 0 6,0 0-1,0 0 1,0 0 0,0 0-9,0 0 9,0 0 0,0 0-2,0 0 2,0 0 0,0 0-5,0 0 12,0 0-20,0 0 11,0 0-27,0 0-2,0 0-106,-9 4-100,-6 0 42</inkml:trace>
  <inkml:trace contextRef="#ctx0" brushRef="#br0" timeOffset="39169.3279">7501 13080 130,'0'0'88,"0"0"-52,0 0-19,0 0 13,0 0-17,0 0 11,-1-2 13,1 2-24,0 0 23,0 0-13,0 0 0,0 0 23,0 0-26,0-1 4,0 1 3,0 0-25,0 0 15,0 0-17,0 0 0,0 0-13,0 0 13,0 0-12,6 0 12,7 0 0,3 4-4,4 2 4,1-1 0,6 1-1,1-1 1,1 1 0,3 0-3,0-1 11,2 0-9,3-1 1,6-1 0,6-1-3,11-2 5,7 0-2,7 0 0,6-7 9,4-1-10,3 0 1,2-4 0,-3 0 0,0-1 0,-1 2 0,4 2-4,4 3 8,2 1 1,5 0-5,-1 4 0,0-2-7,1-1 7,-1-3 0,-2-4-5,1-3 15,4-3-7,2 0-3,3-6 0,1-2-1,1-1 1,-2 0 0,-2 1-6,-1 3 17,-3 2-13,1 2 2,0 0 0,0 1-1,-2 0 1,-3 3 0,-4 0-4,-3 3 13,-5 3-13,-7 2 4,-3 3 0,-2 3-1,1 0 1,-1 0 0,-3 0-2,-4 4 6,-4 4-5,0-2 1,-1 0 0,3-1-1,-2-1 1,-1 0 0,-1-1-2,0 1 10,1 0 2,-1-1-10,0 0 0,1 0 15,0 2-13,-2-5-2,0 2 0,-2-2 10,-1 1-6,-2-1-4,-1 0 0,-1 1 9,-3-1-9,-1 1 0,-2 1 9,1 1-3,6 2 16,4-3-16,3 3 8,2-5 19,-2 4-31,-3-2 4,-2-2-6,-10 0 6,-5 0 7,-10 0-13,-5 0 0,-5 0 13,-5 0-10,-6 0-3,-2 0 0,-5 0 4,-1 0 1,-1 0-5,0 0 0,0 0 5,0 0-4,0 0-1,0 0 0,0 0 5,0 0-6,-1 0 1,-6 0-23,-5 0-71,-2 0-479</inkml:trace>
  <inkml:trace contextRef="#ctx0" brushRef="#br0" timeOffset="40778.4003">15031 13158 360,'0'0'195,"0"0"-184,0 0 11,0 0 27,0 0-48,0 0 12,36-34 11,-15 28 1,6-1 28,8-1-38,10 1-2,12-1 28,12 3-26,12 2 13,13 3-4,13 0-24,15 0 31,12 0-31,10 0 6,7 0 4,7 0-8,0 4-2,3-1 0,3-2 10,-9 0-13,4-1 3,-1 0-27,0 0 15,6 0 12,1 0 1,0 0 13,1-1-9,-2-2 10,-11-1-15,-3 4 0,-9-2-4,-13 1 4,-6 0 0,-17-1-6,-11 1 16,-9 1-11,-12 0 1,-9-1 0,-13-1-1,-10-2 1,-9 2 0,-8-1-4,-8 1 17,-9-2 3,-3 3-11,-3 0-3,-1 0 68,0 0-61,0-4-3,-7 1-6,-9-1-47,-7 4 8,-9 1-113,-13-4-448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29:10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9821 6667 100,'0'0'582,"-28"-65"-570,23 42 33,4 10-6,1 8 30,0 2-69,0 3 0,0 0-1,8 14-6,13 18 6,9 20-1,3 24 2,0 24-3,0 16 3,-4 7 0,-2 4 5,-2-11 4,-1-14-18,-4-17 8,-2-19 1,-6-15-25,-5-14 25,-5-9-27,-2-12-29,0-16-214,-8-7-23</inkml:trace>
  <inkml:trace contextRef="#ctx0" brushRef="#br0" timeOffset="469.1297">9550 6723 845,'0'0'32,"0"0"-34,0 0 15,-29-64-26,60 48 8,18-7 5,30-5-9,25-3 9,23-1 0,19 0-6,5 0 16,0 3-20,-8 0 6,-10 3 4,-13 3-3,-13 1 3,-13 4 0,-15 2 0,-14 5 18,-12 4-27,-14 7 9,-11 0 0,-6 18-23,-4 16 23,-4 19 0,0 17 17,-5 16 4,0 12-23,-4 4 2,-2 4 0,-3-5-2,0-9 2,0-7 0,0-9-3,4-7 20,5-7-34,3-9 13,-1-9 3,-2-10-26,-7-9-140,-2-9-50,-5-11-100,-12-5 236</inkml:trace>
  <inkml:trace contextRef="#ctx0" brushRef="#br0" timeOffset="883.4198">9747 7959 532,'0'0'247,"-65"-11"-241,58 7-6,7-1 0,25-6-23,30-10 23,28-9 0,29-14 9,24-5 12,18-3-27,16-2 6,10 2 0,4 2 9,-2-1-9,-7 6 0,-16 3-1,-15 5 21,-19 4-30,-21 4 10,-19 8 0,-20 5 9,-24 8-9,-17 6 0,-15 2-2,-9 0 20,0 2-37,-14 13 12,-13 5 7,-10 6-18,-10 0-82,-1-4-210,-3-7 48</inkml:trace>
  <inkml:trace contextRef="#ctx0" brushRef="#br0" timeOffset="2792.3405">18622 5948 397,'0'0'64,"0"0"3,0 0-66,0 0 16,0 0 18,0 0-29,0 0 23,7-60-29,0 55 7,0-3 39,0 5-35,2-1-11,-3 1 14,-1 2 2,-3-1-16,-2 2 0,0 0 0,1 0 15,-1 0-9,0 0-6,0 0 6,0 0 13,0 0-26,0 0 7,0 0 0,0 0 9,0 0-6,0 0-3,0 0 3,0 0 18,0 0-39,0 0 18,0 0 0,0 0 2,0 0 0,0 0-2,0 0 2,0 0 17,0 0-36,0 0 17,0 0 0,0 0 4,0 0 1,0 0-5,0 0 0,0 0 18,0 0-36,0 0 18,0 0 0,0 0 8,0 0-5,0 0-3,0 0 0,0 0 18,0 0-36,0 0 18,0 0 0,0 0 0,0 0 5,0 0-5,0 0 0,0 0 17,0 0-37,0 0 17,0 0 3,0 0 1,0 0 1,0 0-2,0 0 0,0 0 19,0 0-39,0 0 20,0 0 0,0 0 2,0 0 3,0 0-5,0 0 0,0 0-22,0 8 21,0 1-55,0-3-471</inkml:trace>
  <inkml:trace contextRef="#ctx0" brushRef="#br0" timeOffset="3591.7728">18553 5944 167,'0'0'320,"0"0"-248,0 0-61,0 0 48,0 0-24,0 0-33,78-57 6,4 53-8,38-2 0,38 1 47,33 3-35,37 0-8,23 2-4,22 0 11,9 5-19,1 5 8,-15-5 0,-23-3-8,-25-2 10,-31-5-2,-22-10 3,-19-3 7,-24 1 19,-18 5-21,-18 3-3,-18 5 74,-20 2-76,-20 2 3,-18 0-6,-12 0-4,0 8-14,-29 8-23,-22 7 18,-22 5 15,-19-5-362</inkml:trace>
  <inkml:trace contextRef="#ctx0" brushRef="#br0" timeOffset="63127.1497">19037 1255 131,'0'0'814,"-19"-94"-814,17 57 0,2 9 24,0 11-22,2 6 34,0 7 14,1 4-42,4 16-8,4 33-59,3 38 59,-1 41 26,-8 39-16,-5 32 3,0 13-7,-12 6-2,1-7-8,2-13 2,7-17 2,2-27-4,0-32 0,7-33-5,4-24-7,-3-18-3,-2-13 14,-2-17-212,-2-17-244</inkml:trace>
  <inkml:trace contextRef="#ctx0" brushRef="#br0" timeOffset="63594.611">18686 1286 85,'0'0'211,"-36"-75"463,32 40-669,4 1-10,25-2 5,17-10-6,22-4 5,21 0 1,24-2-6,23 10 3,18 6 3,20 7 5,8 7-1,-3 8-5,-7 9 1,-20 5 0,-24 5-6,-25 13 6,-27 4-3,-23 1-2,-20 3-5,-12 6 9,-6 14-8,-7 17 9,-4 25 0,0 24 3,-8 24-3,-9 16 7,-5 23-4,-2 5 5,2-1-8,-2-4 0,3-18 0,2-10 0,4-16 0,2-24-1,3-29-8,-1-24 3,-5-20-18,-9-15-113,-9-15-266</inkml:trace>
  <inkml:trace contextRef="#ctx0" brushRef="#br0" timeOffset="63939.9336">18741 2935 1101,'0'0'6,"0"0"-6,73-21-42,36-2 42,50-8-1,38-4 1,23-2 0,13 3-4,-6 3 4,-20 5 0,-32 8 4,-28 9 0,-33 8-6,-34 1 2,-29 2-5,-26 9-3,-24 6-43,-7 0-50,-28 5 91,-17-4-65,-11-6-180,-3-5-169</inkml:trace>
  <inkml:trace contextRef="#ctx0" brushRef="#br0" timeOffset="69019.5923">22295 879 621,'0'0'120,"0"0"-90,0 0-26,0 0 23,0 0 23,0 0-9,-10-13-13,10 13-24,0 0-4,0 0 12,0 0-10,0 0-4,-1 0 3,-4 0-1,-13 4 0,-20 20-17,-35 19 17,-32 18 4,-32 14 0,-28 11-1,-22 2-3,-16-2 0,-4-3-3,0-9 3,9-10-9,21-11 1,20-7 16,27-12-1,30-9-7,31-9 0,31-7 1,24-7-1,14-2 0,0 0-3,0 0-1,0 0-14,14-2-32,7-10 26,5-3-17,0-7-133,-6-6-158,-4-4 105</inkml:trace>
  <inkml:trace contextRef="#ctx0" brushRef="#br0" timeOffset="69376.195">20419 1251 511,'0'0'262,"0"0"-257,0 0-5,-99 102-16,26-34 16,-14 11 3,-10 10 4,4 3-14,10-1 7,13-9 0,14-12 2,17-16-2,14-15 0,14-15 1,10-10 7,1-5-8,19-9 9,19 0 15,20-9 24,20-13-46,14-5-1,15-2 19,8 0-17,0 5 0,-6 8-3,-14 11 0,-22 5-4,-20 10-14,-26 9-50,-21 2-489</inkml:trace>
  <inkml:trace contextRef="#ctx0" brushRef="#br0" timeOffset="70585.2096">21666 2434 972,'0'0'58,"0"0"-58,0 0-41,97 16 33,-34 6 8,8 6 5,5 3-5,-2 2 0,-5-1-5,-13 0 2,-16-3-8,-15-4-38,-14-4 8,-9-10 21,-2-4-17,0-7 37,-10-1 15,-9-18 0,0-11 0,-1-7-15,11-9 3,9-4 6,6 3-9,20 6 0,9 7 1,4 14 5,5 6-11,4 4 5,1 4 0,3 6-4,-4 0 2,-7 4-12,-8 10-9,-8-2-413</inkml:trace>
  <inkml:trace contextRef="#ctx0" brushRef="#br0" timeOffset="71301.1151">22565 2472 821,'0'0'53,"0"0"-53,0 0-11,0 0 11,0 0 2,81-4-2,-49-1 0,-3 0-2,-4-1 2,-9 1 0,-9-1-32,-7-1 28,0-3-5,-7 0-30,-9 2 39,-6 2 1,-1 6 6,-4 0-10,-1 14 3,-1 10 0,3 8-7,7 4-3,11 2 3,8-1 4,5-2-9,22-1 11,11-6-6,13-7 7,12-13-7,9-8 7,8-11 0,1-16-5,-4-4 11,-10-3-11,-14-4 5,-19-2 0,-18-1 7,-12 1-4,-4 8-3,-12 8 27,-15 9 6,-10 10-12,-6 5-21,-7 6 0,-1 15-3,5 5 3,7 2 0,15 0-2,9 0 2,12-2-1,3-2-14,8-3 12,18-6-6,8-6 2,10-7 7,4-2 4,-1-2-4,-5-12-12,-11-1-30,-11-6 26,-13-1 4,-7-1 14,0 0-2,-9 2 56,-4 6-2,1 5-2,3 4-10,5 4-15,3 2-8,1 0-19,0 0-16,0 15 9,5 5-1,7 10 4,8 2 5,5 1-1,2 0 7,1 2-7,1-2-2,-2-4 1,-1-7-286</inkml:trace>
  <inkml:trace contextRef="#ctx0" brushRef="#br0" timeOffset="71739.8685">23574 2434 746,'0'0'4,"-106"0"26,51 16 11,5 4-23,12 3 12,14 4-13,13-3-10,11 1-14,11-4 3,20-4 4,13-9-3,7-8-46,7 0-115,-3-15 37,-4-7 50,-13-6 76,-10-6 1,-12-9 44,-10-8 60,-5-6-54,-1-5-1,0-1 6,-9 5-24,-1 9 17,0 11-12,0 9 18,2 10-8,2 6-46,1 7 29,2 6-6,-1 7-23,-3 24-10,0 15 3,1 13 7,2 6-1,4 3-9,0 0 10,8-2-10,5-1 10,0-6-28,-2-8-232</inkml:trace>
  <inkml:trace contextRef="#ctx0" brushRef="#br0" timeOffset="72730.7577">21100 3656 874,'0'0'106,"0"0"-74,0 0-29,0 0-6,0 0 0,0 0-4,30 65 14,-11-2 0,-3 15-3,-5 5-4,-8 6 0,-3 4-1,-5 2 8,-11 1-14,-4-5-43,-1-15-271,5-17 73,4-26-9,6-23 114</inkml:trace>
  <inkml:trace contextRef="#ctx0" brushRef="#br0" timeOffset="73170.5052">20930 3735 1183,'0'0'51,"0"0"-26,0 0-25,0 0-49,0 0 48,0 0-15,115-92 14,-1 36-34,33-11-20,10 12 50,-1 12-15,-7 7 19,-12 7 2,-15 9-6,-25 9 12,-23 8-12,-27 3 1,-24 0 5,-12 8-3,-11 7-14,0 10 17,-7 9 13,-12 16-7,-4 16-2,-1 12 1,2 6-3,2-2 17,6-4-19,3-8 0,4-1 3,2-5 7,-1-3-20,-1-4 9,0-5-17,-2-8-98,-3-13-184,-3-13 23,-3-15 49,-3-3 170</inkml:trace>
  <inkml:trace contextRef="#ctx0" brushRef="#br0" timeOffset="73540.1954">20987 4549 1219,'0'0'3,"0"0"-3,37-67-32,37 29 17,28-6 9,26 3 3,9 6 3,13 4-1,7 7 1,2 4 0,-8 5 8,-13 7-4,-24 4-6,-30 4 2,-30 0 0,-25 0-3,-14 0 3,-12 0-1,-3 0-8,0 0 16,0 2-14,0 2 3,-6 2 4,-6 3-5,-2 1 5,-2-1-60,-2-1-103,-2-3-43,-2 0-204,-2-5 103</inkml:trace>
  <inkml:trace contextRef="#ctx0" brushRef="#br0" timeOffset="95508.1537">18186 3400 606,'0'0'82,"0"0"-82,0 0 0,0 0 4,0 0 10,0 0-19,0 0 5,-2 2 0,2-2 3,0 0 4,0 0-7,0 0 12,0 0-3,3 0 16,21-14-25,18-10 0,27-12 38,23-9-27,25-9 0,16-5 2,12-4 7,-1 2-40,-1 6 19,-13 7 1,-16 13-26,-24 15 21,-37 15-38,-43 6-271</inkml:trace>
  <inkml:trace contextRef="#ctx0" brushRef="#br0" timeOffset="95807.2588">18245 4264 842,'0'0'49,"0"0"-22,0 0-14,79-85-13,-6 37 0,27-14 10,17-3-30,15-2 20,1 6 0,-6 11-2,-13 11 2,-26 11-42,-37 9-493</inkml:trace>
  <inkml:trace contextRef="#ctx0" brushRef="#br0" timeOffset="97614.6544">7779 3140 580,'-78'-20'8,"20"4"35,17 2-40,15 4 1,10 1 25,9 3-12,3 2-8,3 0 23,1 2-1,0-1-22,13-1-9,13-3 0,15-1-1,18-1 13,24-2-13,31-3 1,42-5 0,38-2 18,36-1-18,39 2 0,26 7 19,18 13-18,16 0-1,-1 8 0,-12 10-35,-11-2 21,-23-5-14,-23-6 28,-25-5-18,-28-3 24,-29-12-6,-26 0 16,-25 0-14,-25 5 61,-21 5-59,-17 1 16,-13 4 33,-8 0-43,-8 0 0,-12 2-10,-8 4 0,-8-1-5,-4 1 1,-2-3 4,0 6-3,-20 9-14,-23 7-10,-25 2-178,-23-7-195</inkml:trace>
  <inkml:trace contextRef="#ctx0" brushRef="#br0" timeOffset="99814.5132">14397 6441 118,'0'0'690,"0"0"-686,-24-54-2,22 45 72,0 4-74,2 1 0,0 2 34,0 2-19,0 0-14,0 0-1,0 0 0,2 13-17,13 28 22,6 28-5,3 37 44,-1 30-41,-3 25 32,-1 17-35,1 2 1,1-11-38,1-22 31,0-23-150,-7-25-40,-2-23-289</inkml:trace>
  <inkml:trace contextRef="#ctx0" brushRef="#br0" timeOffset="100499.284">14190 6258 84,'0'0'603,"0"0"-575,0 0-10,0 0 71,0 0-86,0 0-3,-12-49 4,47 36 20,24-6-21,30-9-3,30-3 0,28-1 13,23 4-13,13 2 0,4 6-8,-1 5 19,-14 2-19,-19 2 8,-21-1-4,-25-3-19,-25-1 23,-22 3 0,-16 2 19,-16 4 0,-12 4-19,-8 3 0,-5 0 0,-3 0 19,0 0-19,0 0 0,3 3-1,5 18 10,2 21-9,4 38 0,-1 33 3,-5 36 29,-5 27-23,-3 14-9,-3 10 12,-7-4-1,1-9-14,7-20 3,2-27-14,0-28-19,0-28-56,0-20 89,-3-15-26,-7-16 38,-1-11-15,-5-9 3,-2-13-79,-2-8-296</inkml:trace>
  <inkml:trace contextRef="#ctx0" brushRef="#br0" timeOffset="100909.0513">14224 8223 1054,'0'0'52,"0"0"-52,0 0-7,0 0-9,0 0-20,69 22 28,33-38 8,31-23 0,27-15 9,25-11-9,14-9 0,10 1 18,-3 4 1,-8 5-30,-17 10 11,-23 6 0,-21 6-5,-20 6 5,-20 8 0,-19 8 4,-20 7 16,-17 6-34,-18 6 14,-12 1 0,-6 0-27,-5 0 27,0 4 0,-18 16-24,-8 6 16,-10 2-135,-5-6-252</inkml:trace>
  <inkml:trace contextRef="#ctx0" brushRef="#br0" timeOffset="101691.5812">19637 5879 70,'0'0'668,"0"0"-666,-68 27 37,61-18-25,1-1 3,6-2-16,0-1-1,4 0 0,19 0 75,16-5-71,25 0 58,35-25 21,33-17-63,37-12 25,22-10-45,11-1 0,-6 2 0,-16 6 1,-18 8-1,-27 8 1,-29 13 27,-38 11-55,-32 8 27,-24 7 0,-12 2-21,-12 8 21,-22 18-6,-18 17 2,-14 11-155,-9 1-66,2-2-184,7-8 175</inkml:trace>
  <inkml:trace contextRef="#ctx0" brushRef="#br0" timeOffset="102429.0887">8401 11693 445,'0'0'31,"-46"56"-62,44-44 31,2-8-204,8-4 119,6-6-4</inkml:trace>
  <inkml:trace contextRef="#ctx0" brushRef="#br0" timeOffset="111890.0533">17829 8527 79,'171'-26'317,"-31"8"-287,-20 12-37,-24 6 7,-16 0-11,-21 0-2,-18 0-30,-16 0 33,-16 0-15,-9 0 7,-20 0 14,-17 0-174</inkml:trace>
  <inkml:trace contextRef="#ctx0" brushRef="#br0" timeOffset="115408.13">13056 10622 592,'0'0'19,"0"0"30,0 0 25,0 0-70,0 0 27,0 0-16,0 0-7,-16-1 45,16 1-51,0 0-2,3-2 30,12-1-18,14-1-12,20-4 0,22 1 0,28 0 21,33-3-21,35-1 0,35 1 29,31 4-29,15 6 0,6 0-2,1 4 19,-2 11-41,-1-3 24,-4-3 0,-7-7-6,-12-2 7,-11-10-1,-14-5 0,-12 2 25,-11 6 54,-19 4-53,-16 3-13,-16 3 21,-15 4-24,-15 1-13,-17-4 3,-21-1 0,-21 1-4,-17-2 4,-13-1 0,-8-1-1,-3 0 26,0 0-20,0 0-5,-5 0 9,-13 3-35,-9-2-218,-8-1-391</inkml:trace>
  <inkml:trace contextRef="#ctx0" brushRef="#br0" timeOffset="116851.5075">20830 10674 795,'0'0'116,"103"-40"-52,-12 24-50,26 1 42,28 2-17,23 5-29,12 4 85,8 4-95,-6 4 0,-16 13 1,-15 1-1,-20-4-9,-18-9-16,-19-4 25,-20-1-22,-21 0 22,-21-3 0,-17 0 6,-15 0 2,-5 0-16,-29 2 5,-23 1-148,-28 11 118,-24 9-149,-23-1-459</inkml:trace>
  <inkml:trace contextRef="#ctx0" brushRef="#br0" timeOffset="117851.0064">5407 12012 139,'0'0'72,"0"0"-12,0 0-20,0 0 32,0 0-7,0 0-30,-24 0 52,24 0-63,0 0 5,0 0 13,0 0-29,16 0-13,22 0 0,24-3 0,28-8 68,27 0-56,26 5-8,25 5 15,15 1-8,4 24-22,-12 12 3,-21 4-179,-22-4-398</inkml:trace>
  <inkml:trace contextRef="#ctx0" brushRef="#br0" timeOffset="119811.6829">10274 13136 95,'0'0'511,"0"0"-464,0 0 55,0 0-94,0 0 7,0 0 50,-54-36-39,52 32 30,0 4-29,2-2-17,0 2 82,0 0-90,0 0 0,0 0 10,14-3 8,25-1-29,26-3 9,28 0 0,26 1 8,31 4-8,28 2 0,27 0 6,18 2 20,16 11-46,4-1 20,-8-1-2,-10-3-32,-21-5-6,-16-3 33,-13-9-7,-18-12 28,-19 0-11,-24 4-3,-21 8 0,-17 5 122,-13 4-115,-10 0-4,-8 0 16,-14 0-2,-7 0-20,-10 0 3,-8 0 0,-5 0-18,-1 0 18,-13 0-30,-18 7-19,-15 5-192,-11-2-158</inkml:trace>
  <inkml:trace contextRef="#ctx0" brushRef="#br0" timeOffset="123684.2484">17983 11412 718,'0'0'59,"16"67"-57,16-6-2,5 12 0,8 7 17,3 1-15,4-8-2,8-7 0,6-10 10,6-10 9,1-6-19,-5-10 0,-6-8-1,-9-9 3,-9-6-4,-12-7-29,-13 0-475</inkml:trace>
  <inkml:trace contextRef="#ctx0" brushRef="#br0" timeOffset="123957.0938">18615 11361 972,'0'0'7,"0"0"39,0 0-42,0 0-4,-81 67-9,37 17 9,-8 14 4,-6 7-4,0 4 0,2 4 1,2-2 14,3-5-30,5-10-3,5-15-70,7-16-125,5-14-67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33:22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18729 9485 85,'0'0'604,"-114"47"-598,64-17 0,6 5-1,7 2-5,6-1 0,7-2 8,6 3-8,6-1 5,8 7 5,4 7 1,13 7 17,17 5 12,11 3-24,16 3-4,12-4-8,13-7-1,11-10-3,11-12-6,8-13 0,11-13-9,6-9 15,3 0-2,0-16-18,-5-10-16,-3-6-92,-6-7 128,-4-4 7,-3-4-7,-9-6-24,-8-3 20,-8-7 4,-11-5 9,-13-1 8,-10-5-16,-15 1 1,-11 2-2,-12 1 6,-13 5 13,-1 6-9,-22 5 25,-16 4 9,-12 5 13,-13 7-47,-10 5 48,-10 3 1,-3 3-14,-1 1 52,-1 3-76,-2 1 2,-4 5-13,-6 5-9,-3 5-2,-1 5 2,6 2-5,5 8 6,9 10-2,12 8 0,12 4 0,13 6-10,9 7 0,7 1-79,7 1-82,10-3-87,10-10-215</inkml:trace>
  <inkml:trace contextRef="#ctx0" brushRef="#br0" timeOffset="26479.9597">20700 9399 274,'0'0'89,"0"0"-44,0 0-33,0 0-6,0 0 20,0 0 2,0 0 36,1 0-61,-1 0-1,1 0 34,4 0-26,6 0-10,11 0 1,15 0 2,14 0 25,13-1-28,10-7 0,8-1 24,5-3-10,4-5-14,1-4 0,2-10 4,-1-8-7,-1-4 3,-3-5 0,-3 0 1,-8-2 6,-6-1-7,-6-3 0,-7-1 4,-2-4-11,-7-1 7,-6-3 0,-9 0-8,-11-1 17,-8 2-9,-7 6 0,-9 5 2,-2 6 3,-15 5-5,-12 4 0,-10 5 7,-10 6 3,-12 6-10,-9 6 0,-4 5 4,-4-1-14,5 1 10,2-2 0,12 2-3,11 0 15,13 4-12,10 3 0,7 1 2,6 0-23,4 0 5,5 4-340,3-4 154</inkml:trace>
  <inkml:trace contextRef="#ctx0" brushRef="#br0" timeOffset="26894.7204">21836 7991 657,'0'0'10,"0"0"40,0 0-50,0 0 7,-80 4-21,42 10 14,-10 5 0,-5 4 1,-8 6 5,-2 2-6,7 0 0,7 1 6,14-2-7,8-3 1,7-2 0,7-2-3,7-3 11,6-3-8,3-1 0,20-3 2,6-3-2,8 1 0,5-4 0,4-1 5,4-3 1,-2-1-6,-1 1 0,-6 1 2,-9 0-33,-13 0-192,-16-2-136</inkml:trace>
  <inkml:trace contextRef="#ctx0" brushRef="#br0" timeOffset="28836.15">21217 7389 166,'0'0'431,"-70"-65"-403,30 38-28,-5 7 0,-10 5-5,-8 6 14,-14 7-18,-11 2 9,-9 2 0,-5 9-10,2 3 10,2 3 0,3 2 5,3 4 10,4 4-21,5 2 6,6 5 0,7 3 4,6 4-4,7 4 0,7 8 17,5 11 1,6 13-35,4 12 17,4 10 0,6 4-2,11 4 2,11-5 0,6-13-2,26-8 20,13-12-30,15-6 12,10-8 0,9-6 10,9-8-3,5-7-7,12-7 24,10-7-10,8-6-8,9-11-6,0-3 0,-2 0 3,-9-13-3,-11-6 0,-7-4 10,-6-7 12,-6-9-32,-8-9 10,-7-8 0,-7-9 2,-7-9-2,-8-5 0,-13-6 11,-10-5 14,-15-5-16,-11 2-9,-2-1 0,-20 3-1,-13 6 1,-8 11 0,-12 8 9,-6 13 19,-6 10-48,-10 7 20,-5 6 0,-4 11-4,-4 6 4,1 11 0,5 2-8,4 2 34,11 11-53,10 0 26,12 3 1,10 0-37,6 2 36,10 1-47,6 2-42,8-1-68,5-3-78</inkml:trace>
  <inkml:trace contextRef="#ctx0" brushRef="#br0" timeOffset="31644.8548">19493 10522 624,'0'0'90,"0"0"-29,0 0-52,0 0 53,0 0-61,0 0 16,0 0-17,55-54 11,-2 36-12,13-3 1,9 2 0,3 0-3,3 0 10,-4 1-7,-6 1 0,-7 2 0,-10 2-23,-10 4 23,-14 2-4,-12 3-22,-12 2 13,-6 2 1,-13 0-57,-17 2 39,-15 9 11,-7 0 19,-8 3 0,-6 0-13,-4-1 16,-3 1-3,-7-1 0,3 0 6,0-2 19,9-2-25,12-2 0,13-3 49,15-2-45,13-1 5,9-1-9,6 0 18,0 0-26,14 0 8,18 0 0,17-10 4,17-6 4,14-5-8,6-4 0,6 3 6,-2-2-12,-8 3 6,-6 4 0,-10 3-1,-10 5 8,-15 2-7,-13 5 0,-17-1 1,-9 3-14,-5 0 13,-28 7-2,-17 11-20,-18 7 22,-10 6-8,-9-2-23,-4 0 27,-3-4-14,2-3 18,5-2 0,10-3 22,14-3-19,19-5 16,20-3-18,13-5 14,9-1-15,11 0 0,22 0 0,19-7 0,20-9 6,11-6-6,12-5 0,5-2 2,0 1-3,-6-1 1,-6 5 0,-12 5 2,-12 5 4,-19 4-6,-18 6 0,-15 3 5,-10 1-13,-4 0 8,-24 5 0,-19 11-1,-15 5 3,-7 4-4,-2-2-4,7-6 6,8-1-9,9-5 9,8-1 0,13-2-2,9-4 4,6-1-4,7-3-29,2 0-92,0 0 58,6 0-78,11-1 123,7-9 4,4-2 16,2 1-27,-1-2-75,-3 1-68</inkml:trace>
  <inkml:trace contextRef="#ctx0" brushRef="#br0" timeOffset="34295.3235">8371 8504 281,'0'0'450,"0"0"-274,0 0-176,0 0 0,0 0-9,0 0 9,-12-11 0,20 11-8,4 0 18,4 0-21,8 1 11,7-1 0,15 0-5,12 0 10,20 0-5,22 0 1,24-11 15,23-6-11,11-4-5,-6-6 0,-16 3-13,-18 2 13,-17 3-8,-14 2 4,-10-2-79,-14-2-14,-13-3-102,-16-4-14,-15-3 29</inkml:trace>
  <inkml:trace contextRef="#ctx0" brushRef="#br0" timeOffset="34727.4165">9452 8162 634,'-60'0'138,"11"-6"-138,16 4 0,13 2-1,9 0 1,8 0 0,3 0-2,0 0 16,11 0-39,12 0 15,15 4 10,14 1 17,16 1-13,12 1-4,15 4 3,12 0 13,6 2-17,4 5 1,-6 1 0,-11 3-11,-13 0 11,-8 2 0,-15-2-1,-12 0 21,-11-1-31,-14-3 11,-10-3 0,-9 5-7,-8-2 18,-1 3-11,-20 3 0,-10 0 20,-11 3-24,-3 4 4,-5-2 0,0 1 1,2-3-1,3-2 0,5-4 1,7-2 17,6-3-26,9-1 8,8-3 0,5 1-38,5-6-68,0-7-233</inkml:trace>
  <inkml:trace contextRef="#ctx0" brushRef="#br0" timeOffset="38354.3373">9375 10984 16,'0'0'0,"0"0"0,0 0-10,0 0 15,0 0-7,0 0 2,-22 1 0,22-1 36,-1 0-17,1-1-11,0-3-2,-1-3 4,-1-1 2,0-1 62,-2-2 46,1 2 6,-2-1-92,1 1-7,0 1 58,1-1-28,-2 1 10,0-2-46,1 3-17,2 1 73,1 2-66,1 3 11,0 1-2,0 7-20,15 29-3,12 30-3,11 39 6,4 30 12,4 22-12,1 8 0,0-8 2,-5-14 19,-6-16-32,-9-20 11,-4-18 0,-4-15-5,-3-17 5,-3-12 0,-5-14-8,-5-10 6,-3-11 1,-3-10-156,-18-8-177,-9-26 78</inkml:trace>
  <inkml:trace contextRef="#ctx0" brushRef="#br0" timeOffset="38864.0381">8867 11381 116,'0'0'618,"0"0"-594,0 0-18,0 0-6,0 0 0,0 0-7,0 0 23,33-70-18,-5 42 2,6-6 0,5-9 8,4-11-8,2-7 0,4-8 5,-1-7 12,-3-3-24,-4-3 7,-4-1 0,-4 2 0,-5 10 0,-4 12 0,-7 21-2,-6 19 18,-5 14-30,0 5 14,5 19 0,7 17-6,9 21 6,9 24 0,6 16 16,8 9-9,5 1-1,10-3-6,-2-1 0,-1-5-8,-4-5 8,-12-8-36,-11-19-356,-12-18 91</inkml:trace>
  <inkml:trace contextRef="#ctx0" brushRef="#br0" timeOffset="47159.6441">12480 9216 104,'0'0'485,"0"0"-471,0 0 19,0 0-20,0 0 1,0 0-4,0 0 5,17-46 27,19 27-42,11-6 0,17-4 15,12-5-8,15-3-7,7-1 0,4 2 10,-4 4-23,-12 8 13,-14 7-26,-19 2 21,-18 2-427</inkml:trace>
  <inkml:trace contextRef="#ctx0" brushRef="#br0" timeOffset="47477.9258">13101 8811 635,'0'0'8,"0"0"4,0 0-4,0 0 6,0 0-14,0 0 0,20-12 0,9 19-5,5 5 13,4 3-8,1 2 0,-1 1 2,-4 3-5,-5 0 3,-4 2 0,-6 1-4,-6 1 10,-10 4-6,-3 4 0,-14 5 8,-12 2-15,-6-2 7,-2-5 0,2-4-18,1-11-8,5-13-60,6-8-83,4-31-130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34:56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14480 7634 342,'0'0'88,"0"0"-45,0 0-33,0 0-2,0 0 33,0 0-7,0 0 8,1 1-27,1 0-11,0 1 33,6 2-32,10-1 20,13-1 25,14-2-32,24-6 20,22-19-38,20-11 5,15-12 9,3-1-14,-1-5 0,-8 1 0,-10 2 8,-17 8-16,-20 10 6,-25 12-5,-23 17-6,-25 6-68,-18 21-373</inkml:trace>
  <inkml:trace contextRef="#ctx0" brushRef="#br0" timeOffset="641.6402">15029 10641 798,'0'0'8,"32"-82"0,4 32-8,10-5 0,10-3 21,4 1-19,4 3-2,4 7 2,-2 5 4,-2 4-12,-9 5-4,-10 2-144,-14 4-420</inkml:trace>
  <inkml:trace contextRef="#ctx0" brushRef="#br0" timeOffset="1512.1867">15596 8519 769,'0'0'47,"0"0"-46,0 0-2,0 0-5,38 86 6,-22-21 45,-2 18-44,-3 15 21,0 8-10,-4 3-4,0-3-15,1-11 7,1-14 0,0-13-9,-1-12-8,-3-9-70,-5-13-129,0-15-242</inkml:trace>
  <inkml:trace contextRef="#ctx0" brushRef="#br0" timeOffset="1940.2738">15514 8545 890,'0'0'9,"0"0"-3,0 0 5,-19-62-18,47 40 7,9 2 0,6 2 20,8 0-13,7-3-7,10-5 24,6-2-22,3 1-2,-3 6-3,-8 9 3,-11 9 7,-10 3-7,-10 19-4,-5 18 3,-5 16 2,-3 13 12,-6 19 9,-5 11-18,-2 3 40,-4 5-42,-3-6 3,-1-11 0,-1-4 3,0-9-16,0-6 8,0-6 0,0-8-2,-1-5 2,-5-6-16,-2-5-72,-7-10-140,-4-12-256</inkml:trace>
  <inkml:trace contextRef="#ctx0" brushRef="#br0" timeOffset="2237.2768">15499 9485 1050,'0'0'2,"0"0"12,0 0-14,0 0 0,51-64 5,20 40 5,15-4-10,13 1 0,8-2 8,1 3-19,-5 3 11,-8 4 0,-13 8-11,-15 6-32,-15 5-97,-21 5-116,-24 11 43,-12 3-117</inkml:trace>
  <inkml:trace contextRef="#ctx0" brushRef="#br0" timeOffset="21100.7767">19981 7936 538,'0'0'22,"0"0"-16,0 0 5,0 0-11,0 0 0,0 0 29,0 0-25,0 83 112,3-9-28,-3 22-50,0 13 53,-4 7-75,-2 3 23,-1-4-28,3-10-8,2-7-6,2-17 1,0-13-1,0-13-10,4-15-52,5-18-157,1-19-245</inkml:trace>
  <inkml:trace contextRef="#ctx0" brushRef="#br0" timeOffset="21567.5946">19808 7727 808,'0'0'1,"0"0"-1,0 0-4,3-65 4,28 48-2,17-6 3,23-2-1,24 0 14,21-1-8,14 3-4,11 0-2,0 3 0,-9 3-2,-11 3 2,-14 6 0,-14 3-3,-13 2 11,-8 3-11,-14 3 3,-11 18 0,-13 12 1,-11 17 6,-10 17-7,-11 12 25,-2 5-5,-1 6-1,-13 0-15,-4-1-4,-2-3 25,-3-2-25,-5-1 0,1-5 20,-1-3-19,6-10-2,6-8-10,4-7-90,1-12-39,-1-11-338</inkml:trace>
  <inkml:trace contextRef="#ctx0" brushRef="#br0" timeOffset="21939.4461">19876 8828 749,'0'0'0,"0"0"9,0 0-9,91-64 0,-22 44 0,17-2 0,17 1 29,15 1-13,13 2-13,0-1 19,-1 3-22,-10 1 0,-13 2 1,-11 1 1,-14 0-3,-12 4 1,-14 1-1,-17 1-9,-14 3-3,-17-1-241,-8-1-117</inkml:trace>
  <inkml:trace contextRef="#ctx0" brushRef="#br0" timeOffset="23156.9505">20232 8368 72,'0'0'17,"72"11"5,-33-11-17,2 0 4,2-7-5,1-7 8,1-2 21,-4-3-1,-2-3 4,-3 0 149,-8-2-183,-6 0 1,-8-2-1,-10 0 0,-4-1 12,0 2 2,-9-1-6,-9 5 39,-5 0-48,-6 4 12,-5 6-6,-5 4-6,-3 5-2,1 2 1,1 0 0,3 4 5,7 7 0,3 3 2,5 2 10,4 0-3,6 5 14,6-1-21,6 1-5,0 1 26,13 0-25,7-3 6,5-1-3,3-2-6,6-3 0,4-4-5,2-6 5,2-3 3,-1 0 2,-3-5-5,-7-6 0,-3-2 1,-9 0-5,-7-1-1,-9 1-4,-3 1 3,-1 2-7,-16 5-42,-6 5-18,-5 0-106,-2 0-102</inkml:trace>
  <inkml:trace contextRef="#ctx0" brushRef="#br0" timeOffset="26340.5667">20043 9928 780,'0'0'103,"0"0"-81,0 0-9,0 0-13,0 0 0,100-44 3,-36 20 9,16-7-12,13-6 56,9-7-48,4-7 8,-1-5-13,-6-6-2,-12 0 0,-11 1-1,-8 3 0,-13 1 2,-9 1 4,-13 2-12,-12 7 6,-13 7 0,-8 7-8,-3 8 1,-18 5 7,-4 5-13,-6 6-1,-2 2-4,-1 3-26,1 2-39,3 2-53,6-3-100</inkml:trace>
  <inkml:trace contextRef="#ctx0" brushRef="#br0" timeOffset="26744.5842">20780 8923 385,'0'0'131,"-67"29"-131,36-10 2,3-1-2,6-3 0,6-8 16,6-3 5,6-3 47,4-1 10,0 0-43,10 0 5,15-7-31,11-6 2,14-6 22,12-1-25,4-2 3,0 1 0,-5 2 0,-7 3-10,-6 1 0,-7 4-1,-7 2 34,-8 6-32,-9-1 5,-8 4 15,-6 0-13,-3 0-18,0 11 9,0 7 0,0 11 11,0 2-11,0 1 0,3 4 1,3-1 4,3 2-10,-2-3-36,0-7-339</inkml:trace>
  <inkml:trace contextRef="#ctx0" brushRef="#br0" timeOffset="45707.4737">20229 11722 362,'0'0'455,"0"0"-452,0 0 69,0 0-58,0 0 0,0 0-14,-20-31 7,40 58 9,1 16-11,6 18 34,-4 19 64,-2 18-80,-4 11 1,-3 4-24,-2-3 7,-6-9-15,-3-10 8,-3-9-1,0-15-13,0-10-35,-1-20-87,0-16-43,1-21-199,0-14 88</inkml:trace>
  <inkml:trace contextRef="#ctx0" brushRef="#br0" timeOffset="46155.8277">20243 11697 1070,'0'0'11,"0"0"-22,0 0-26,0 0-86,7-54 114,18 39 1,5-1 8,8 0 0,6 1 4,10 0 1,7 2-5,1 1 0,1 1 0,2 4 7,1 3-7,-3 4 0,-2 0 4,-6 21-1,-7 10-3,-8 17 0,-10 15 9,-7 14 3,-9 10 1,-7 7 11,-1-3-13,-1-11 38,0-11-49,3-13 0,-5-11 16,-3-2-8,0-6-10,0-4 2,-1-6 0,-7-3-16,-3-6 1,-2-9-260,-2-9-261</inkml:trace>
  <inkml:trace contextRef="#ctx0" brushRef="#br0" timeOffset="46507.9515">20122 12637 416,'0'0'684,"0"0"-684,0 0-28,0 0-99,0 0 113,97-60 5,-34 35 9,15-4 56,16 1-29,14 0 22,12 2-42,5 6 2,-4-1-3,-3 7-6,-12 3 0,-17 5-2,-18 2 6,-21 4-8,-17 0 3,-14 0-15,-12 0 2,-7 10-56,-17 4-157,-18 0-210</inkml:trace>
  <inkml:trace contextRef="#ctx0" brushRef="#br0" timeOffset="51937.6686">21925 7708 701,'-25'-59'53,"0"11"-46,1 13-7,-5 5 4,-6 4 7,-3 1-22,-6-1 11,-3 0 0,-3 0-3,-6-2 3,-6 1 0,-8 0-1,-8 2 12,-12-1-36,-7 3 25,-13-2 0,-9-1-14,-11 0 17,-12 1-3,-5 0 0,-10 5 11,0 2-18,-4 8 7,-5 3 0,1 7-1,-1 0 7,3 6-6,5 14 0,3 8 13,5 7-23,2 5 10,6 3 0,5 5-6,8 1 10,8 7-4,2 8 0,6 8 9,3 12-22,0 14 13,6 9 0,2 11-9,7 5 14,10 7-5,10 10 0,13 15 10,14 10-21,12 7 11,13 4 0,16 2 13,7 2-1,16-2-12,20-3 2,16-7 10,14-7-7,13-3-5,10-6 0,13-4 5,11-7-5,13-10 0,12-10-3,14-9 20,10-6-21,14-9 4,7-9 0,3-10-7,6-12 7,0-10 0,4-13 14,3-12 0,-2-13-15,3-12 1,-2-6 0,0-22 4,-3-12-4,-6-14 0,-4-8 13,-7-11-2,-8-15-2,-4-8-9,-13-12 0,-12-7 11,-10-6-6,-11-11-5,-13-10 1,-10-13 18,-13-7-28,-14-1 9,-13-1 0,-11 1 3,-16-1 7,-14-2-10,-15 3 3,-3 4 2,-27 4 10,-15 4-15,-12-6 0,-13 3 9,-8 6-3,-10 7-6,-8 7 1,-6 6 5,-9 2-5,-8 0-1,-13 8 0,-10 6-7,-11 9 16,-8 12-9,-15 12 0,-13 17 2,-8 21-14,-8 23 12,5 12 0,7 18-11,9 16 18,17 13-10,13 8 3,18 14-33,21 12-7,12 8-190,18 0-155</inkml:trace>
  <inkml:trace contextRef="#ctx0" brushRef="#br0" timeOffset="55534.1011">13999 6713 95,'0'0'10,"0"0"1,0 0-11,0 0 0,0 0-9,0 0 13,0 0-10,6 1-31</inkml:trace>
  <inkml:trace contextRef="#ctx0" brushRef="#br0" timeOffset="59797.1419">13674 6977 482,'0'0'5,"0"0"55,0 0-49,0 0 7,0 0 70,0 0-64,-28-22 17,28 22-36,0 0 22,0 0-17,0-2-10,0 1 0,0 1 2,15-5 8,23-9-10,27-8 0,31-18 18,33-14 16,24-15-34,26-9 0,19-5 25,5-4-25,-3-1 0,-18 1-1,-19 4 8,-19 5-3,-18 9-4,-19 14 0,-32 17-9,-28 20 11,-26 13-4,-21 7-7,-22 26-14,-27 23-12,-20 19 35,-18 14-95,-7 4-105,-1-5-239</inkml:trace>
  <inkml:trace contextRef="#ctx0" brushRef="#br0" timeOffset="61960.8349">7213 8181 88,'0'0'134,"0"0"-134,0 0-62,-65 41 34</inkml:trace>
  <inkml:trace contextRef="#ctx0" brushRef="#br0" timeOffset="62600.4178">6115 8599 344,'0'0'174,"0"0"-161,-67-11 16,62 8 61,5 0-34,0-4 24,26-5-80,16-4 0,30-12 40,27-8-26,21-10 0,25-8-14,13 1 14,8 1-19,7 5 5,-4 5 0,-19 6-10,-23 12 10,-29 11-6,-25 12 2,-25 1-106,-24 20-34,-24 11-41,-9 7 5</inkml:trace>
  <inkml:trace contextRef="#ctx0" brushRef="#br0" timeOffset="63116.6801">7788 11529 39,'0'0'464,"0"0"-438,0 0 59,0 0-18,0 0-39,0 0 72,-57 29-82,57-29 1,0 0 29,24-17-43,20-11-5,24-13 0,20-13 22,17-8-27,7-4 5,-3 6 0,-9 13-6,-17 20 6,-27 18-39,-28 9-313,-28 18-19</inkml:trace>
  <inkml:trace contextRef="#ctx0" brushRef="#br0" timeOffset="68446.0264">21231 10298 118,'0'0'670,"0"0"-658,0 0 62,0 0-47,0 0-8,0 0 24,0 0-43,-50-11 0,74-2 14,22-11 22,31-15-48,26-9 12,22-6 0,17-2 3,13-4-3,7-2 0,3-1 1,-1 1 13,-12 6-15,-11 6 1,-21 10 0,-17 8-10,-16 7 10,-15 7 0,-11 5-3,-19 8 23,-13 5-35,-14 0 15,-10 0 0,-5 3-42,0 6 42,-24 9-53,-12 8 40,-16 8-78,-11 1-133,-3-4-363</inkml:trace>
  <inkml:trace contextRef="#ctx0" brushRef="#br0" timeOffset="77175.3626">20823 6080 86,'0'0'84,"-34"-105"275,3 51-329,-8 6-12,-5 7 13,-12 1-31,-10 3 23,-7 1-10,-7 3-13,-8 2 0,-6 6 20,-6 3 4,-12 4-25,-9 9 1,-20 1 0,-15 7 6,-9 1-6,-3 2 0,4 13 1,3 4 37,8 7-59,5 7 21,7 12 0,9 11-7,4 20 7,1 17 0,2 13-4,0 15 36,4 10-57,11 2 25,14 11 0,12 12-6,19 9 6,18 7 0,20 2-5,20-9 34,7 1-35,20-4 6,20-3 0,18-10-3,19-15 3,23-13 0,17-13 6,18-7 12,14-10-18,15-10 0,18-12 0,18-13 2,14-15-2,13-15 0,6-15 8,8-11 14,-2-23-25,-3-18 3,-6-17 0,-7-20-5,-4-16 5,-8-16 0,-10-10 0,-10-11 31,-13-12-31,-13-14 0,-17-13 9,-22-1-13,-24-1 7,-24 12-3,-28 4 9,-21 9 13,-26 18-13,-12 14-9,-29 21 0,-16 13 13,-20 10-13,-16 7 0,-17 6-1,-16 9 20,-9 7-34,-8 7 15,-6 9 0,-7 6-12,-6 5 12,0 9 0,2 6-5,7 6-2,13 18-4,14 11-105,6 6-80,11 1 2,8-1-5,10-6 102</inkml:trace>
  <inkml:trace contextRef="#ctx0" brushRef="#br0" timeOffset="80559.0151">14126 7242 481,'0'0'57,"0"0"-27,0 0-11,0 0 79,0 0-90,0 0 15,0 0 30,-58-29-53,58 27 83,0 2-83,0-2 0,0 1 20,0-4-19,19-11-1,21-12 0,25-17 23,26-15-25,29-12 2,22-7 0,17 0 4,3 5-4,-10 9 0,-13 3-6,-16 10 25,-15 8-25,-17 12 6,-19 11 0,-24 15-17,-24 6 17,-21 21-16,-9 17-38,-32 11-97,-19 8-79</inkml:trace>
  <inkml:trace contextRef="#ctx0" brushRef="#br0" timeOffset="81292.7772">14447 10653 599,'0'0'9,"0"0"-4,0 0 30,0 0-34,0 0 105,0 0-89,4-29-3,21-14 36,19-17-47,21-20-3,20-12 0,18-7 31,11-1-11,6 4-20,-1 4 0,-5 6 2,-7 14-2,-17 19 0,-24 21-2,-22 21 0,-31 11-29,-14 9-341,-35 15-62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36:32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15610 7483 638,'0'0'40,"0"0"-28,-14-58-12,14 58 0,12 2-10,10 20 10,12 19 0,3 20-2,3 31 14,-1 22-7,-2 19-5,-5 10 0,-1-8 9,-3-5-9,-2-16 0,-2-12 0,-1-14 27,-4-17-36,-2-14 9,-3-17 0,-4-15-41,-2-14 41,-6-11-205,-2-30-141</inkml:trace>
  <inkml:trace contextRef="#ctx0" brushRef="#br0" timeOffset="526.2787">15334 7464 145,'0'0'510,"-67"-62"-473,55 41-37,12 0 0,19-4 30,35-6-30,34-12 0,37-7-1,35-4 17,32-7-27,29 0 11,32-3 0,22 3-10,23 4 10,16 3-2,11 0-1,8-1 6,15 1-1,1 1-2,0 11 0,-4 6-4,-22 9 4,-21 4 0,-19 1-16,-28 3 49,-23 1-30,-22 2-3,-27 3 0,-28 9 52,-21 4-38,-24 10-10,-21 19-4,-23 10 25,-19 13-30,-21 11 5,-12 12 0,-10 17 9,-4 9-6,0 10-3,0 6 0,0 2 14,-7-1-14,-3 1 0,1-4 0,1-10 9,4-12-9,-1-13 0,-4-12-7,-5-11 32,-9-4-49,-7-4 24,-9-5-86,-7-14-94,-6-16-160</inkml:trace>
  <inkml:trace contextRef="#ctx0" brushRef="#br0" timeOffset="1021.6428">15787 9218 798,'0'0'20,"67"-67"10,33 29-32,49-9 2,52-12 0,53-11-6,42-3 13,38-3-7,26 3 16,13 8 20,12 5-22,-3 6-14,-5 3 0,-14 2-6,-20 0 6,-24 2 0,-29 5-18,-31 1 58,-30 4-50,-35 4 10,-37 8 0,-34 5 3,-34 7 10,-30 4-13,-28 5 0,-18 2 14,-13 1-9,0 1-5,-31 0 0,-21 12-1,-32 11 1,-28 6-79,-17-2-274</inkml:trace>
  <inkml:trace contextRef="#ctx0" brushRef="#br0" timeOffset="3160.9256">18179 10351 81,'0'0'467,"-71"-2"-467,42-3 15,8 2 26,5-1-36,7 2 3,5 1 117,4 1-105,0 0 9,15 0-29,15 0 14,22-4-15,28 0 1,28-2 0,37-1 29,34 0-25,27 1-4,27 1 0,16 3 34,8 1-43,0-1 9,-10-3 0,-18-4-3,-17-8 3,-21-4 0,-21-3-14,-19-4 38,-19 1-23,-21 2 1,-18 4-2,-25 8 52,-24 6-49,-19 3-3,-19 4 0,-6 0 1,-22 0-43,-19 11-41,-18 4-192,-12-1 11</inkml:trace>
  <inkml:trace contextRef="#ctx0" brushRef="#br0" timeOffset="8183.1486">11905 10178 659,'0'0'10,"0"0"-10,0 0 12,0 0 18,0 0-30,0 0 0,0 0 30,-50-40-16,52 24-14,15-11 0,14-14 8,17-13-2,15-14-6,14-14 0,11-9 17,5-12-11,1 3-6,-2 7 0,-8 11 16,-11 22-20,-20 17 4,-15 17 0,-22 12-27,-13 13 2,-3 1-380,-24 12 163</inkml:trace>
  <inkml:trace contextRef="#ctx0" brushRef="#br0" timeOffset="8536.4577">12228 9342 644,'0'0'23,"0"0"-23,0 0 18,0 0-2,0 0-16,9-54 0,23 40 5,11 0-3,7-1-2,9 2 0,7 4 19,2 4-19,1 5 0,-5 0 0,-5 4-4,-6 8 4,-7 1 0,-4 1 0,-6 3 9,-8 3-17,-8 1 8,-6 2 0,-8 2-1,-5 2 4,-1 5-3,-3 2 0,-10 3 5,-1 0-7,0 3 2,-4 4-13,0 0 5,-3-2-187,-2-5-212</inkml:trace>
  <inkml:trace contextRef="#ctx0" brushRef="#br0" timeOffset="13166.6334">8913 7546 118,'0'0'17,"-51"-89"-10,17 40 6,-6-8-13,-8-14-5,-12-14-1,-13-18-78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0:55:41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6786 9302 837,'0'0'19,"0"0"13,0 0-32,0 0 11,0 0-10,0 0-1,0 0 0,0 0 0,5 12 0,12 7-6,11 7 9,21-1-3,23-4 2,28-11-1,32-10 8,33-15-9,26-26 0,30-17 11,21-12-4,16-10-7,8-5 0,-6 0 1,-5 1-4,-14 2-2,-20 4 5,-19 11-20,-31 13 20,-32 19-38,-33 20-2,-39 15-20,-32 7 15,-29 24-137,-15 12-11,-32 5 42,-14 3 114</inkml:trace>
  <inkml:trace contextRef="#ctx0" brushRef="#br0" timeOffset="787.1658">12845 9430 725,'0'0'129,"0"0"-75,0 0-54,0 0-17,0 0-2,95 52 19,-42-46 0,15-6 8,18-6 0,20-19-8,25-11 1,26-9 2,28-8 13,23-4-16,18-9 0,14 0 25,9-5-21,-1-2-1,-9 3-3,-14 6 1,-25 9 6,-26 11-7,-28 9 0,-38 12-6,-32 10 15,-36 11-18,-26 2 9,-14 1-27,-22 17 12,-20 5-5,-15 3-10,-11 3-22,-5-4-314,-5-3 32</inkml:trace>
  <inkml:trace contextRef="#ctx0" brushRef="#br0" timeOffset="1679.1611">8352 11287 781,'0'0'122,"0"0"-99,0 0-9,0 0-28,0 0-11,0 0 25,82 22 4,-28-22 6,22-15-10,33-26 3,31-16 3,30-15 43,25-9-49,10 2 0,9 1 16,-7 4-14,-9 4-2,-12 9 0,-24 5 7,-25 14-19,-30 11 12,-30 14-23,-31 11 10,-24 6-64,-22 12-86,-9 13 35,-18 8 61,-9 6 61,2 1-45,7 0-51,10-2-6,11-3 35</inkml:trace>
  <inkml:trace contextRef="#ctx0" brushRef="#br0" timeOffset="2159.4458">13454 12222 1089,'0'0'34,"0"0"-25,103-6-9,-17-20-1,35-24-4,30-19-1,23-15 6,31-7-14,22-2 14,15 1 0,10 3 7,-3 10-7,-14 15 0,-24 13-2,-39 18 10,-44 15-39,-44 11 28,-39 5-66,-33 2 50,-17 0-59,-34 10 78,-20 6-1,-13 2 2,-1 3 1,2 1-2,6-1-10,4-5 5,-3-6-436</inkml:trace>
  <inkml:trace contextRef="#ctx0" brushRef="#br0" timeOffset="21518.1863">13628 5628 674,'0'0'59,"0"0"-52,0 0 15,0 0-22,0 0 2,79-49-2,-19 32 1,19-2-1,15 1 13,13-1-6,6 4-9,3 4 2,1 1 0,-3 4 1,-6-2-1,-1 1 0,-10-1-1,-9 0 5,-7-1-8,-12 1-7,-8 2-11,-11-1-12,-12 3-189,-12 0 23,-15 0-2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38:34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4809 4886 908,'0'0'18,"0"0"-18,0 0 10,0 0-8,0 0-4,0 0-5,66-29 7,23 9 11,31-5 7,45-4-18,32-2 4,26 2 5,19 3-2,12 5-7,2 1 0,-2 3-11,-10-3 11,-19 2-24,-23 1 19,-29 2-78,-32 3 62,-31 5-25,-26 4-101,-27 1-112,-26-1-12</inkml:trace>
  <inkml:trace contextRef="#ctx0" brushRef="#br0" timeOffset="1640.8181">8375 5047 694,'0'0'64,"0"0"-47,0 0 5,0 0-22,0 0 3,0 0-7,0 0 5,96-29-1,-14 19 54,36-5-53,41-6 31,39-7-5,32-3-21,21 0 18,10-1-24,-1-1 0,-5 4-21,-14-1 0,-19 3 13,-24 2-8,-27 4-21,-32 6 32,-29 7-158,-33 5-169,-27 0 149,-23 0 159</inkml:trace>
  <inkml:trace contextRef="#ctx0" brushRef="#br0" timeOffset="3186.9026">14469 5047 72,'0'0'25,"0"0"-4,0 0 24,0 0-16,0 0 1,0 0 537,0 0-456,-8 25-109,23-25 2,11 0-4,19 0 0,21 0 2,25-10 49,27-2-43,23-1 50,27-4-24,19 5-23,18 3-11,14 0 0,8 3-16,4 2-14,-6-1-13,-8-2-45,-9-2 63,-12-7-45,-1-4 70,-3-4 19,-1 2 25,-1-1 45,-4 2-89,0-1 0,-6 1 17,-8 1-5,-10 0-12,-12 1 0,-13 2 15,-8 2-11,-13 4-4,-13 3 0,-14 4 21,-17 2-16,-20 2-5,-17 0 0,-20 0-55,-15 0-76,-34 2-456,-23 0 415</inkml:trace>
  <inkml:trace contextRef="#ctx0" brushRef="#br0" timeOffset="4707.8851">4390 6742 748,'0'0'0,"0"0"0,0 0 1,-24-56 26,24 53-51,0-4 24,10-1 0,13-8 0,7 0 0,10-4 0,4-1 5,6 0 23,12 0-41,15 0 13,21-1 0,27 1 12,30 0-12,34 4 0,27 2 1,20 9 24,20 6-27,12 1 2,3 17 0,4 3-27,1-2 27,-6-11-87,10-8 72,4-12 25,8-15-10,10-6 7,12-3 0,6 3 78,0 4-82,-3 4-3,-12 4 46,-14 7-23,-16 5-28,-17 1 5,-15 0 0,-16-1 9,-11-4-9,-17 0 0,-19-1 24,-17 4 0,-24 2-31,-21 4 7,-22 4 0,-23 0 0,-25 0 0,-19 5 0,-17 2-17,-12 1-2,-16 1-143,-20 0 18,-15-1-2,-9-7-110</inkml:trace>
  <inkml:trace contextRef="#ctx0" brushRef="#br0" timeOffset="6636.5831">8725 6242 95,'0'0'526,"0"0"-523,0 0 36,0 0-39,0 0 0,0 0-6,29-28 21,13 18-14,18-5-1,18 1 0,25-2 26,23-3-26,21 0 0,20-2 3,22 1 13,18 1-23,21 0 7,17 1 0,12 3-17,9-1 17,6 2 0,2-1-6,-1-1 14,-4-2-23,-9 0 14,-5-2 1,-17-2 6,-17 4-6,-23 1 0,-28 2 2,-26 1 26,-26 4-28,-22 2 0,-21 3 6,-22 1 57,-22 4-55,-14 0-8,-13 0 0,-4 0 23,-3 4-46,-22 9 14,-13 5-37,-17 1-183,-7-5-141</inkml:trace>
  <inkml:trace contextRef="#ctx0" brushRef="#br0" timeOffset="9596.158">17253 6578 124,'0'0'970,"-21"-54"-945,12 35-25,6 11 35,1 8-26,2 0-18,0 10-19,9 17 28,8 17-9,0 21 21,-1 11-12,-2 19 0,-2 10 8,-1 4-27,1 2 17,-1-4-50,-1-5-63,1-11-145,-3-17-131,0-23 105</inkml:trace>
  <inkml:trace contextRef="#ctx0" brushRef="#br0" timeOffset="9999.0382">17102 6440 156,'0'0'991,"-70"-82"-974,54 56-17,16 12 16,4 1-35,29-3-28,18-6 42,20-6-33,21-5 42,15-4-4,15 0 0,12 2 16,0 3-33,-1 7 14,-4 9 3,-10 7 0,-10 9 0,-11 4 0,-10 24-2,-14 16 27,-13 17-54,-15 14 16,-12 14 13,-12 12-5,-14 6 5,-6 5 0,-2 0 4,0-2 23,0-6-54,-5-6 23,-2-8-146,-5-11 82,-8-10-196</inkml:trace>
  <inkml:trace contextRef="#ctx0" brushRef="#br0" timeOffset="10371.7047">17080 7445 99,'0'0'966,"0"0"-951,0 0-15,0 0-18,136-25-12,-17-4 30,25-9-45,17-4 45,7-1 0,-4 3-4,-9 4 36,-14 5-58,-16 3 26,-16 4 0,-13 4-3,-17 4 6,-11 4-3,-13 5 3,-15 3 22,-12 3-50,-12 1 19,-16 0-69,-2 6-117,-25 3-55,-12 0-216</inkml:trace>
  <inkml:trace contextRef="#ctx0" brushRef="#br0" timeOffset="11153.8985">18229 6733 872,'0'0'41,"0"0"-1,90-48-40,-7 6 24,24-7-31,11-4 7,5-5 0,2 0 8,-7 0-3,-8 3-5,-8 7 3,-14 4 23,-12 9-52,-17 9 25,-20 10 1,-18 14-33,-21 2-7,-10 21-366,-38 12 112</inkml:trace>
  <inkml:trace contextRef="#ctx0" brushRef="#br0" timeOffset="11473.8873">18477 7033 902,'0'0'10,"0"0"23,64-63-33,4 30 0,21-3 8,8-4 12,0 1-36,-5 3 16,-8 3 0,-10 3 5,-6 5-5,-7 4 0,-8 5 4,-8 3 21,-11 6-50,-12 3 20,-10 3 5,-9 1-19,-3 0 19,-14 3-43,-19 12-17,-16 4-128,-14 4-112,-1-2 37</inkml:trace>
  <inkml:trace contextRef="#ctx0" brushRef="#br0" timeOffset="13245.4909">18300 7031 99,'0'0'657,"0"0"-588,0 0-49,0 0-20,0 0 0,0 0 25,22-38-1,7 15-21,13-7 48,11 1-25,12-3-3,11 4-23,7 1 0,4 0-2,1 2 2,-3 1 0,-9 4-4,-8 3-34,-9 3 7,-13 7-112,-11 3 7,-16 4-5,-18 0-95,-4 0-25</inkml:trace>
  <inkml:trace contextRef="#ctx0" brushRef="#br0" timeOffset="13554.0991">18461 7138 673,'0'0'35,"98"-34"-7,-23 13-14,12-1-26,5-2 12,-3 1 0,-9 2-2,-9 0 2,-11 4 0,-11 1-7,-8 1 22,-14 8-34,-10 3 18,-9 2-33,-8 2 17,-18 0-309,-16 0 182,-11 7-48</inkml:trace>
  <inkml:trace contextRef="#ctx0" brushRef="#br0" timeOffset="21697.9467">4974 11459 298,'0'0'102,"0"0"-74,0 0-24,0 0 66,0 0-60,0 0 10,0 0 63,-28-35-78,28 35 19,0-2-24,0-1-9,23 0-18,13-1 27,23-1 0,18 3-4,19 0 23,16 2-29,13 0 10,7 0 0,6 5 0,10-1 0,9 0 0,10-1 1,-4-1 14,-15 2-30,-14 3 9,-7-6-34,1-1-189,3-28-44</inkml:trace>
  <inkml:trace contextRef="#ctx0" brushRef="#br0" timeOffset="22802.1745">10487 11971 30,'0'0'475,"0"0"-475,77-60 13,-19 38-15,30-2 2,26-1 0,24 1 30,21 1-25,10 4-5,15 2 1,12 0 17,12 1 16,5 1-34,-6 3 0,-8 1 10,-13 0-6,-16 0-7,-16-3 3,-20 0 0,-21 0 26,-20 1-22,-18 1-4,-18 3 26,-16 5-22,-16 4-7,-17 0 3,-8 6-45,-23 12 39,-14 4-20,-10 2-68,-5 2-60,1-3-80</inkml:trace>
  <inkml:trace contextRef="#ctx0" brushRef="#br0" timeOffset="24606.8425">15246 11877 621,'0'0'48,"0"0"-23,0 0-19,0 0 44,0 0-50,0 0 0,22-46 8,36 37 5,27-4-1,20-1 17,36-3-27,23-1 46,13 0-48,13 0 0,-6 4 6,-11 3-6,-14 3 0,-22 1-8,-24 0 25,-22-1-22,-24 2 5,-22 0 0,-15 3 7,-17 1 3,-7 1-10,-5 0 0,-1 1 5,0 0 25,-7 0-30,-16 11 0,-13 10-18,-14 5-15,-9-4-337</inkml:trace>
  <inkml:trace contextRef="#ctx0" brushRef="#br0" timeOffset="26184.8975">17250 12076 777,'0'0'15,"0"0"47,-16-55-6,15 51-12,1 3-35,0 1 13,0 2-44,11 22 22,7 19 0,5 23 8,-3 13-4,0 8-4,-3 2 0,2-8 14,0-9-22,-3-7 8,2-10 0,-2-1-12,2-1 12,-1-3-15,-2-14-6,-3-20-673</inkml:trace>
  <inkml:trace contextRef="#ctx0" brushRef="#br0" timeOffset="26618.4691">16911 11872 850,'0'0'44,"-29"-93"-37,31 65-7,33 3 11,19-2-20,20 0 9,16 1 0,18 1 4,13 5-1,13 3-3,13 2 0,5 3 11,5 1-12,4 4 1,-6 2 0,-5 5-2,-12 0 2,-18 3 0,-16 12-10,-20 2 31,-18 7-31,-13 8 10,-12 11 0,-11 10-4,-11 15 5,-7 12-1,-10 4 0,-2-2 20,-2-6-24,-12-9 4,0-7 0,-1-1-2,-3-1 2,-1 0 0,-6-2-12,-4-2-12,0-11-134,2-17-343</inkml:trace>
  <inkml:trace contextRef="#ctx0" brushRef="#br0" timeOffset="27008.2499">17221 12965 872,'0'0'0,"0"0"-43,0 0-7,0 0-84,97-3 134,-19-15 58,25-8-45,24-5 87,18 1-44,19-3-50,13 2 199,10-3-205,9-2 3,-6 6-10,-14 2 40,-14 6-42,-17 3 9,-20-1 0,-20 3-4,-23 3 4,-23 2 0,-22 3-13,-16 4 47,-13 1-52,-8 0 18,-18 0-43,-21-3-54,-19-6-312,-12-5-44</inkml:trace>
  <inkml:trace contextRef="#ctx0" brushRef="#br0" timeOffset="105979.8781">21685 5247 233,'0'0'706,"0"0"-700,0-61 2,-1 54-2,0 5-6,1-1 0,-2 3-3,2 0 0,0 19-23,0 28 18,0 29 5,0 35 6,2 27 0,-2 25-1,0 21 0,-4 8-2,-5 2 0,-1-3 0,2-13 2,3-30-2,5-28 0,0-32-8,4-32-2,4-17 8,-4-13-6,-1-13-10,-3-13-101,0-23-326</inkml:trace>
  <inkml:trace contextRef="#ctx0" brushRef="#br0" timeOffset="106525.5966">21497 5217 100,'0'0'694,"-14"-66"-591,14 39-101,16 7 4,25 1-4,27-1-2,28 1 0,19 1 0,19 5-4,11 1 2,2 4-1,-1 4 1,-14 1-19,-14 3 1,-21 0 19,-21 0-2,-16 11-1,-13 7 3,-6 12-7,-5 16 3,-2 23 8,-4 19-3,-11 24 7,-6 17 6,-11 14-8,-2 11-1,-13 13-4,-8 2 19,-4-8-17,2-14-2,8-24 0,9-22 0,5-13-4,0-17 4,-3-10 0,-5-11-8,-5-12 8,-8-14-34,-5-15-210</inkml:trace>
  <inkml:trace contextRef="#ctx0" brushRef="#br0" timeOffset="106887.1277">21283 6962 1035,'0'0'0,"0"0"2,0 0-7,98-56-2,4 26 7,30-7 1,19-1 3,12-1-8,5 0-3,-2 1-5,-6 1 11,-12 1-19,-16 5 1,-17 2 12,-19 6-1,-18 6 6,-19 5-15,-16 5-34,-23 3-33,-19 4-66,-11-2-143,-33-2-62</inkml:trace>
  <inkml:trace contextRef="#ctx0" brushRef="#br0" timeOffset="107905.7446">22405 5715 219,'0'0'637,"0"0"-616,0 0-21,0 0 0,0 0 7,0 0-5,0 0-4,65-33 0,-8 16 2,16 0 4,18-3-4,12-1 0,16 0 7,6 0-6,0 1-2,-7 2 0,-16 3 1,-20 2 0,-22 3-3,-22 2 3,-17 1-1,-12 1-7,-9-4-62,0-3-129,-12-5-117,-6-3 74</inkml:trace>
  <inkml:trace contextRef="#ctx0" brushRef="#br0" timeOffset="108287.8211">23379 5242 139,'0'0'623,"0"0"-585,0 0-21,0 0-17,0 0 8,0 0-4,-11-6-6,11 6 2,13 11-24,11 11 24,14 9 10,9 2-10,9 3 4,5-2-4,3 4 4,-4-3-4,-9-2 0,-7-3 0,-11-4-1,-12-5 2,-6-5-2,-11-5 0,-4-1 1,0 1 2,-14 2 1,-12 3 3,-10 1 7,-8-1-11,-6 0-2,0-2 2,3-1 1,5 0-3,6-4-13,8-7-181,7-2-294</inkml:trace>
  <inkml:trace contextRef="#ctx0" brushRef="#br0" timeOffset="110567.5842">24191 5402 155,'0'0'437,"0"0"-311,0 0-112,0 0-8,0 0-6,0 0 16,0 0 9,-6-3-23,6 3 2,0 0-5,0 0 2,0 0 7,0 0-5,0 0 3,9-4-3,7-1 0,2 0-3,4-2 0,-4 1 4,-1 2-4,-4 0 0,-4 0 0,-3 3 0,-3 0 0,-2 1 0,-1 0 2,0 0 1,0 0-6,0 0 0,0 0-15,0 0-31,-3 0-177,-8 3-40,-3 1 148</inkml:trace>
  <inkml:trace contextRef="#ctx0" brushRef="#br0" timeOffset="129236.8874">21893 5613 156,'0'0'647,"79"-70"-621,-22 47-26,9 3 0,7 0 1,0 2 20,-5 3-39,-9 8 18,-15 7 0,-16 0-15,-22 24 15,-19 16-85,-43 14-145,-33 9-156</inkml:trace>
  <inkml:trace contextRef="#ctx0" brushRef="#br0" timeOffset="129495.8885">21900 6237 49,'0'0'883,"36"-60"-874,-19 41-17,1 4 8,2 2 0,3-1-5,4 2 5,3 5-13,4 3-40,1 4-198,-3 0-167</inkml:trace>
  <inkml:trace contextRef="#ctx0" brushRef="#br0" timeOffset="129743.8731">21883 6530 213,'0'0'749,"1"-58"-749,20 33 0,10-1 0,14-2-5,15-5 5,12-2 0,6 5-1,3 4-17,-2 8 16,-11 9-187,-15 4-175,-20 5 111</inkml:trace>
  <inkml:trace contextRef="#ctx0" brushRef="#br0" timeOffset="129984.7364">22263 6614 898,'0'0'7,"0"0"-7,74-67 0,-27 44-12,12-4 12,5-3-4,4 3 3,0 1-63,-4 1-91,-6-1-314</inkml:trace>
  <inkml:trace contextRef="#ctx0" brushRef="#br0" timeOffset="130251.5145">22250 6057 945,'0'0'6,"0"0"-12,62-65-9,-12 48 7,13-2-4,8 2 12,-2 3-31,-8 4 18,-15 3-218,-20 2-148</inkml:trace>
  <inkml:trace contextRef="#ctx0" brushRef="#br0" timeOffset="130482.5424">21952 6080 862,'0'0'4,"0"0"-4,89-56-2,-48 38-9,2 0-7,-4 1-48,-1 0-32,-3-3-299,-6-4 186</inkml:trace>
  <inkml:trace contextRef="#ctx0" brushRef="#br0" timeOffset="130746.3824">21920 5592 828,'0'0'1,"-3"-57"-1,6 28 8,17-5 6,10-1-5,12-3-9,12-1 0,9 3-3,3 2 3,4 7-19,-4 4-81,-8 8-326,-9 5 203</inkml:trace>
  <inkml:trace contextRef="#ctx0" brushRef="#br0" timeOffset="131176.1405">22275 5303 39,'0'0'34,"-95"-10"2,39 8 323,-2 2-354,-2 7 15,-1 15-12,0 5-8,-1 10 20,3 10-19,3 13 28,7 12-13,9 13 4,12 10 37,17 8-38,11 5 3,11-3-20,21-8 1,13-11-6,10-16-9,7-13-15,4-13 23,2-14-24,0-11 27,3-9 0,-3-5-7,-5-5 3,-10 0-60,-12-10-378</inkml:trace>
  <inkml:trace contextRef="#ctx0" brushRef="#br0" timeOffset="131989.9737">22333 5288 138,'0'0'449,"-108"-13"-436,51 13-13,-2 5 3,0 21-9,4 15 1,1 19 5,5 20 3,2 21 15,7 16-10,8 7 35,15 0-41,14-10 3,3-11-5,10-13 0,8-19-12,5-16-13,4-16-5,3-16 20,6-12 10,3-8 10,13-3-10,10-19 5,12-15 11,9-10-13,5-13-3,1-9 6,-5-8-2,-7-8-8,-15-7 4,-14-2 0,-18 5 9,-15 2-7,-12 7-2,-3 7 18,-23 8-10,-11 11 5,-7 9-11,-9 7 7,-5 7 0,-2 6 1,-1 3-10,-2 6 3,1 7 6,2 6-18,-2 0 9,4 14 0,3 14-2,4 13 2,6 16 0,4 19-8,6 14 16,6 9-11,8 1 3,12-3 0,6-8-12,13-13-32,15-14-149,9-18-198</inkml:trace>
  <inkml:trace contextRef="#ctx0" brushRef="#br0" timeOffset="135445.9021">22520 5328 124,'0'0'82,"0"0"362,0 0-410,0 0-2,0 0 35,-28-53-26,25 43 7,-2 1-23,1-1-22,2-2 60,1-1-51,1-4-7,0-6 47,9-8-49,21-13-4,16-9 1,18-12 0,13-6-22,11-3 8,4-4-20,6 1-17,-3 0-114,-10 3 116,-14 4-29,-19 7 78,-21 13-24,-19 8-126,-12 16-83,-19 10 136,-18 8 44,-10 6 19,-7 2 26,-5 7 8,1 6 13,6-2-7,9 0 181,13-4-138,6 0-17,10-1-9,5-3 0,6-1-8,3-2 37,0 0-12,0 0 18,0 0 37,0 0-38,13 0-19,9 0-30,13-5-7,13-2 22,3-1-23,0 3 0,-3 2 5,-6 2 4,-4 1-9,-1 0 0,-1 0 2,-6 6 1,-3 5-3,-6 3 0,-8 4-6,-6 6 8,-4 7-2,-3 3 0,0 5 1,-2-2 16,-8-2-17,1-2 0,0-2 5,-1-1 6,1 3-13,2-3 2,0-7-39,5-15-514</inkml:trace>
  <inkml:trace contextRef="#ctx0" brushRef="#br0" timeOffset="137319.4941">23658 3905 607,'0'0'43,"0"0"-30,0 0 1,0 0-10,0 0-4,0 0 18,-7 7-18,7 9 0,0 6 28,0 9-25,0 3 8,0 6-10,0 4 3,0 1 6,2-1-10,2-2 0,0-4 0,-1-2 7,-1-4-12,0-6 5,2-7 0,1-7-4,1-12-237,2-17-64</inkml:trace>
  <inkml:trace contextRef="#ctx0" brushRef="#br0" timeOffset="137667.2968">23584 3772 594,'0'0'83,"0"0"-79,0 0 34,0 0-18,0 0-2,70-47 13,-18 34-31,14 1 0,8-2 1,0 3 5,-5 5-8,-11 2 2,-14 4 0,-14 0-7,-7 10 2,-12 9 5,-7 9-20,-4 9 24,-6 10-8,-13 3-2,-6 7 6,0 4 0,-1 2 0,1 2 0,1-1 3,6-1 4,2-3-14,4-3-7,4-13-225,3-13-49</inkml:trace>
  <inkml:trace contextRef="#ctx0" brushRef="#br0" timeOffset="137889.5054">23536 4496 532,'0'0'68,"0"0"-6,0 0-8,0 0 26,0 0-72,93-36-1,-18 16-4,13-2-3,8 0 0,2 2-6,-5 0-50,-12 3-135,-18 0-242</inkml:trace>
  <inkml:trace contextRef="#ctx0" brushRef="#br0" timeOffset="138221.3117">23417 4867 546,'0'0'36,"73"-10"-36,-9-10 0,16-6 40,11-6-37,13-4 22,6-3-2,3 1-18,3 0 4,-13 6-9,-16 5 0,-20 3-5,-23 9 12,-21 6-9,-15 6 2,-8 3-3,-2 0-9,-27 7-247,-19 10 121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41:10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14064 3135 222,'0'0'557,"0"0"-550,0 0-4,0 0-3,0 0 0,0 0-1,0 0 1,44-16 0,17 7 9,26 0-2,33-1-1,35 3 0,35 1 7,29 2-4,18 3-9,19-1 0,14-1 0,10-4 7,2-3-10,-4-1 3,-16-3-23,-26 0 0,-22-5 23,-29-1 0,-25 2 7,-19 1-2,-23 5-5,-21 7 3,-21 5 3,-22 0-6,-20 2-6,-16 6 6,-18 3-10,-11 4 0,-37 3-77,-26 4-90,-23-2-124</inkml:trace>
  <inkml:trace contextRef="#ctx0" brushRef="#br0" timeOffset="1500.9504">8193 6055 98,'0'0'16,"0"0"365,0 0-381,88-6 0,-37 6-2,20-3 11,19-3-9,22-6 56,27-4-35,25-4 70,29-6-80,21-1-3,20 0 14,12 0-11,11 4-6,3 0-5,2 2 5,-1 2-7,-3-1 2,-5 2 0,-8 0-6,-10 1 6,-17 0 0,-15 2-1,-18-1 14,-21 3-18,-18 2 5,-15 5 0,-21 6-7,-19 0 8,-20 10-2,-23 6-2,-26 5-143,-22-1-281</inkml:trace>
  <inkml:trace contextRef="#ctx0" brushRef="#br0" timeOffset="2353.9431">18951 4738 646,'0'0'25,"70"-35"-11,-19 18-5,14 0-9,15-2 0,10-1 1,8-5-1,-5-2-14,-11-2-135,-13-2-32,-17 0 81,-16 2 0,-14 2 67,-9-1-23</inkml:trace>
  <inkml:trace contextRef="#ctx0" brushRef="#br0" timeOffset="2652.0592">19660 4305 62,'0'0'554,"0"0"-424,0 0-99,0 0-21,0 0 19,0 0-29,-8-12 0,37 12 8,15 0-1,11 4-12,9 2 5,5 2 0,-3-1 1,-4 2-1,-8 2 0,-8 2 4,-7 3 5,-8 7-15,-6 3 6,-11 5 0,-7 4 27,-7 1-23,-3 4 4,-17 2 3,-5-1 1,-4-2-18,1-3 6,0-4 0,1 1 0,0 1 0,0-3-71,-1-8-245,-2-9-76</inkml:trace>
  <inkml:trace contextRef="#ctx0" brushRef="#br0" timeOffset="7591.611">5512 7668 417,'0'0'13,"0"0"26,0 0-39,0 0 0,0 0 44,0 0-31,0 0-11,0 0 5,7-14 11,9 9 39,12-2-50,12-5-7,20-1 84,17-7-76,23-4-2,27-7-6,24-8 18,17-1-14,6-2-4,-5-3 0,3-4-5,2-2 5,4-1 0,-4 4-8,-16 8-1,-24 10-17,-24 7-104,-19 9-60,-21 9 70</inkml:trace>
  <inkml:trace contextRef="#ctx0" brushRef="#br0" timeOffset="9218.0617">10346 8435 18,'0'0'427,"0"0"-304,0 0-122,0 0-1,0 0 20,0 0 2,0 0-38,-4-38 16,36 35 0,17-4 11,13 0-11,19-1 0,24 3 3,19 1 19,23 1-23,15 3 1,4 0 0,3 5-24,3 6 24,3 0-81,5-3-44,1-3 125,-2-4-5,3-1 5,5 0 0,8-12 9,7-5-3,5-3-6,7-2 60,6 3-54,1 2 27,1 2-33,-1 3 0,0 2 16,-5 2-16,-5 3 0,-10 2-9,-12 2 38,-5 1-47,-4 0 18,-3 0 0,-4-2-8,-1 0 8,-3-1 0,-3-4 0,-2 3 12,-11-2-4,-5-1-8,-8-4 0,-7-1 48,-6-5-48,-11 0 0,-13 0-2,-14 2 21,-15 3-27,-17 1 8,-15 2 0,-10 1-7,-12 1 7,-7 4 0,-4 1-1,-5 2 21,-1 0-40,-3 5 7,0 5-93,-15 2-157,-11-3 70</inkml:trace>
  <inkml:trace contextRef="#ctx0" brushRef="#br0" timeOffset="12498.3263">6513 9352 403,'0'0'60,"0"0"-4,0 0-56,0 0 0,0 0-10,0 0 10,0 0 0,39-13 0,-28 9 15,3 1-21,5-1 6,1-1 0,5 1 0,1-1 0,1 1 0,4-1-6,1-2 23,2 2-31,3 0 14,4-1 0,5 2-30,3 1-51,-3 1-54,-3 2 41,-9 0-22</inkml:trace>
  <inkml:trace contextRef="#ctx0" brushRef="#br0" timeOffset="16496.4201">8377 9367 427,'0'0'52,"0"0"-52,0 0 1,0 0-5,0 0 4,77-44 0,-60 37 11,3 3 0,1 1-6,4 0-5,7 1 4,8 0-4,6 1 0,11 1 0,11 0-4,10 0 20,15 0-17,14 1 1,13 2 0,5 1-2,7 0 2,0 1 0,5 0-2,0-3 16,6-2-15,6 0 1,-4 0 0,3-7-8,4-3 8,4-5 0,9-3 5,9-3 17,-2 2-20,5 3-2,-1 5 13,0 7 0,2 4-13,-2 0 0,-4 0-5,-1 6 19,-3 0-14,-1 1 0,0-4 3,-2 0-14,-2-3 11,0 0 0,2 0-3,0 0 14,2 0-12,-6 0 1,0 0 0,-2-6-2,1 1 2,3-3 0,-2 1-4,-6-3 15,-4 0-11,-5-2 0,-3-1 1,-2 0-8,-2 0 7,-5 1 0,-6 2-6,-8 3 19,-6 2-14,-5 2 1,-7 2 0,-2 1-7,-7 0 7,-7 0 0,-6 0-4,-11 0 16,-7 0-14,-10 0 2,-8 3 0,-10-2-5,-8-1 5,-11 0 0,-5 1 2,-7-1 18,-3 1-16,0-1 25,0 0 10,0 0 81,0 0-120,0 0 0,0 1-4,0-1 4,0 2-3,-4 0-76,-12 0-203,-7-2 17,-7 0 156</inkml:trace>
  <inkml:trace contextRef="#ctx0" brushRef="#br0" timeOffset="18352.6818">18740 9291 55,'0'0'372,"0"0"-291,0 0-78,0 0 22,0 0-26,65-4 1,-16-4 0,15 0 73,14-1-42,20 0 27,13 1-36,8 0-5,8 3 5,-5-1-22,-7 2 0,-6 0-6,-14 0 6,-15-2 0,-16 0-7,-9 0 33,-14-1-24,-10 2-2,-10 1 0,-10 2 66,-6 0-52,-4 2-2,-1 0-12,0 0 16,0 0 1,0 0-17,-2 0 0,-9 0-19,-7 0-1,-6 8-62,-9 4-18,-3-1-125,2 0-82</inkml:trace>
  <inkml:trace contextRef="#ctx0" brushRef="#br0" timeOffset="20498.5533">3993 10481 404,'0'0'39,"0"0"14,0 0-42,0 0-2,0 0 69,-10-62-70,10 55 14,2 0 57,2 3-72,4 1 29,5-1-36,11 1 0,11 0-8,13 2 8,18 1 0,18 0-7,18 0 34,19 5-39,14 9 12,13 3 0,18 1-2,20-2 2,15-2 0,17 0-10,12-3 40,7 1-39,6-5 9,8-3 0,3-4-16,4 0 16,3 0 0,3 0-9,3-6 34,1 1-31,1-2 6,1 0 0,2 3-2,-9 0 2,-3 2 0,-10-1-13,-7 3 47,-10 0-47,-4 0 13,-6-4 0,-2-1-5,-4-4 5,-2-4 0,-3 1-9,-5-3 35,-4 2-39,-3-1 13,-13-4 0,-3 1 6,-9-1-6,-9 0 0,-9 2 4,-16 1 9,-11 3-3,-18 2-10,-13 1 0,-12 2 16,-14 2-16,-15-1 0,-17 4-1,-16 0 25,-15 2-39,-6 0 15,-4 0 0,0 0 39,-19 0-39,-15 9-39,-17 4-150,-15 2-236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41:45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3935 4930 585,'0'0'33,"0"0"-26,0 0-7,0 0 0,0 0 4,0 0-4,0 0 0,27-24 0,-3 17 12,5 0-16,10-1 4,9-1 0,11-2 0,11 0 0,10 0 0,13 1-2,14 1 16,10-2-22,11-1 8,12 0 0,14-2-2,13-1 2,8 1 0,5 0-3,4-1 20,9-1-21,12-3 4,13 1 0,6-2-4,10 2 4,5 3 0,6 2-4,6 6 27,6 1-37,3 2 14,5 4 0,7 0-1,3 0 1,3 4 0,5 5 0,3-1 8,2 1-14,4-4 6,9-2 0,5-3 2,4 0-2,11-11 0,-2-6-8,-3-4 28,2-4-29,-6-2 9,-10 0 0,0 0-6,-4 0 6,-5 2 0,1-1-4,-1 3 24,-5 1-24,-1 4 4,-2 2 0,-9 4-2,-8 2 2,-8 0 0,-10 2-11,-12-1 35,-11 2-34,-12 2 10,-12 0 0,-8-1 8,-8 1-7,-14 0-1,-10-1 0,-10 1 13,-11-2-11,-6 0-2,-13-2 0,-11 0 9,-14 1-2,-16 0-7,-19 3 0,-19 0 9,-18 1-9,-14 2 0,-8 2 0,-2-1 17,-2 1 1,0 0 10,0 0 6,0 0-14,-5-2 20,-5 0-40,-4-1 0,-2 0-12,-3 1 12,-5 2-5,0 0-1,-5 0-73,-4 4 28,-2 2-251,1-3-31</inkml:trace>
  <inkml:trace contextRef="#ctx0" brushRef="#br0" timeOffset="1965.0952">16852 3432 686,'-85'-29'16,"-5"7"-6,-2 12 19,-5 10-29,-3 7 0,-2 24 23,-3 19-20,7 15-3,7 12 0,16 14 9,11 15-13,14 18 4,9 21 0,11 23 4,11 12 9,14-4-13,10-11 0,35-22 24,26-14-26,25-11 2,23-11 0,21-13-6,20-17 6,18-20 0,19-21-8,15-23 44,12-16-52,10-35 16,6-24-37,-1-25 25,-2-18-90,-9-18 45,-9-16 41,-12-15 16,-16-22 45,-14-6-33,-18-2 1,-27 9 157,-27 19-153,-34 24 61,-35 22-48,-28 19-8,-19 19 120,-39 9-142,-28 7 0,-29 11-51,-32 10 51,-33 14-14,-18 13 3,-14 8 3,12 5-38,21 17 46,27 7 0,27 9-34,18 12 34,18 11-119,13 3-147,13-3-37,13-7 127</inkml:trace>
  <inkml:trace contextRef="#ctx0" brushRef="#br0" timeOffset="18086.4063">9290 9229 76,'0'0'44,"-63"-31"10,24 13 271,-5 1-316,-4 3 2,-4 3-8,-6 6 3,-9 5 46,-4 0-52,-6 8 0,-2 11 26,-8 10-15,-13 11-7,-11 8-4,-10 14 0,-7 15 20,-2 10-20,9 9 0,10 8 24,21 0-19,19 4 35,24 2-39,27-4 21,20-3 2,37-10-24,30-15 0,32-17 1,27-24 20,30-24-14,22-14-7,7-33 0,17-22-1,6-20 1,7-10 0,-1-6 0,-11-3 24,-16-1-31,-18-2 7,-15-2 0,-20-3-6,-27-6 6,-27 0 0,-29 4-3,-29 9 24,-22 12-22,-24 15 1,-37 15 0,-28 17-4,-22 17 4,-19 16 0,-10 6-8,0 24 26,4 7-29,12 3 11,10 3 0,16-1-14,19-1 14,23-1-2,21 0-15,18-3-72,14-3-91,3-3-91,15-7 91</inkml:trace>
  <inkml:trace contextRef="#ctx0" brushRef="#br0" timeOffset="19518.4219">12365 10543 74,'-62'2'346,"12"-2"-267,14 0-70,15 0 57,8 0-24,10 0-41,3 0 105,0 0-98,0 0-7,18-1 9,10-3 13,15-4-28,18-1 5,16-2 0,28-3-2,27-1 6,30-5-4,33-2 0,24 1 17,25 2-19,15 3 2,12 3 0,11 1-10,3-7 10,1-2 0,0-7-19,2-7 31,-1 1-12,-1 2 0,1 4 2,0 8 9,-5 4-11,-4 5 0,-7 1 15,-14 4-3,-14 0-12,-20 0 0,-21 0 2,-22-1-6,-23-1 4,-26 3 0,-27 0 32,-25 2-22,-31 1 5,-20 1-15,-20 0 7,-8 0 29,-7 0-31,-20-2 19,-16 3-24,-19 0-48,-13 6-216,-13-3-184</inkml:trace>
  <inkml:trace contextRef="#ctx0" brushRef="#br0" timeOffset="38867.4789">8868 11494 128,'0'0'347,"0"0"-315,0 0-1,0 0-30,0 0 14,0 0-15,0 0 20,-35-38-34,35 38 14,11 0 0,5 3-1,13 0 1,12 0 0,19-3 21,23-1-6,18-17 29,19-10-44,13-12 0,9-9 62,10-9-51,2-6-11,-2 1 0,-13 6 30,-17 5-32,-19 8 2,-21 8 0,-16 9 4,-16 10-4,-13 9 0,-8 8-6,-12 4 23,-13 19-55,-4 12-20,-16 5-90,-11 2-19,-7 4 8,-5 3 37</inkml:trace>
  <inkml:trace contextRef="#ctx0" brushRef="#br0" timeOffset="40266.371">12101 11537 98,'0'0'462,"0"0"-427,0 0-23,-32-63 44,32 55-2,0 4-47,0 1 29,9 1-36,4 2 0,9 11-4,9 22 17,3 16-25,7 18 12,-2 13 0,-1 9 5,-4 0-5,1 2 0,-4-8 0,-3-8 2,-5-14-1,-4-19-1,-3-10 0,-1-11-17,-2-11 17,1-9-91,-4-1-214,-5-24 34</inkml:trace>
  <inkml:trace contextRef="#ctx0" brushRef="#br0" timeOffset="40712.9785">11982 11583 653,'0'0'44,"0"0"-37,0 0 19,0 0-26,0 0 0,0 0-12,89-46 15,4 15-3,17-9 0,15-2 12,10-4-5,7-2-7,-1 1 0,-5-2-2,-15 4 2,-15 6 0,-16 9 0,-19 10 15,-13 11-18,-12 7 3,-10 2 0,-5 18-4,-2 18 4,-6 15 0,-2 18-2,-8 11 15,-2 8-16,-4 0 3,-5-2 0,-2-8 0,0-8 0,0-5 0,0-5-4,0-5 16,-4-2-47,-5-7 32,-3-7-202,-9-11-205</inkml:trace>
  <inkml:trace contextRef="#ctx0" brushRef="#br0" timeOffset="41066.9559">12460 12449 864,'0'0'0,"0"0"1,0 0-5,60-55 2,25 13 2,24-10 0,19-3 11,13-3-13,3-1 2,-1 2 0,-4 2 2,-10 5 5,-15 10-10,-16 7 3,-14 8 0,-13 4-5,-15 9 5,-14 5 0,-18 5-4,-14 2 3,-8 0-23,-2 11-24,-22 12 36,-10 4-20,-12 4-44,-5-2-196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1:59:34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3089 3310 518,'0'0'345,"0"0"-345,0 0 0,0 0-11,0 0 2,0 0 9,0 0 0,72-56 3,-5 28 2,26-8 1,28-7-6,24-7 3,15-1 9,12 1-12,1 6 0,-4 9 5,-8 7-5,-20 5 0,-20 4-3,-28 5 3,-29 6 1,-21 4-1,-26 4-3,-17 0 1,-3 13-58,-29 6 50,-14 0-137,-12-1-127,-9-6 39</inkml:trace>
  <inkml:trace contextRef="#ctx0" brushRef="#br0" timeOffset="18722.1628">1978 7730 475,'0'0'10,"0"0"63,0 0-71,0 0 3,0 0-5,0 0 0,0 0-2,84-50 2,-43 40 0,23-2 16,29-4-9,41-6 6,44-6 12,38-3-20,37 2 47,27 7-52,8 4 0,4 5-10,-7-2 10,-19-4-18,-14-5-8,-19-6 26,-23-1-4,-22-2 10,-24 3-6,-26 3 60,-22 4-48,-31 6 18,-21 7-5,-21 8-16,-20 2 3,-15 0-12,-8 4-27,-13 10 16,-21-4-84,-14-5-420</inkml:trace>
  <inkml:trace contextRef="#ctx0" brushRef="#br0" timeOffset="21134.9995">21756 4934 85,'0'0'71,"0"0"645,0 0-687,0 0-28,0 0 61,0 0-62,61-59 4,-20 54 11,14 3-4,18 2-11,15 0 0,11 14 9,6 5-22,-1 2 13,-6 0 0,0-3-18,-9-6 12,-6-5-6,-12-3 0,-16-4-33,-21 0-150,-30-3-231,-19-10 167</inkml:trace>
  <inkml:trace contextRef="#ctx0" brushRef="#br0" timeOffset="22168.4281">3897 6111 527,'0'0'24,"0"0"-24,0 0 0,86-31-9,-31 31 19,24-2-10,26 2 0,29 0 0,23 0 16,10 0-16,8 9 0,2 4-2,1-2 2,2-5 0,-3-6-7,-9-6-13,-11-12 0,-16-2 2,-18-5-3,-11 4 14,-19 3-26,-18 4 9,-16 7-103</inkml:trace>
  <inkml:trace contextRef="#ctx0" brushRef="#br0" timeOffset="23126.3078">7394 6587 568,'0'0'0,"-77"-20"46,49 14 55,8 1-86,7 3-6,6 1 50,4 0-53,3 1 2,0-1-8,0 1 0,2 0-27,21 0 27,16 1 0,26 3 6,30-4 7,29 0-13,31-1 0,36-11 4,28-1-2,22-1-2,19 0 0,14-2-17,11-2 0,5-3-86,3-3 88,3-3 30,4 1 4,8-2-16,15 0 10,14 5 29,10 0-24,7 7 3,0 5-19,-2 1 11,-7 3-5,-9 1-8,-9-2 0,-12 0 2,-14 1 11,-4-1-11,-14 1 11,-3 2-10,-11 2 34,-14 1-30,-14-1 4,-16 0 6,-20-1-9,-19-1 5,-18-1-13,-24 0 0,-24-1 18,-26 1-18,-33 2 0,-29 0-5,-30 2 5,-24-2-43,-40-7-680</inkml:trace>
  <inkml:trace contextRef="#ctx0" brushRef="#br0" timeOffset="30977.076">4070 9915 860,'0'0'0,"0"0"21,0 0 23,0 0-17,0 0-54,0 0 27,0 0 0,-23-2-19,50 11 19,16-2 0,26-7 5,28-1 19,38-26-40,28-23 16,31-13 0,22-13 12,8-7-12,-6 1 0,-22 2-9,-24 9 36,-26 7-43,-18 8 16,-13 9 0,-23 9-5,-26 16 5,-28 17 0,-31 6-15,-16 26-80,-36 15 61,-21 7-318,-19 3-80</inkml:trace>
  <inkml:trace contextRef="#ctx0" brushRef="#br0" timeOffset="32375.9095">13388 9930 534,'0'0'10,"0"0"-10,0 0 41,0 0-19,0 0 21,0 0 14,-41-24-22,41 24 8,0 0-43,0 0 0,7 0-13,20 0 18,20 0-5,25-5 8,24-8-2,28-9-2,23-11-4,14-8 0,10-7-3,6-3 12,0-4-9,1-4 0,-5-1 5,-16 0-11,-19 6 11,-25 10-5,-25 14 1,-26 9 18,-25 12-38,-20 4 19,-13 5 0,-4 0-10,-13 13-31,-8 12 41,-5 12-9,6 6-52,14-1-256</inkml:trace>
  <inkml:trace contextRef="#ctx0" brushRef="#br0" timeOffset="32871.3084">17680 9922 528,'0'0'79,"-82"0"-23,51 0-4,8 0 8,12 0-43,5 0 30,6 0-47,0 0 11,4 0-23,23 0 35,21 0-23,32-13 16,33-17-11,33-14 9,37-14-14,31-11 0,21-8 1,7-4 0,0 0-1,-7 2 1,-17 7 10,-19 11-22,-36 11 4,-38 13 7,-35 14 5,-36 11-2,-31 12-6,-23 5-66,-30 13-239</inkml:trace>
  <inkml:trace contextRef="#ctx0" brushRef="#br0" timeOffset="33323.7711">21456 9841 308,'0'0'44,"0"0"8,0 0-52,-59 27 32,40-21 12,5-2-8,4-1 85,8-2-70,2-1-24,4 0 22,33 0-36,33-16 4,47-19 14,44-14-18,39-13 21,30-5-34,10-2 0,-7 4 0,-18 11 3,-32 12-3,-39 16 0,-44 14 9,-48 12-24,-48 5-9,-36 22-183,-51 8 137</inkml:trace>
  <inkml:trace contextRef="#ctx0" brushRef="#br0" timeOffset="35998.3896">4436 12474 522,'0'0'46,"0"0"-20,0 0-26,0 0-21,0 0 21,0 0-7,61 7 7,-20-6 0,7 0 0,9-1 10,11 0-9,12 0-1,9-3 0,19-6 17,13-1-17,16 3 0,11 2-1,5 3 12,3 2-20,8 0 9,2 0 0,8 2-1,5 0 4,1-2-6,2 0 3,5-3 0,2-9 10,1-1-10,-3-5 0,-7 3 9,-5 2-9,3 1 0,-1-1 15,-1 3-4,-6 2-13,-4 5 2,-4 3 0,-1 0-9,-1 7 18,-7 2-9,-5 1 1,-1-2 7,-6-2-8,3-5 0,1-1 0,-4 0 2,0-7 3,-1-4-5,3-2 7,7 0-3,3-1 10,4 0-14,3-1 0,2-1 3,2 5 2,3 2-5,-1 6 0,-1 3 2,-4 0-3,0 0 1,4 0 0,1 0 3,1 0 3,2 0-9,1 0 6,6-3 0,7 0 6,2 2-3,8 1-6,-4 0 16,4 0-12,-9 8 2,-1 1-5,-7 0-1,-9-6 1,-5-3 3,-5 0-4,-10-3 17,-2-9 4,-3-2 21,-4 0-8,-2 1-21,-11 4 8,-11 5-16,-14 3 2,-13 1-1,-14 0-3,-15 0-1,-11 0 3,-12 2-3,-12 1 2,-9-1-4,-9 1 0,-5-2-1,0-1 3,-5 2-4,-18 3 0,-17-2-64,-20-3-596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0:27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15941 4410 93,'0'0'636,"0"0"-618,-49-68-12,42 60 2,3 3 2,3 3-10,1 2 0,0 0-11,0 0 11,0 12 0,0 9-11,3 8 23,6 0-17,0-6 5,5-2 0,10-10 0,11-9 7,19-4-7,25-31 62,33-20-58,32-18 30,29-18-34,20-7 8,-3-3-6,-8 2-2,-16 6 0,-17 8 9,-19 12 8,-25 15-24,-28 19 7,-29 17 0,-25 18-14,-19 5 14,-4 25-10,-27 15-2,-18 13 18,-14 13-12,-10 9-23,-6 3-192,-2-5-166,-1-8 241</inkml:trace>
  <inkml:trace contextRef="#ctx0" brushRef="#br0" timeOffset="2808.2163">16056 7543 42,'0'0'63,"0"0"471,-80-4-496,66 1 10,6 1-33,3 0-5,5 2 49,0-2-3,0 2-30,0-1 30,0 0-52,0-4 3,16-1-6,15-1-1,17-3 8,20 0-8,25 1 0,29-1 20,28-1-12,25 1-8,25 2 0,16 0 10,12 1-21,8-6 11,-1-2 0,-1-5-19,-2-3 25,-4-2-6,-3 1 1,-9 0 20,-6 2-31,-12 6 10,-14 3 0,-15 7 0,-18 2 0,-20 4 0,-18 0-2,-18 5 19,-19 6-29,-17 0 12,-16 1 0,-20-1-13,-11-1 13,-12-3-14,-3 1-56,-22 0 21,-14-2 21,-13-4-268,-11-2-102</inkml:trace>
  <inkml:trace contextRef="#ctx0" brushRef="#br0" timeOffset="6022.1243">11345 3918 87,'-63'-21'49,"-8"3"-40,-14 4-9,-8 4-2,-12 2-23,-6 2 25,-3 1 17,-6 3 24,-2 2-7,-2 0 226,-11 14-232,-3 10-15,-6 7 16,1 6-22,4 6-7,5 4 40,11 2-26,9 5 31,16 4-26,17 11-13,20 13 11,20 10-12,17 15-5,23 8 33,11 4-28,36 7 2,25-7 5,28-2-8,21-16 3,18-22-7,21-24 0,14-27 24,13-26-17,5-14-7,-2-36 0,1-19 1,-6-18 1,1-12-2,-4-10 0,-15-13-1,-18-11 1,-23-16-2,-26-7-5,-25-2 7,-23 3-9,-28 11 0,-23 15 9,-17 18 2,-37 20 4,-15 23 4,-17 17 36,-9 20-39,-7 18-14,-9 11 5,-7 13 2,-4 24-2,-5 14 2,8 13 0,12 8 0,18 3-9,19 7 4,17 0-122,8-1-225</inkml:trace>
  <inkml:trace contextRef="#ctx0" brushRef="#br0" timeOffset="8472.8774">6031 7257 894,'-59'-14'0,"4"7"14,8 7-16,4 0 2,2 0 0,-5 13-1,3 8 5,-6 10-4,-4 18 0,-5 21 7,2 22-15,5 18 8,15 14 0,20 7-5,16 3 5,18-5 0,30-6 0,14-10 5,14-17-15,16-21 10,10-24 0,18-26 1,8-25 7,9-8-8,8-31 0,-9-14 3,1-14-33,-7-15 30,-3-13-232,-8-8 225,-19-13 14,-25-3 9,-29 0-13,-33 5 15,-14 13 26,-36 13-17,-22 13-11,-14 16 62,-7 12-55,-9 14-15,3 12-8,-1 14 9,4 7-13,7 3 4,11 12 0,14 1-13,19 0 17,19 2-8,13 4-14,24 2-41,25 3 36,19-3-236</inkml:trace>
  <inkml:trace contextRef="#ctx0" brushRef="#br0" timeOffset="9248.7197">9882 6970 519,'-107'-27'112,"-12"5"-81,-3 13-16,-6 9 95,-9 1-110,-5 25 8,-3 12 3,10 10 3,13 13-14,16 8 0,24 15 13,21 12 27,22 16-40,25 9 0,14 8 13,31 1-7,25 0-6,21-6 0,23-15 2,27-14-10,21-22 8,23-21 0,18-15-4,16-18 4,9-18-12,2-6-33,1-25-137,-11-15 148,-4-12-59,-6-10 49,-13-10 44,-9-9 17,-12-9 15,-14-8 46,-12-6-57,-17-5 76,-25-1-69,-26-3-21,-29 3 3,-31 4 1,-15 9-8,-40 11 14,-29 16-13,-26 15 60,-25 16-22,-15 17-34,-16 11 20,-9 12-26,-14 4 15,-4 16-17,-2 15 3,1 10-3,13 5 0,20 2 0,21-3 12,30-4-5,27-6-10,21-3 3,17-3 0,11-3-10,4-2 10,6-3-8,4-2 2,8-4-23,4-3-21,0-2-145,4-3-41,8-4-60</inkml:trace>
  <inkml:trace contextRef="#ctx0" brushRef="#br0" timeOffset="25325.4625">6380 12552 727,'0'0'18,"0"0"49,0 0-55,0 0 6,0 0-18,0 0 0,0 0-3,-35 19-16,53 21 19,13 10 0,9 2 4,12-8-4,14-13 0,16-19 1,24-17 20,29-42-16,31-36 10,26-36 15,19-30-26,13-17 1,8-7-3,-2 6-2,-3 4 12,-13 10-12,-12 9 0,-17 16 23,-21 28-20,-33 32-3,-35 30 0,-34 30 6,-31 12-18,-26 34-1,-9 18 13,-26 18-23,-9 7 23,-4 4-138,4-7 38,-1-6-322</inkml:trace>
  <inkml:trace contextRef="#ctx0" brushRef="#br0" timeOffset="34758.8622">2347 2837 132,'0'0'416,"0"0"-396,0 0 33,0 0-53,-64-42 0,55 40 48,0 2-43,-2 0 8,-1 0-13,-2 0 6,-1 0 25,-8 5-31,-7 14 0,-13 12-5,-18 15 12,-17 12-10,-11 3 3,-4-1 0,-12 2-19,-6-2 21,-9 1-2,-8 4 19,14-12-10,21-12-10,22-12 1,17-10 0,13-9-1,11-2 1,12-4 0,11-2 15,3-2-6,1 1-9,3-1 0,0 0 0,0 0-16,0 0 16,0 0 0,0 0-17,0 0 10,0 0 5,0 2-11,0 3 13,0 7-6,0 6 6,0 11 0,0 8 14,0 12-8,0 15-10,0 18 4,3 20 0,4 18-1,3 16 2,4 17-1,7 8 15,1 3-14,-1-5-1,2-10 0,-7-4 6,0-1 2,-3 4-8,3 2 0,-2 1 15,4 2 0,-2 7-15,0-1 0,0 6 4,4 2 0,3-3-4,2 7 0,0 2 1,4-2 8,-1-1-9,-1-14 0,0-12 7,-8-14-3,0-11-4,-4-1 0,3 3 8,1 6 2,1 10-10,3 8 0,0 2 4,-3-1 11,1-3-15,-4-3 0,4 0 6,0-1 6,3 0-12,-3-7 0,-1-4 6,1-5-8,-5-4 2,0 1 0,-3 2 3,1 4 4,-4-2-7,-3-2 0,-3-2 5,-4-8 0,0-3-5,2-7 0,0-4 10,1-2-1,3-3-9,4-3 0,1-4 3,6-3 9,1-5-12,2 0 0,-2-7 12,0-4-5,-2-5-7,-2-6 0,-1-7 6,-4-6 5,-2-9-11,-5-7 0,3-6 8,-3-8 4,-2-2-17,3 7 5,1 6 0,3 8-2,0 3 2,0-3 0,1-2 6,0 0 13,-2 1-24,1 0 5,0-6 0,-2-3-2,-1 0 2,3 0 0,2 1 0,-2-1 14,4-2-22,0 2 8,1 0 0,4 3 3,0 3-3,0-3 0,-3 1-3,1-5 22,-3-4-31,-2-2 12,-4-3 0,-5-4-3,0 1 3,0-1 0,0 3-7,0 1 26,2 2-31,8 4 12,6 9 0,1 5-37,2 7 23,1-3 14,-8-5 19,1-1 2,4-2-23,-4-2 2,0-6 0,-1-4 8,-3-6-8,-1-8 0,0-2-3,-1 0 17,-1 0-23,4-2 9,3-11 0,1-1 6,8-4-6,5-2 0,4-5 8,7-3 7,1-3-21,6-5 6,6-1 0,-2-1-3,2-3 3,-4 1 0,-1-4-13,-5 6-3,-2 3-145,-10 9-140</inkml:trace>
  <inkml:trace contextRef="#ctx0" brushRef="#br0" timeOffset="35638.5195">489 7035 706,'0'0'26,"0"0"-12,0 0-13,0 0-1,0 0 0,0 0 1,-42 54-22,53-39 21,0-3 0,9-2 5,6-6 4,14-4-9,13-16 36,18-25-30,15-25 50,17-23-56,17-18 8,17-12 20,4-7-23,-4 5-5,-19 12 2,-25 23 16,-31 31-30,-28 27 12,-25 25 0,-9 16-29,-25 34-16,-16 24 37,-16 15-57,-7 5-376</inkml:trace>
  <inkml:trace contextRef="#ctx0" brushRef="#br0" timeOffset="35952.8552">1115 7532 761,'0'0'6,"0"0"23,0 0 18,0 0-25,0 0-12,40-101-10,14 32 0,14-11 33,11-10-16,6-6-7,6 4 9,-2 3-13,-3 12 7,-10 16-13,-13 14 0,-17 20-5,-17 14 5,-15 13-12,-14 11-27,-2 24-72,-24 17 81,-17 8-397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1:26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14581 3794 66,'0'0'48,"0"0"80,0 0-51,0 0 537,0 0-614,0 0 4,0 0-17,-50 0 13,50 0 0,0 5-14,0 2 23,11 1-19,9 0 10,17-4 0,18-4 8,25-13-8,22-22 0,17-15 11,10-11 6,5-7-32,0 0 15,-7 6 0,-8 5 6,-14 10-6,-23 13 0,-25 11 0,-24 13 16,-20 10-32,-13 0 2,-6 20-86,-25 12 98,-20 10-78,-17 6-341</inkml:trace>
  <inkml:trace contextRef="#ctx0" brushRef="#br0" timeOffset="1225.3786">13941 4823 11,'0'0'39,"0"0"12,0 0-34,0 0 243,0-58-201,0 52-17,-1 5 23,0 1-6,-1 0-11,2 0 22,0 0-58,-2 0 1,2 0 14,0 0-21,0 0 7,0 0-9,0 0 1,0 0 24,0-2-25,0 2 1,0-1 36,0 0-37,0 1 18,0 0-21,0 0 1,0 0 6,0 0-8,0 0 0,0 0 11,0 0 2,0 0-19,0 0 6,0 0 0,0 0-9,0 5-6,4 8 15,11 3 1,7-1 7,14-4-15,14-9 14,22-4-7,24-29 12,26-21-12,23-13 0,18-11 8,4-3 1,-10 3-16,-21 12 7,-33 15 0,-32 20-4,-32 13 4,-26 12 0,-13 4-17,-27 21-40,-18 16 54,-16 14-77,-9 5-216,-5 0-145</inkml:trace>
  <inkml:trace contextRef="#ctx0" brushRef="#br0" timeOffset="1983.9499">13767 5690 293,'0'0'582,"0"0"-578,0 0 10,0 0-5,0 0-15,0 0 6,0 0 0,-7 0-21,18 5 21,11 3 0,12 0 15,17-7-5,22-1-7,20-15-3,21-17 6,16-12 13,13-7-19,-4-1 0,-8 4 4,-24 9 6,-25 10-17,-20 9 7,-17 7 0,-15 4 11,-11 4-11,-10 4 0,-7 1 20,-2 0-18,0 0 19,0 0-20,0 0 4,-2 0 7,-10 10-12,-10 6-14,-8 7-12,-6 2-154,-4-1-223</inkml:trace>
  <inkml:trace contextRef="#ctx0" brushRef="#br0" timeOffset="8525.4959">16010 2396 98,'-64'-24'64,"-9"0"294,-8 7-358,-8 6-7,-12 11 7,-3 0 2,-9 8 4,-8 9-6,-7 8 5,-11 6 13,-9 9 41,-7 11-45,-1 15 10,5 17 10,-2 14-28,5 15 7,3 10-7,11 8 6,9 18-2,12 27-1,11 25-9,9 20 49,13 8-48,15-8 12,13-17-4,18-23-9,19-26 3,14-25-3,3-18 0,23-4 3,13-6 4,10-3-14,13-7 4,17-8 3,20-8 5,13-8-5,15-10 0,11-13 0,1-10 8,5-15-16,6-13 7,5-8 1,6-27 0,4-18-2,2-15 0,0-14-8,9-15 16,4-21-12,6-19 4,2-17-7,-5-18 5,-10-13-36,-15-12 40,-18-9 14,-18-1-13,-21 5 12,-22 9 4,-18 9 1,-18 12 52,-17 16-56,-16 19-10,-9 15-2,-23 17 0,-23 9-2,-17 11 0,-14 5 0,-14 11 3,-9 13-3,-3 17-17,-6 22-8,-5 11-32,3 23 1,-3 17-46,4 8-25,10 0 66,10-7-175</inkml:trace>
  <inkml:trace contextRef="#ctx0" brushRef="#br0" timeOffset="21838.4192">21108 3338 928,'-66'-42'10,"-7"2"-9,-17 8 10,-17 5-22,-24-2-125,-17 6 136,-13 0-3,-10 7 3,-6 5 0,-14 5-4,-8 6 14,-9 3-10,-9 14 0,-6 11 4,-5 8-16,-8 13 10,-4 15 2,-5 14 7,-4 23 3,-1 12-10,2 15 6,7 10-6,13 2 8,12 13-8,11 11 0,14 13 1,7 9 4,13 9-5,4 7 3,11 5-1,13 1 19,14-7-21,22-8 0,20-6 4,21-2-1,25-1-3,25-9 0,22-11 3,51-15-4,41-17 1,48-19 0,40-17 9,37-22-9,26-14 0,21-20 1,12-15 0,8-16 3,14-9-4,2 0 0,3-18 67,12-7-66,-2-10 25,8-8 27,4-5-46,5-13 16,-1-13-23,6-12 0,-2-21 7,0-19-7,-3-14-61,-14-21 59,-12-18-66,-20-15 37,-21-10-43,-28-7 32,-33-4 42,-40 4 14,-42 10-12,-47 11 37,-50 12-14,-33 6 38,-53 3-63,-36 7 5,-31 7 1,-28 14 4,-23 12-10,-16 16 10,-10 16 7,-11 13-6,-12 12-11,-16 13 0,-12 17-4,-17 19 4,-11 23-84,3 13 84,2 29 5,25 14-5,33 9-6,39 6-25,42-2-9,38-11-298</inkml:trace>
  <inkml:trace contextRef="#ctx0" brushRef="#br0" timeOffset="23492.9644">17305 3532 630,'0'0'16,"0"0"-4,0 0-4,0 0-8,-14-61 12,12 50-6,2 5 31,0 2-10,0 1 0,0 3 23,0 0-50,-2 10-6,0 21-4,-3 17 10,-1 12 7,-1 11-7,4 0 0,3-6-3,10-13 3,27-16 0,20-20 3,29-16 8,35-32 7,35-31-10,32-30-4,33-20 37,23-8-34,12-2-7,5 7 22,-4 9-10,-19 12-12,-29 17 0,-42 20 8,-52 23-12,-49 18 4,-39 15 0,-27 4-8,-10 23-28,-33 17 36,-23 15 0,-19 12-29,-15 2 3,0-6-348</inkml:trace>
  <inkml:trace contextRef="#ctx0" brushRef="#br0" timeOffset="29476.947">16167 7532 520,'0'0'12,"0"0"30,0 0-2,0 0-4,0 0-16,0 0-15,0 0 64,-5-27-69,35 20 0,11 1 5,16 2 6,20 1-11,21 1 0,23 0 3,18-1-1,11 1-2,8 0 0,0 2-1,-8 0 12,-8-1-11,-11-2 0,-18-3 0,-16-1-17,-16 2 17,-18-1 0,-13 2-5,-12 2 14,-14 1-9,-11 1 0,-9 0 1,-4 0-26,0 3-27,-14 7 11,-8 0 18,-6 1-134,-3-3-127</inkml:trace>
  <inkml:trace contextRef="#ctx0" brushRef="#br0" timeOffset="32186.7891">20392 6184 17,'0'0'45,"-92"-47"31,33 24 291,-3 2-346,-2 4-23,-2 2 7,-4 0-5,-12 3 0,-13 4 15,-10 5-32,-9 3 17,-9 3 0,-2 14 5,3 6-3,-2 8-2,4 2 0,-2 4 6,-2 3-19,7 0 13,6 0 0,9 0 4,15 0 1,13 0-5,12-2 0,14 0 6,12 1-12,10 1 6,15 3 0,11 0 15,9 1-7,26-3-5,18-4 15,26-6-17,20-10 41,22-9-42,16-8 0,8-4 8,3-14 5,-7-9-13,-5-7 0,-9-7 9,-8-7-23,-10-3 14,-11-7 0,-16-3 30,-18-1-19,-21-1-3,-18 2 6,-18 1-13,-7 3 18,-18 4-19,-19 7 0,-15 4 10,-16 5-2,-14 10-8,-11 10 0,-14 11 2,-7 2-8,-2 14 6,0 9 0,5 4-4,5 5 9,9 3-5,14 0 0,14 2 5,19 0-13,18-4 8,18-2 0,14-6-12,0-2 21,20-7-10,6-6 1,7-5 0,6-5-11,3 0 11,2 0 0,-4-7-2,-5-1 14,-7 0-12,-10 2 0,-6 4 1,-8-1-8,-4 3 7,0 0 0,0 0-9,-11 0 9,-5 4-12,-5 5-17,0 1-20,-3 2-9,2-1-126</inkml:trace>
  <inkml:trace contextRef="#ctx0" brushRef="#br0" timeOffset="32443.1837">18741 6633 773,'0'0'0,"0"0"0,0 0 38,0 0-25,0 0-15,0 0 2,0 0 0,-15-8-24,14 12 9,-3 10-46,-5-1-39</inkml:trace>
  <inkml:trace contextRef="#ctx0" brushRef="#br0" timeOffset="36194.5515">13075 2157 426,'0'0'187,"0"0"-144,0 0-37,0 0 11,0 0-9,0 0-8,0 0 37,2 0-22,-2 0 25,0 0-40,0 0 5,0 0 5,0 0-10,0 0 0,0 0-1,0 0 2,0 4-10,0 4-8,7 5 17,4 3 0,5 3 3,7-1-3,11-3 13,13-9-6,15-6 7,21-12-8,21-26-6,25-17 59,13-14-46,19-10 10,4-8-1,-2 3-15,0 2 0,-12 8-7,-15 14 0,-15 9 7,-22 11-6,-21 10-1,-21 11 1,-23 9 17,-13 4-35,-14 6 17,-5 0 0,-2 0-17,0 0 21,0 0-4,-9 7 0,-3 8 14,-6 3-30,0 2 16,0 1 0,1-1-18,0 0 18,-1 2-12,-3 1-85,-4 1-86,-5-2-31,-6-3 58,-3-2-14</inkml:trace>
  <inkml:trace contextRef="#ctx0" brushRef="#br0" timeOffset="37261.9149">13020 2848 37,'0'0'55,"0"0"-36,0 0-1,0 0 9,0 0-26,0 0 8,-18-53 17,17 49 101,1 0-20,0-1-75,0 0-4,0 0 10,0-2-37,0 3 40,0 2 44,0 0-29,0 2 1,0 0-49,0 0-2,0 0-6,3 0-9,13 7 9,14 1 22,20-8-11,20-2 37,23-27-33,23-16 10,21-13-4,8-2-13,3 2-8,-8 2 18,-17 4-16,-16 6 6,-24 8-8,-24 8 0,-24 14 0,-22 9-1,-13 7-16,-24 11-21,-21 16-7,-14 8-15,-7 4-190,-1 0 41,6-3 33</inkml:trace>
  <inkml:trace contextRef="#ctx0" brushRef="#br0" timeOffset="38381.9113">12811 3396 3,'0'0'23,"0"0"5,0 0-9,0 0-19,0 0 0,0 0-1,10-30 5,-3 26-8,0 0 4,-1-1 0,2 2 13,-4 3-13,-2-3 7,-1 2 6,-1 1 394,0-2-250,0-2-144,-2 2-9,-1 1 33,-1-3-34,0 0 17,2 1 18,-1-1-17,0 1 37,1 0-22,0 3-25,2 0 24,0 0-35,0 0-2,0 6-4,0 12 5,10 6-9,9 6 10,11-4 0,11-6-1,16-11 2,13-9-1,13-14 12,12-21-5,15-14-2,5-8-5,3-2 0,-6-1 6,-12 5-6,-13 0 0,-17 5 6,-11 8-1,-17 12-9,-17 13 4,-13 10 0,-12 7-13,-10 7-27,-18 17-25,-12 9-34,-9 5-185,-4-2 124,2-1 91</inkml:trace>
  <inkml:trace contextRef="#ctx0" brushRef="#br0" timeOffset="39642.218">14807 1461 1,'0'0'44,"0"0"-2,0 0 12,-49-60-47,25 42 27,-3-2 257,-5-4-282,-2 1 36,-6 2 2,-7 0-44,-7 4 61,-7 4-62,-7 6-2,-9 5 13,-7 2 0,-16 4-5,-18 17 36,-16 12-9,-19 10-53,0 10 18,-5 9 0,-2 6 2,0 10 14,-1 12-17,4 19 1,16 12 0,19 14 14,23 11-8,25 5-6,22 19 9,28 8-6,24 8 8,17-5-11,35-19 0,20-24 18,25-24-5,21-26-13,18-29 6,20-24-6,8-30 15,9-10-10,7-25-5,12-19 36,7-18 34,9-17-68,8-18-2,-2-12 0,-5-8-4,-13-13 4,-13-12 0,-22-10 11,-18-7-4,-18 0-7,-25 0 0,-21 4 17,-24 7-27,-28 19 10,-24 18 0,-16 18-20,-43 16 20,-32 15-8,-22 15 2,-26 17-1,-23 14-8,-14 13 9,-14 8 6,-6 8 4,6 13-2,10 6-2,12 8 0,11 10 10,8 8-26,14 3 14,27-2 2,24-6-9,30-4 9,25-4-20,18-5-133,8-1-40,12-5 62,15-7-170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2:24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3257 5745 91,'0'0'650,"0"0"-646,0 0-4,0 0 82,0 0-76,0 0 14,0 0-2,-43-50-11,43 50-14,2-3 7,16 3 0,12-2 7,11-2-1,13 1-6,13-1 0,17-1 14,15 0-22,14-1 8,14 0 0,18-1 0,15 2 3,17 1-3,12 2 0,5 0 10,12 2-30,4 0 18,9 5 2,11 3-22,4 0 22,9-5 0,9-3-4,7 0 23,6 0-20,8-7 1,3-3 0,8 0-7,3 0 23,2-1-16,6 1 8,2-1-2,1 2-5,2 2-1,0 1 0,-4 1-6,-7-1 6,-2-1-2,-8-2 1,-2-9 2,-4-4 3,-9-9-3,-10-4-1,-15-3 2,-14-2 4,-19 0-12,-19-1 10,-17 6-4,-22 2 0,-18 5-2,-25 4 2,-24 4-5,-24 6-8,-32 2-46,-21 2-172,-13 1 91,-32 3-52,-14 0-17</inkml:trace>
  <inkml:trace contextRef="#ctx0" brushRef="#br0" timeOffset="1229.7095">10371 4349 22,'0'0'67,"0"0"-39,-37-71 17,21 58-16,-2-1-10,2 1 7,-1 2 214,4 0-187,2 4-29,4 0 5,3 4 28,0-1-15,3 2 0,1 1 6,0 0-24,0 1 8,0 0-26,0 0-6,12 20-7,10 29 7,11 42 4,7 41 41,2 38-24,3 27 2,2 13-14,0-4-9,-4-11 0,-2-20-11,-8-21-63,-5-27-161,-3-20 142,-4-22 26,1-23-18,-2-24-18,-3-33-10</inkml:trace>
  <inkml:trace contextRef="#ctx0" brushRef="#br0" timeOffset="2329.7563">10382 4260 222,'0'0'779,"-59"-91"-773,48 60-12,9 11 0,2-4-8,16-3-24,17-6 0,16-3-19,16 0 35,17-1 15,23-2 2,23-1 5,30-1 0,27-1-1,25-3-8,28-2 9,26-8 27,27-3-19,26 1 8,22-2-10,13 5-4,11 4-4,1-2 2,2 1-77,5 0 37,0 0 80,2 0 2,2 3-13,-3 2-24,-4 4 14,-8 8-19,-7 8 1,-7 6 18,-12 10-18,-9 2 1,-13 7 9,-20 1-6,-15 0-8,-17 7 3,-22 4 0,-17-1 3,-17 1-1,-19 0-2,-11-1 10,-7 0-7,-12 2 15,-11 4-18,-12 4 0,-11 6 20,-15 4 24,-11 0-38,-12 3-6,-13 5 0,-10 12-3,-12 12 0,-14 22 3,-12 26 14,-13 24-13,-6 21 17,1 12 2,7-3-17,8-3 10,12-11-13,8-13 0,3-15-13,1-19 13,-3-14 0,-7-13-11,-7-9 26,-7-5-25,-7-2 10,-6 1 0,-4 1 9,-2 3-9,-2-1 0,-12-1-2,-6-4 17,-5-3-29,-7-1 14,-6-1 0,-8-1-9,-8-8 9,-11-1-8,-12-6-4,-16-5 0,-21-2 7,-27-6-27,-27-4-73,-32-2 25,-31-3-28,-31 0 108,-26 0 69,-31 3-2,-20 0-37,-18 4 0,-20 3-15,-10 0 51,-12 4-66,-7 4-4,-2 2 4,-2 0-28,6 2 20,-3 2-9,8 0 7,0 2 10,4 4 5,7 0 15,-1 2-20,14 0 6,8 4 46,18-2-50,19-2 11,21-1 32,24-3-40,25-6 17,26-3-22,29-6 2,26-5-4,24-3 2,26-6 0,20-4-22,24-6 20,17-4-24,13-1 0,12 0-79,6-8-20,6-1-211,1 2 112,-1 3 42</inkml:trace>
  <inkml:trace contextRef="#ctx0" brushRef="#br0" timeOffset="9057.9967">6086 9029 767,'0'0'34,"0"0"20,0 0-37,0 0-34,0 0-4,0 0 21,0 0-14,80 37 19,-12-34-5,23-3 19,16-23-13,18-17 9,9-13-15,7-7 0,2-7 13,-1-2-13,-8 0 0,-20 7-5,-14 9 21,-20 10-24,-17 10 8,-13 9 0,-18 9-9,-11 11 9,-15 4-11,-6 20-72,-15 14-23,-19 10 80,-7 7-475,-5 0 426</inkml:trace>
  <inkml:trace contextRef="#ctx0" brushRef="#br0" timeOffset="11083.8955">16015 9185 91,'0'0'483,"0"0"-436,-77-34-31,63 27 4,4 1 60,3 0-57,3 3 6,2 1-10,1 1-3,0 1 12,1 0-27,0 0-1,0 0 0,0 0-1,0 0-1,2 0-10,12 9 12,11 7-1,13-2 3,15-1-2,22-2 33,24-11-33,32-4 12,33-26 0,28-16-9,22-17-6,14-8 0,11-8 3,3-3 18,1-4-18,-11 2 0,-11 3 18,-14 5-8,-16 11 2,-30 10-7,-24 11-5,-19 9 155,-22 6-146,-14 8 9,-23 6-18,-28 6 11,-17 6-24,-11 3 6,-3 0 7,-5 0 11,-15 0-2,-12 2-9,-9 7 0,-7 3 6,2 2-22,6-5 15,10-2 1,9 0-32,0 2 32,-3 9-16,-4 1-32,-3 6-191,0-4 168,7-5-241,9-7 84,5-2 139</inkml:trace>
  <inkml:trace contextRef="#ctx0" brushRef="#br0" timeOffset="14878.036">7214 10313 581,'0'0'78,"0"0"-75,0 0 5,0 0-8,0 0-1,0 0-11,-22 6-9,47 5 21,16-1 15,20-3-9,21-7 4,25-13 23,34-16-32,30-13 31,31-6-32,16-5 0,2-2 0,-2-1 0,-8-4 0,-5-2-6,-8-3 27,-19 2-30,-13 6 9,-18 13 0,-20 16-9,-19 14 9,-25 13-9,-22 1-38,-24 18-257,-17 5 70</inkml:trace>
  <inkml:trace contextRef="#ctx0" brushRef="#br0" timeOffset="23080.2156">21833 9145 712,'0'0'201,"0"0"-117,0 0-50,0 0-28,0 0-12,0 0 0,0 0 6,-28 19-5,17-8 5,11-3 0,14-4-12,30-4 30,31 0-14,36-19-4,29-13 10,27-9-6,11-6-4,-1-4 0,-10-4 0,-17 1 9,-29 7-18,-31 9 8,-38 16 1,-33 11-19,-21 11 19,-43 8-98,-33 16-20,-34 7-201</inkml:trace>
  <inkml:trace contextRef="#ctx0" brushRef="#br0" timeOffset="24068.3608">7387 11054 653,'0'0'50,"0"0"-17,0 0-33,0 0-5,0 0 5,0 0 2,60 0 4,-13-1 1,14-14 15,12-8-13,13-7 16,9-2-25,3-2 1,-3 2 15,-8 4-16,-14 7 0,-17 10-6,-13 9 13,-18 2-14,-20 23-49,-8 11-312,-29 9 89</inkml:trace>
  <inkml:trace contextRef="#ctx0" brushRef="#br0" timeOffset="25239.6281">9162 11076 36,'0'0'36,"0"0"488,0 0-493,0 0-30,0 0 57,0 0-54,-21-18 10,40 16-1,11 0-7,15 1 26,13-2-32,12 2 0,16 1 18,15 0-16,17 0-2,16 5 0,21-1 16,21-2-20,17-2 4,21 0 0,15 0 1,12-4-1,8-5-5,1-2 1,-2-1 8,-9-3-22,-2 2 18,-10 1 0,-6 2 13,-8 5-13,-7 4 0,-11-1 0,-2 0 10,-6-1 23,-3-2-20,-6 0 5,-12-1 30,-10 2-46,-15 0 16,-20 3-18,-16-1 7,-24 0-9,-22 2 2,-21 0 0,-16 0-4,-19 0 4,-8 0-14,-29 5-51,-20 0-292</inkml:trace>
  <inkml:trace contextRef="#ctx0" brushRef="#br0" timeOffset="27965.461">9212 12350 593,'0'0'134,"0"0"-70,0 0-62,0 0 18,0 0-24,0 0 4,0 0 0,-6 0-11,17 0 11,12 2 0,16 1 8,20-3 8,18-3 12,24-18-28,23-8 0,17-10 16,16-10-12,10-7-4,4-6 0,6-2 8,7 3 22,0 1-30,-6 9 0,-10 2 7,-19 6-6,-17 3-1,-10 4 3,-15 6 20,-12 2 17,-15 7-40,-16 6 1,-16 7 12,-14 3-13,-14 5 0,-13 0-3,-7 0-19,-4 10 10,-22 10-8,-12 9-3,-14 7-23,-10-3-272,-8-1-234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3:0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5293 340,'0'0'133,"0"0"-93,0 0-21,0 0 38,0 0-42,0 0 43,-7 1-41,7-1-7,0 0 73,0 0-80,0 0 23,0 0 29,0 0-49,0 0 22,0 0-28,0 0 0,0 0-7,2 10 7,10 13 0,5 12-1,7 13 29,3 7-38,5 3 10,2-2 0,9-7-4,14-12 4,20-19 0,27-18 13,37-22 4,42-41-1,40-35-16,34-28 0,25-15 14,7-5-14,-6 8 0,-10 12-4,-30 11 29,-27 14-41,-31 17 16,-40 22 0,-39 22 1,-37 22 5,-29 18-12,-23 10 6,-17 25-33,-7 11-22,-24 4-96,-8-1-289,-6-8 239</inkml:trace>
  <inkml:trace contextRef="#ctx0" brushRef="#br0" timeOffset="871.5325">9891 5024 139,'-73'0'630,"3"0"-627,12 0 11,11 0-3,11 0-16,6 2 6,11 2-1,6-2 10,10-1-10,3 1 0,27-2-14,32 0 28,46 0 4,53-3-15,56-13 8,52-7 1,52-2-12,39-4 0,38 5 15,21 8-14,2 9-2,-7 7-18,-31-2-22,-34-5-25,-40-4 32,-46-4 34,-42-5 23,-40-1 17,-35 2 49,-36 5-15,-32 5-23,-28 6 24,-26 2-75,-13 1-1,-8 2-12,-23 15-35,-30 9-5,-31 2-89,-20-5-523</inkml:trace>
  <inkml:trace contextRef="#ctx0" brushRef="#br0" timeOffset="3594.3176">12892 5605 124,'0'0'694,"0"0"-673,-23-55-13,20 50-7,2 3 76,1 1-69,0-1 26,0 2 3,0 0-15,0 0 25,0 0-47,0 0 0,0 0-3,0 18 3,14 22 0,7 25 10,6 27-9,-1 19 7,0 18-8,-1 4 0,-1-5 1,0-11 3,-3-21-8,-2-15-3,-3-13-38,0-11 33,-6-9-44,-2-10-63,-7-15-17,-1-15-302,0-8 258</inkml:trace>
  <inkml:trace contextRef="#ctx0" brushRef="#br0" timeOffset="4357.484">12744 5570 148,'0'0'681,"0"0"-681,0 0 1,0 0 15,0 0 0,0 0 0,-51-31-4,48 23-11,3 0 30,0 0-23,10-4-3,26-4 18,28-10-7,31-5-21,29-4 5,24-2 0,21 3-7,10-2 7,11 3 0,1 3 0,-8 2 7,-17 5-8,-18 4 1,-24 0 0,-21 1-9,-17 2 9,-20 1 0,-16 3 0,-14 2 12,-15 5-15,-9 2 3,-8 1 0,-4 2 6,2 0-5,-2 0-1,0 0 14,0 0-13,0 7-2,3 22-25,1 31 26,5 32 18,-2 32-17,0 21-1,0 8 32,1 0-29,6-4 26,7-13-22,2-14 2,4-18-7,-2-22-2,-4-19 0,-5-16 3,-4-13 6,-4-12-13,-3-9 4,-3-5 0,-2-5-3,0-3-35,-2-2-173,-12-16-252</inkml:trace>
  <inkml:trace contextRef="#ctx0" brushRef="#br0" timeOffset="4785.9878">12918 6703 1041,'0'0'2,"0"0"-2,0 0-54,0 0 28,0 0 15,121-13 11,-39-2 1,23-8 2,25-9 38,33-7-34,27-1 1,22 2 32,9 4-30,2 5-10,-10 6 3,-14 2-1,-23 3-4,-23 3-2,-27 0 4,-26 2 3,-23 2 7,-20 5-17,-20 2 7,-14 1 0,-15 3-2,-8 0-18,-21 3-95,-21 7-3,-20 1-249</inkml:trace>
  <inkml:trace contextRef="#ctx0" brushRef="#br0" timeOffset="6022.954">13274 5759 356,'0'0'491,"0"0"-421,0 0-70,0 0 0,0 0 2,89-48 1,-36 22 13,10-2-16,6 1 1,6 4 18,-3 4-19,-3 7 0,-10 7-12,-11 5 11,-11 3-6,-15 16-84,-13 3-159,-9 4-67,-7-2 82</inkml:trace>
  <inkml:trace contextRef="#ctx0" brushRef="#br0" timeOffset="6383.634">13428 6046 593,'0'0'134,"0"0"-131,0 0 5,0 0-8,67-56 3,-27 37 48,7 1-46,6 0 2,5 2 8,-4 3-12,-3 3-6,-7 7 1,-10 3-31,-12 0-29,-17 7-525</inkml:trace>
  <inkml:trace contextRef="#ctx0" brushRef="#br0" timeOffset="6652.5887">13434 6292 101,'0'0'703,"0"0"-688,0 0 2,0 0-17,0 0 0,67-30 27,-9 8-27,11-4 18,8-1-18,4 2 13,-3 0-19,-7 8 6,-12 8-13,-18 6-5,-17 3-315,-18 0-71</inkml:trace>
  <inkml:trace contextRef="#ctx0" brushRef="#br0" timeOffset="8674.9826">14310 5619 39,'0'0'304,"0"0"-259,0 0-4,-4-54 36,-2 38-67,-4 0 22,-2-2 33,-3 1-27,-1 0 20,-4 5-36,-4 1 23,-3 3 13,-3 3-53,-6 1-4,-7 2 4,-3 2 11,-6 0-24,-2 0 8,-1 0 0,-5 0 1,-5 6 5,-8 3-6,-4 3 0,-1-1 1,5-1-14,6-1 12,4 3 1,0 3 0,3 2 8,0 2-8,2 0 0,-1 3 4,4 1-12,0 4 8,-1 7 0,3 4 0,-1 7 8,3 2-8,10 1 0,12 5 1,13 3-10,16 4 9,6 8 0,25 1 2,11 0 6,9-2-8,5-12 0,7-3 5,7-6-7,9-8 2,9-6 0,9-8 8,10-8-5,11-7-3,14-9 8,8 0 5,5-18-16,0-10 3,-4-3 0,-8-5-3,-8-4 9,-8 0-9,-16-3 3,-9-1 0,-11-3-5,-13-7 5,-15-1 0,-12-3-15,-15-2 6,-13-3 8,-12 0-10,-1-2 11,-20 5-8,-15 4 8,-7 2 0,-6 4 9,-4 2 2,-3 6-11,2 4 7,-3 6-6,3 4 33,1 4-34,0 5 0,-3 4 15,-4 8-14,-5 3-2,-6 4 0,0 0 1,-2 0 2,-2 8-2,0 10 0,0 4-12,-2 5 15,4 0-6,-1-2 0,9 2 3,11 0-4,12-1 0,7 2 4,5 0-5,2-3 13,8 0-16,3-8 8,8-2 0,5 0-8,3-3-12,0 0-12,14 0 0,9-3-212,3-5-5,5-3 59</inkml:trace>
  <inkml:trace contextRef="#ctx0" brushRef="#br0" timeOffset="9725.6764">13891 5979 702,'0'0'38,"0"0"-38,66-35 7,-25 16-7,3 0 0,2 0 1,1 2 9,0-1-10,-5 1 0,-8 7 17,-9 3-14,-12 4-3,-8 3 0,-5 0-10,-4 1-8,-17 13 13,-8 3 5,-8 4 0,-1-1 7,-1 0-10,7-5 3,9-4 0,7-4 22,11-4-22,3-1 0,2-2 10,0 0 0,3 0-7,12-2-1,8-9-1,5-2 30,4-1-31,-1 1 0,-3 1 1,-5 3 9,-8 5-18,-6 2 8,-2 2-21,-7 0 12,0 0-163,-3 4-259</inkml:trace>
  <inkml:trace contextRef="#ctx0" brushRef="#br0" timeOffset="28078.2443">17004 5252 516,'0'0'35,"0"0"-28,-76-5 37,34 5-8,-18 0 0,-16 0-14,-18 13-15,-20 3 42,-9 6-39,-15 5 9,-16 6 25,-13 8-40,-18 5 19,-8 5-11,-1 2-4,1 0 37,10-1-37,10-4-4,21-4 16,32-6-11,36-6-13,30-6 4,30-7 0,13-5-11,10-5 11,1-1 0,0-4-7,2-2 0,13-2-1,4 0 0,7-5-84,0-11-271</inkml:trace>
  <inkml:trace contextRef="#ctx0" brushRef="#br0" timeOffset="28467.4276">14779 5642 681,'0'0'9,"0"0"-4,0 0 2,0 0 0,-71-3-7,30 25 0,-14 11 0,-8 7 13,-3 5-18,5 7 5,8 3 0,8-2 31,9-3-22,14-7-9,11-7 0,11-8 12,0-10-23,18-6 11,14-10 0,14-2 55,13-4-54,12-12 16,6-6-9,1-4 5,-1 4-26,-8 3 13,-9 8 0,-15 8-20,-17 3 10,-18 2-222,-10 14-232</inkml:trace>
  <inkml:trace contextRef="#ctx0" brushRef="#br0" timeOffset="30796.7768">16304 6239 368,'0'0'220,"0"0"-180,0 0-20,0 0 16,0 0-8,0 0 63,-3 1-83,3-1-2,0 0 38,0 0-34,0 0-10,0 0 0,11 0 1,23-15 19,31-11-20,32-15 0,36-12 23,27-6-12,14-1-11,4 4 0,-15 9 4,-18 3-14,-19 4 10,-21 2 0,-17 3 2,-16 6 5,-17 6-7,-16 8 0,-18 10 4,-19 5-26,-12 3-7,-36 20-56,-26 8 0,-20 4-332,-10 5 156</inkml:trace>
  <inkml:trace contextRef="#ctx0" brushRef="#br0" timeOffset="34248.7105">18798 5596 135,'0'0'81,"0"0"-26,0 0-8,0 0 51,-36-58-21,29 51-12,2 3 43,0 2-64,1-1 25,2 3-65,1 0 4,1 0 17,0 0-22,0 0-3,0 3 2,7 4 14,13-2-2,13-4-14,16-1 0,17-3 45,13-16-39,8-4-6,5-4 1,-4 2 21,-10 0-38,-16 4 16,-20 4 0,-18 4-6,-13 7 6,-11 6 0,-11 0-19,-22 16-40,-16 12 39,-13 12-81,-4 8-63,3 6 70,8 1-114,14-1 98</inkml:trace>
  <inkml:trace contextRef="#ctx0" brushRef="#br0" timeOffset="34731.84">18836 5990 197,'0'0'82,"0"0"-35,0 0 30,0 0-26,0 0-17,0 0 44,-8-1-52,8 1 21,0-1-7,0 1-25,0 0 37,0 0-50,0 0 0,0 0 75,0 0-76,0 0 36,0 0 1,0-2-29,0 2 45,0-2-54,10-3 0,12-3 40,17-6-34,19-5-6,13-4 0,15-5 15,8 0-23,1-1 8,0-2 0,-8 2-11,-7-1 12,-13 6-1,-16 5 0,-20 8 15,-18 8-45,-13 3 8,-20 9-205,-22 11 200,-19 5-289,-8 5 88</inkml:trace>
  <inkml:trace contextRef="#ctx0" brushRef="#br0" timeOffset="45448.7337">4952 8752 416,'0'0'0,"0"0"11,0 0 57,0 0-61,0 0 0,0 0 42,0 0-41,0 0 7,9-33-15,1 33 0,13 3-11,19 5 11,27-3 0,29-4 11,33-1 15,22 0-8,11-2-18,11 1 0,1 1-3,5 0 3,6-4 0,-2-6-5,-4-5 17,-8-5-12,-11-7 0,-10 2 1,-20 1-7,-22 5 6,-20 7 0,-24 10-15,-24 2 7,-26 0-341</inkml:trace>
  <inkml:trace contextRef="#ctx0" brushRef="#br0" timeOffset="46653.4915">8601 8719 48,'0'0'58,"0"0"324,0 0-356,-60-9-25,55 7 43,3 1-37,2 0 1,0 0 45,0 0-34,0 0 15,0 1-34,0-2 0,0 2 6,0 0-6,6 0 0,6 0 7,4 0-1,4 0-3,7 0-3,5-4 0,8-1 8,10-3-8,13 1 0,13-3 5,13-2 7,8 1-14,6-1 2,6 3 0,4-1-6,-1 2 6,4 1 0,7 1-4,2 2 26,14-2-34,13-1 12,8-5 0,17-1-1,13-2 1,16-1 0,9 4-2,1 1 21,2 5-27,-2 1 8,1 1 0,3-1 8,1 1-8,0 1 0,4 1 7,0 2 2,-6 0-10,-4 0 1,-3 2 0,-7-1 1,-7-1-1,-6 0 0,-10 0 14,-6-4-7,-8-4 0,-12-1-7,-14-2 0,-17 0 9,-19 6-2,-21 1-7,-17 4 23,-16 0 6,-16 0 14,-13-2-43,-10 2 0,-8 0-3,-3 0 3,-2 0 0,0 0-1,-3 0-17,-21 0-111,-14 0-418</inkml:trace>
  <inkml:trace contextRef="#ctx0" brushRef="#br0" timeOffset="47859.6476">18377 8856 632,'0'0'35,"0"0"-15,0 0-32,102 1 22,-15-16-10,29-7 18,27-5-10,26 0 34,22-4-42,27 1 0,21-1 30,16 4-22,13-1-8,3 1 6,-6 1 11,-7-1-17,-14 4 0,-16-1 0,-14 1 29,-12 1-20,-13 0 48,-7 2-9,-16 4-22,-20 5 39,-24 3-65,-26 4 0,-25 2 41,-24 1-33,-21 1-8,-14 0 0,-12 0 9,0 0-1,0 0-8,-6 0 0,-18 5-15,-15 9 15,-20 4-66,-18-2-199,-6-6-392</inkml:trace>
  <inkml:trace contextRef="#ctx0" brushRef="#br0" timeOffset="56019.0264">6334 10478 37,'0'0'645,"0"0"-612,-62-50-33,51 40 0,4 2 34,3 3-33,3 4 27,1-1-28,0 2 14,0 0-28,0 0 14,14 14-6,12 13-9,6 8 20,4 6-5,7 3 0,10-4 6,10-10 1,19-16-7,21-14 0,36-29 19,38-34-5,36-33-14,39-24 0,27-17 26,15-5-12,3 0-14,-2 5 0,-21 2 2,-26 15-2,-27 15 0,-36 20-15,-31 24 40,-30 18-34,-27 15 9,-26 15 0,-26 13-21,-20 2 21,-18 21-13,-7 11-11,-25 7-109,-18 6-3,-14 2-65,-14 4-122</inkml:trace>
  <inkml:trace contextRef="#ctx0" brushRef="#br0" timeOffset="57929.75">8728 12294 38,'0'0'365,"0"0"-315,0 0-31,0 0 35,0 0-39,0 0 0,-22-27 42,22 20-47,1 1 1,13-1-11,9-3 9,18-2-7,20-1 9,23-3-9,32-4 47,26-2-29,29-1 17,29 3-32,18 2 21,10 3-25,0 0-1,-10-2 0,-18-1 1,-18-1 2,-25-3-3,-20-2 0,-23 3 0,-21 1-6,-16 3 6,-14 5 0,-14 3-8,-12 5 19,-13 4-12,-14 0 1,-10 0-131,-10 11-139,-25 2-6</inkml:trace>
  <inkml:trace contextRef="#ctx0" brushRef="#br0" timeOffset="58908.4055">12762 12412 100,'0'0'584,"0"0"-543,0 0 20,0 0-23,0 0-26,0 0 85,-52-38-74,52 38-2,0 0-15,0 20-2,16 26-4,4 23 6,4 26-1,5 16 14,1 1-18,1-6-1,1-14 0,-3-18-15,-1-12-1,-3-11 7,-5-12-51,-6-14-42,-8-20-219,-6-10-110</inkml:trace>
  <inkml:trace contextRef="#ctx0" brushRef="#br0" timeOffset="59342.734">12514 12352 745,'0'0'2,"0"0"20,0 0-10,21-75-20,29 43 8,17-3 0,19-3 2,12 3 2,13-2-4,12 1 13,7 3-1,6 2 5,-2 8-17,-6 10 0,-10 13 44,-18 3-35,-16 27-9,-18 15 0,-17 12 5,-13 7-1,-6 8-4,-5 4 0,-1 1 36,-3 4-34,-1-1 15,-4 0-7,0-3-5,-4-3-1,-3-3-4,-2-8 0,-7-9-7,0-10 10,-9-8-6,-7-7-18,-4-12-255,-4-13-277</inkml:trace>
  <inkml:trace contextRef="#ctx0" brushRef="#br0" timeOffset="59665.4577">12887 13337 82,'0'0'983,"0"0"-983,108-29-3,-9-3-17,23-14 25,17-8-5,12 2 12,0 3-10,0 7 15,-8 4-17,-11 11 3,-9 8 36,-19 10-21,-17 9-17,-16-1-1,-18 1-3,-16 0-15,-22 2-113,-15 11-169,-15 2-225</inkml:trace>
  <inkml:trace contextRef="#ctx0" brushRef="#br0" timeOffset="60724.1499">13646 12411 644,'0'0'92,"0"0"-78,0 0-14,77-48 0,-15 16 48,17-5-17,15-4 19,8 0-33,5 3-16,-5 5 7,-9 5-8,-9 4 0,-13 7 0,-12 7 2,-14 6-4,-20 4-20,-22 15-177,-6 8-325</inkml:trace>
  <inkml:trace contextRef="#ctx0" brushRef="#br0" timeOffset="61780.7341">13959 12685 704,'0'0'56,"0"0"-39,0 0-17,66-57 0,-24 33 17,5 0-14,5-1 13,3 0 52,0 1-60,4 2 14,-1 3-18,1 5 0,0 3 3,-4 7-7,-9 4 0,-9 1-19,-16 14-61,-17 1-407</inkml:trace>
  <inkml:trace contextRef="#ctx0" brushRef="#br0" timeOffset="62131.4499">14059 13042 873,'0'0'42,"0"0"-42,0 0 0,87-26-3,-23-1 3,9 0 0,9 1 46,15-14 93,10-7-100,10-9-35,3-4 16,-8 14-27,-10 11 7,-14 7 0,-14 5-2,-17 9 3,-21 7-2,-16 4-12,-13 3-30,-7 0-28,-13 10-24,-17 9 30,-16 1-103,-8 0-374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4:31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5575 7358 587,'0'0'31,"0"0"-24,0 0-7,0 0 0,0 0 3,0 0 12,-13-11-21,13 11 6,0 0 0,1 5-24,11 19 24,8 14 0,4 19 14,3 15 4,-1 13-19,1 14 1,-4 2 0,-3 1-5,1-1 5,-2-7 0,-1-8-5,-3-15 5,-4-23-158,-3-21-214</inkml:trace>
  <inkml:trace contextRef="#ctx0" brushRef="#br0" timeOffset="682.2666">5202 7430 524,'0'0'89,"0"0"-89,0 0 2,0 0-2,72-16 0,-2 3 0,28-9 33,25-8-38,22-5 5,28-5 0,26 1-4,23 2 4,24 0 0,16 3-12,15-1-55,10 0-67,3 2 46,-4 0 88,-11 2-26,-8-3 26,-12 0 0,-10-4 77,-13-2-39,-17 3 81,-14 2-76,-18 4-5,-19 6 43,-16 9-77,-21 6 1,-22 8 32,-19 2-27,-20 7 3,-18 9-13,-14 6 0,-11 3 4,-8 3-4,-5 2 0,-1 7 4,-1 3 12,-1 8-22,-1 9 6,-4 8 0,-2 6 1,0 5 4,0-3-5,0-2 0,0-6 5,0-10-15,0-3 6,-1-10-302,-15-8 61,-8-12 82</inkml:trace>
  <inkml:trace contextRef="#ctx0" brushRef="#br0" timeOffset="1059.1908">8844 6332 109,'0'0'470,"0"0"-461,0 0-9,-16 66 4,35 8-6,3 22 11,5 19-6,5 14 53,2 10-44,3 5-11,5-3 5,4-9 9,5-10-26,8-15 11,9-11-2,10-15-22,10-18-164,6-19-59,8-19 149</inkml:trace>
  <inkml:trace contextRef="#ctx0" brushRef="#br0" timeOffset="1894.8117">15879 6874 118,'0'0'687,"-11"-79"-687,9 56 0,2 10 8,-1 2 6,1 8-11,0 0 13,0 3-11,0 0 56,0 0-61,4 17 0,15 23 14,7 34-4,4 32 37,-2 37-24,-4 29-8,-3 11 16,-7 4-31,-5-14 0,-1-19-20,-1-18-66,-2-22-68,-2-21-269</inkml:trace>
  <inkml:trace contextRef="#ctx0" brushRef="#br0" timeOffset="2375.5532">15509 7693 650,'0'0'247,"0"0"-247,0 0 8,98-20-16,-16 20 8,14 0 0,18 0 1,16 0-1,17 1 0,19 5 5,23 2-5,18-1-13,10 1 6,5 2-58,-5 0 25,-8-2-130,-9-6 170,-16-2 64,-10 0-55,-13-9 58,-15-1 12,-10-1-59,-17-3 21,-12 3-32,-14 0 11,-16 4 19,-17 1-37,-12 4-2,-12-1 0,-13 3 22,-8 0-21,-8 0-1,-7 0 0,0 12-34,-21 8 11,-17 2-70,-18-2-411</inkml:trace>
  <inkml:trace contextRef="#ctx0" brushRef="#br0" timeOffset="4639.6875">7285 8292 288,'0'0'429,"-93"-63"-406,47 38-23,-4 4 6,-6 2 9,-13 1-15,-6-1-16,-7 2-20,-4 2 45,-10 4-18,-9 4 9,-11 3-211,-15 3 204,-11 1 7,-10 0 0,-3 0 25,-11 6-2,-3 3-8,-10 2-15,-6 3 11,-4 3 35,-1 2-27,0 2-19,-4 4 47,-1 7-29,-3 5-27,-2 7 9,2 2 0,0 4-5,9 1 5,9-1 0,10 7 53,12 2-31,4 6-24,6 5 2,11 3 0,10 3-7,9 4 7,7 5 0,1 6-5,6 1 24,4 1-30,6 3 11,12 2 0,6 4-8,15 5 8,18 0 0,16 4-11,18 5 26,9 7-25,6 13 10,20 13 0,13 11-11,15 7 11,9-2 0,8-2-10,9-12 22,2-13-22,9-15 10,9-17 0,11-10-31,12-12 31,18-11 0,18-8 7,13-11 11,12-9-18,11-9 0,12-8 0,9-9 16,5-12-16,4-7 0,8-12 2,3-15 17,8-11-26,2-7 7,1-10 0,-1-9-11,-2-8 11,-1-9 0,-6-11 14,-7-7-2,-5-7 13,-10-7-1,-6-2-11,-10-3 32,-9-2-43,-13-5-2,-12-10 15,-12-11-2,-9-13-26,-16-6 12,-12-5 1,-19 5-31,-23-3 31,-19 1 0,-24 5 8,-24 5 9,-10 11-9,-32 5-8,-19 2 0,-16 10 38,-18 7-38,-13 13 0,-10 15 115,-12 13-95,-7 12-36,-15 13 16,-14 10 0,-10 11-19,-9 12 19,0 10 0,-8 13-7,2 0 22,-7 21-33,-2 7-1,7 8-26,5 8 40,14 7-216,11 1-92,10 4 39</inkml:trace>
  <inkml:trace contextRef="#ctx0" brushRef="#br0" timeOffset="10346.196">2875 9751 592,'0'0'104,"0"0"-104,0 0 0,0 0 18,0 0-17,0 0-1,0 0 9,-27-16 9,26 15-6,1-1-12,0 2 0,0 0 8,0 0-8,0-1 0,0 1-4,0 0 27,0 0-28,-2 0 5,2 0 0,0 0 0,0 0 0,0 0 0,0 0-3,0 0 27,0 0-24,-2 0 0,2 0 0,0 0 5,0 0-5,0 0 0,0 0-1,0 0 24,0 0-28,0 0 5,0 0 0,0 0-3,0 0 3,0 0 0,0 0-5,0 0 27,0 0-34,0 0 12,0 0 0,0 0-4,0 0 4,0 0 0,0 0-4,0 0 25,0 0-29,0 0 8,0 0 0,0 0-4,0 0 4,0 0 0,0 0-3,0 0 23,0 0-30,0 0 10,0 0 0,0 0-4,0 0 4,0-1 0,0 1-3,0 0 24,0 0-28,0 0 7,0 0 0,0 0 1,0 0-1,0 0 0,0 0-2,0 0 24,0 0-31,0 0 9,0 0 0,14 0-14,12 0 14,9 0 0,10 0-3,17-17 23,20-15-16,20-21-4,23-19 0,10-16 60,4-9-59,0 1-1,-8 3 0,-7 6 27,-11 7-29,-13 9 2,-13 9 0,-21 11-2,-18 13 5,-12 8-3,-14 11 0,-10 8 22,-8 7-6,-1 4-16,-3 0 0,0 0 47,0 0-42,0 0-5,0 1 0,-3 10 9,-6 12-47,-5 10-6,-8 9-151,-7-6-86</inkml:trace>
  <inkml:trace contextRef="#ctx0" brushRef="#br0" timeOffset="12834.0683">13054 9828 13,'0'0'29,"0"0"-2,0 0-9,0 0 112,0 0 116,0 0-207,-29-47-25,25 36-6,2-2-1,-2 0-14,0 1 4,1 4 3,1 0-7,0 4 7,0 2 0,1 1-1,1 1 6,-1 0-11,1 0-1,0 0 7,0 0 6,0 0-6,0 0 0,0 0 16,0 0-14,0 0 38,-1 0 0,1 0-18,0 0 48,0 0-52,0 0 12,0 0 21,0 0-43,0 0 37,0 0-45,0 0 7,0 0 17,0 0-20,0 0-4,0 0 10,0 0 4,5 0-1,2 0-13,3 1 6,-2-1 25,2 0-23,-4 0 9,-2 1 0,-1-1-2,-1 0-14,-2 0-1,2 0 0,-2 0 30,0 0-22,0 0-8,0 0 13,0 0 0,0 0-16,0 0 3,0 0 0,0 0 1,0 0-1,0 0 0,0 0-2,0 0 20,2 0-36,3 0 18,4 0 0,9-4 3,12-15 0,13-8-3,15-12 13,19-9-8,25-15 20,27-16-16,27-12 2,19-5 48,5 4-59,-10 15 0,-15 18-23,-23 13 46,-29 15-37,-26 10 14,-26 8 0,-20 6-20,-16 5 20,-12 2-22,-3 1-92,-10 15-54,-12 2-36,-8 0-262</inkml:trace>
  <inkml:trace contextRef="#ctx0" brushRef="#br0" timeOffset="21532.7271">6241 8249 445,'-93'-31'173,"-6"2"-169,-3 7-4,-5 8 16,-4 7-27,-5 3 11,-12 4 0,-10 0 0,-14 16 0,-7 6 0,-8 9-6,-11 7 33,-13 9-43,-15 9 16,-7 8 0,-1 13-5,-6 13 5,-4 8 0,3 12 4,1 5 34,6 0-51,9 6 13,9 1 0,16 5-6,26 4 6,22 3 0,20-5-5,17-4 30,15-4-39,16 2 14,19 10 0,15 9-10,16 13 10,12 6 0,2 4-3,25 7 24,17-1-34,14 0 13,15-10 0,16-16-8,8-9 8,10-11 0,17-11-5,17-9 26,15-16-27,18-14 6,7-13 0,9-8-8,9-7 11,10-7-3,4-6 0,-1-10 15,2-13-29,6-11 14,9 0 0,8-28 7,9-11-7,1-16 0,-1-15 0,-3-15 18,-6-15-29,-8-16 11,-8-13 0,-10-10 2,-16-10 8,-8-9-10,-12-17 0,-11-9 13,-13-9 0,-21-5-13,-17-6 0,-19-2 38,-17-1-38,-10 2 0,-19 5-1,-12 4 28,-18 11-23,-16 7-4,-25 19 0,-25 11-4,-19 7 4,-22 15 0,-20 14-2,-23 20 20,-25 18 18,-18 17-36,-12 14 0,-12 15 17,-16 17-3,-16 11-2,-13 13-12,-9 18 22,-7 16-31,7 13 9,2 14 0,3 21-21,5 13 21,12 11 0,8 5-4,13 0 25,9 3-37,3 11 16,7 11 0,13 7-27,14 5 27,11 0-9,12-2 0,9 2 18,16 5-24,22 2 15,21 3 0,25-3-8,25 7 8,20 4 0,5 0-5,37-8 22,20-18-28,24-15 11,26-17 0,25-22-10,14-23 10,18-23 0,18-24-7,18-17 24,14-12-26,13-12 9,8-18 0,6-13 10,7-12-10,5-13 0,0-11-5,-3-11 22,-5-9-27,-6-6 10,-9-8 0,-9-8-1,-10-7 1,-13-10 0,-19-9-5,-16-6 18,-12-6-21,-17-10 8,-16-9 0,-24-5-14,-20-1 14,-24 3 0,-20-2-8,-25 0 22,-9 10-18,-36 11 4,-27 16 0,-23 15 12,-30 10-7,-17 16-5,-18 25 2,-18 22 34,-16 24 62,-22 27-98,-10 8 0,-13 34-21,-12 23 21,-7 17-4,-5 15-8,-2 6 24,3 3-34,10-1 22,11 2 0,18-1 3,18 1-3,20 2 0,18-7-2,28-8 15,27-12-26,27-15 13,23-10 0,16-13-13,16-9 13,10-12 0,8-7-7,6-2 0,1 0-38,0 3 43,5-2 2,6 0-25,1 1 25,1-3-5,-1-1 4,-3 0 1,-1-3-34,-1 1 34,-3-2 0,-3-1-29,1 0 26,1 0 1,-3 0 1,0 0-45,0 2 40,0 3-190,0-1-181</inkml:trace>
  <inkml:trace contextRef="#ctx0" brushRef="#br0" timeOffset="25051.0397">14230 7692 391,'0'0'45,"-56"-64"-38,28 37-7,-3 0 0,-3-1 6,-5-1-21,-5 0 15,-8-1 0,-5-1 9,-9 2 4,-11 1-10,-9 3 17,-13 4-19,-16 4 51,-16 6-52,-19 6 0,-20 1 4,-13 4 0,-9 0-4,-7 0 0,-7 0 7,-6 6 15,-3 8-19,2 3-1,1 8 52,-2 7-47,-4 8-7,-1 10 0,0 9 11,0 8-11,0 13 0,5 9 0,8 8-2,11 10 2,16 3 0,11 8-1,15 7 17,20 12-20,20 11 4,18 14 0,19 7 2,10 3 1,10 10-3,10 3 0,11 3 15,10-3-17,11-7 2,12 6 0,2 2-1,15 0 1,14-3 0,12-14-2,11-8 16,19-10-12,16-12-2,24-8 0,23-17 24,21-7-23,22-13-1,12-6 0,18-5 22,12-10-25,10-9 3,12-13 0,10-15 0,9-13 6,5-11-6,5-12 0,3-5 1,4-22 0,1-11-1,4-9 0,-1-10 0,-2-8 0,-2-4 0,-8-5 10,-10-9 3,-9-8-10,-9-14-3,-8-11 0,-7-18 12,-6-17-12,-11-11 0,-11-11-1,-14-4 4,-17-7-26,-20-6-1,-25 0-42,-25 2 61,-28 1 8,-28 6-3,-26 3 12,-15 8-2,-34 5 36,-21 5-15,-17 4-16,-17 12 32,-9 13-45,-9 18 7,-11 17 99,-6 12-77,-14 12-54,-12 14 23,-12 16 0,-14 13-16,-11 15 16,-9 13 0,-5 1-5,-8 11 7,-7 10-31,-2 3-48,-4 4 77,-1 2-10,10-1 10,8 0 0,20 2-2,24 3-67,25-2-118,26 3 61,27-2-200</inkml:trace>
  <inkml:trace contextRef="#ctx0" brushRef="#br0" timeOffset="26588.9356">15113 8991 486,'0'0'35,"-56"-77"-20,15 42 4,-5 2 0,-6 2-10,-8-2 75,-4 0-62,-6-1-17,-8-1 58,-7 3-60,-10 5 12,-13 6-15,-11 5 21,-14 4-19,-12 3-2,-7 2 0,-3 2 6,2 5-6,-1 0 0,0 9-1,-4 13 11,-4 13-14,-1 9 4,4 12 0,4 5-5,3 6 5,1 8 0,4 9-3,4 3 13,15 9-15,13 11 5,14 18 0,17 23-6,13 22 6,17 20 0,19 15-2,20 7 12,15-4-8,22-14-2,26-25 0,23-24-2,19-23 13,22-23-11,22-17 0,19-21 3,19-15 25,4-13-28,15-13 0,5-16 10,12-6 1,9-33-11,4-22 0,11-25 0,4-18 10,0-13-10,-7-10 0,-12-10-2,-15-10 12,-14-20-19,-19-13 9,-24-6 0,-26-7 4,-24 2-4,-26 1 0,-26 2 23,-29 14-19,-14 15 5,-38 17 2,-28 18 0,-26 19 19,-31 22-30,-32 25 0,-29 26-18,-21 26 25,-18 13-12,-11 30 5,-7 17 0,6 14-14,8 6 14,24 4 0,28-3-4,34-3 11,34-7-9,34-6 2,25-3 0,23-1-13,18 0 13,7-2-5,3-5-17,18-7-60,6-11-80,2-10-48,2-11-134</inkml:trace>
  <inkml:trace contextRef="#ctx0" brushRef="#br0" timeOffset="26833.4931">13234 10226 1032,'0'0'6,"0"0"41,0 0-47,0 0-34,0 0-8,0 0-64,-16-19-72,2 21-201,-9 3 134</inkml:trace>
  <inkml:trace contextRef="#ctx0" brushRef="#br0" timeOffset="37802.8761">8106 13469 732,'0'0'4,"0"0"-7,0 0 3,117-42 0,-26 29-1,21-2 1,14 0 0,13 4 9,4 2-2,3 5-14,8 1 5,-1-2 2,-4-2 2,-10 2-2,-12 0-7,-16-3-92,-19 1-132,-20-8 33,-22-1 78,-22-7 64</inkml:trace>
  <inkml:trace contextRef="#ctx0" brushRef="#br0" timeOffset="38129.5862">9520 13156 893,'0'0'8,"66"7"-8,-11 0-8,5 0 8,5 2 0,-2-1 0,2 1 0,-5 1 1,-8 1 13,-10 3-28,-8 3 13,-11 2 1,-10-1-12,-12-2 14,-1 3-2,-21 1 0,-17 1 7,-14 5-13,-13 1 6,-16 4-12,-4-6 10,-8-2-132,-1-4-264,-1-2 331</inkml:trace>
  <inkml:trace contextRef="#ctx0" brushRef="#br0" timeOffset="38584.333">7797 13452 558,'0'0'63,"0"0"-35,0 0 5,-82 45-22,61-21 4,1 3 34,4 0-33,5-5 16,9-4-15,2-1-6,15 1-6,20 2 0,15 1 2,20-8 18,19-3-25,11-8 0,10-2 4,-1 0 1,-7-1-10,-9-6-39,-15-1-90</inkml:trace>
  <inkml:trace contextRef="#ctx0" brushRef="#br0" timeOffset="39898.1866">8792 13741 682,'0'0'41,"0"0"-7,0 0-14,0 0 31,0 0-24,8-77-23,40 21 12,20-13-7,30-11-9,23-11 7,18-5 3,15-2-8,-5 5-2,-6 6-4,-23 17-9,-24 17-26,-27 19-90,-33 21-4,-25 13-74,-13 18-30,-27 13 212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5:35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7709 5072 551,'0'0'78,"0"0"-78,0 0 19,0 0 25,0 0-28,0 0 43,0 0-59,0 0 0,-21-23 5,21 27-4,0 18-1,0 15 0,0 20 4,9 12 2,1 9-6,7 0 0,8-8 9,14-14-6,23-16-3,23-19 19,29-21-15,28-32 71,24-33-75,19-26 8,15-16 22,9-10-13,1-1-14,-12 10-3,-23 9 11,-29 18-10,-33 21-1,-32 23 0,-37 23-7,-33 15 5,-22 34-55,-37 21 16,-24 17-26,-12 6-277,-2-6 30</inkml:trace>
  <inkml:trace contextRef="#ctx0" brushRef="#br0" timeOffset="1167.1573">8262 9704 64,'0'0'662,"0"0"-649,-53-54 5,46 47-7,7 5 2,0 2 3,0 0-16,0 1-1,0 18-16,6 15 23,8 15-8,5 13 2,4 6 0,6-3 8,5-8-8,7-13 0,13-17 3,19-23 9,23-15 2,29-37 6,25-25-14,19-22 12,8-20-18,-6-10 0,-9-1-1,-12 4 8,-16 11-7,-13 17 0,-24 18 0,-25 20-6,-22 21 6,-23 15 0,-14 11-8,-10 9 8,-3 0-16,-12 18-47,-17 14 53,-12 14-26,-8 7-102,-5 3-79,-7 2-20,-5 4 101</inkml:trace>
  <inkml:trace contextRef="#ctx0" brushRef="#br0" timeOffset="3937.0905">16601 3928 877,'0'0'19,"0"0"-16,0 0-6,0 0-5,0 0 8,0 0 1,42-56-1,2 36 0,12-6 9,9-1-5,11-2-7,2-1 3,0 2 0,-6 3-11,-9 1-44,-10 2-144,-13-3-281</inkml:trace>
  <inkml:trace contextRef="#ctx0" brushRef="#br0" timeOffset="4275.2959">17093 3447 628,'0'0'32,"0"0"25,0 0-22,0 0 0,0 0-13,0 0-14,-53-9-8,53 9 0,10-2 3,18 1 5,12 1 3,15-1-3,11 1-5,6 0 3,1 1-6,-7 11 0,-13 1-6,-10 8 4,-10 3 2,-11 3-1,-8 7 1,-12 6-2,-2 1-3,-7 1 5,-14-1 22,-6-2-21,0-5-1,2-2 0,6-4 3,2-3-8,5-3 5,4-1-27,4-7 7,4-13-540</inkml:trace>
  <inkml:trace contextRef="#ctx0" brushRef="#br0" timeOffset="5569.3564">18772 2910 710,'0'0'13,"0"0"-9,108-64-8,-45 40 4,5 1 0,1 2 4,1 3-1,-4 5-3,-6 11 0,-3 2 7,-7 18-14,-6 14-6,-5 16 12,-7 9-20,-8 10 30,-9 3-9,-13-2 3,-2-5 5,-17-7-9,-11-4 1,-8-6 0,-8-8 10,-8-4-2,-11-8-8,-8-6 12,-5-7-2,-3-13-9,2 0-1,2-22 0,6-11 26,8-7-14,10-8-11,15-4 19,16-2-16,17 3 12,6 3-16,27 7 0,17 5 6,15 9-6,14 5-7,5 9-7,-2 12-75,-12 1-153</inkml:trace>
  <inkml:trace contextRef="#ctx0" brushRef="#br0" timeOffset="6399.1295">19273 3939 563,'0'0'25,"0"0"-9,0 0 21,0 0-35,0 0 17,0 0 15,-16-18-33,14 17 58,2 1-46,0 0-3,0 0 54,0 0-54,0 0-10,-2 0 0,-7 10 8,-9 17-24,-12 13 6,-12 13 10,-6 5 2,-6 5 4,-2-3-6,5-3 0,6-4 13,9-10-32,12-9 19,7-11 0,10-8-12,3-9 12,4-5-19,0-1-197,0-7-211</inkml:trace>
  <inkml:trace contextRef="#ctx0" brushRef="#br0" timeOffset="7397.1613">18641 5150 483,'0'0'80,"0"0"-77,0 0 51,0 0-23,0 0 21,0 0-19,-5-41-31,5 38 60,0-1-57,0 3 9,0 1 51,0 0-55,0 0-2,0 0-8,0 18-9,0 15-7,0 19 14,0 12 2,-2 4 6,-3-2 6,3-8-12,-2-3 0,4-3 8,0-5-18,0-7 10,2-8-31,6-13-122,-1-12-343</inkml:trace>
  <inkml:trace contextRef="#ctx0" brushRef="#br0" timeOffset="7836.0579">18591 5235 901,'0'0'8,"0"0"-8,0 0 0,-7-58 0,28 37 8,10-4-4,11-2-4,8-2 0,8 1 5,6 1-18,-1 4 13,-3 5 0,-7 5 0,-12 4 8,-12 5-8,-11 3 0,-9 1 1,-4 0-15,-3 11-2,0 15 16,-1 14 2,-1 14 11,0 9-13,0 6 6,0 0 0,1-2 0,2-5-6,2-8 0,1-4 1,-1-4 6,-1-4-7,-3-3 0,-1-9 2,0-7-12,0-8 6,0-4-9,-8-6-2,-7-5-136,-7 0-163,-6-6 8</inkml:trace>
  <inkml:trace contextRef="#ctx0" brushRef="#br0" timeOffset="8087.8136">18397 5780 327,'0'0'601,"0"0"-524,0 0-77,109-29 0,-6 4 2,24-2 6,14-2-10,9 4 2,-2 1 0,-11 6-4,-18 7 4,-28 4-29,-26 5 19,-25 2-50,-23 4-38,-17 11-120,-11 0-29,-17 2 35</inkml:trace>
  <inkml:trace contextRef="#ctx0" brushRef="#br0" timeOffset="9475.7115">13668 10799 663,'0'0'0,"82"-35"8,-11 16-13,17-4 5,16-4 0,7-2 46,-1 2-39,0 3 19,-3 5-26,-6 5 5,-7 4-2,-8 6-3,-14 2 0,-16 2-16,-19 1 16,-23 13-33,-14 2-383</inkml:trace>
  <inkml:trace contextRef="#ctx0" brushRef="#br0" timeOffset="10888.8939">17335 9237 49,'0'0'50,"0"0"554,-48-61-593,39 48-4,2 5 21,7 4-5,0 2-7,0 2 35,0 2-51,11 19 0,9 23-8,8 28 22,4 37-13,-1 31 1,-3 25 0,-3 10 40,-4-2-36,-1-4-6,0-16 1,4-15 8,5-23-18,4-26 4,5-21-19,-2-22 20,0-19-79,-6-23-265,-5-12 0</inkml:trace>
  <inkml:trace contextRef="#ctx0" brushRef="#br0" timeOffset="11441.5755">17155 9262 105,'0'0'640,"-62"-55"-640,47 37 0,11 5-5,4-1 4,13-1-5,18-3-12,17-5 18,25-4 8,28-4-8,37-6 0,38-4 1,29-3 16,29-2-31,21 1 14,19 1 0,15 2-9,10 2 9,4 1 0,-8 2 6,-9 3 6,-13 0-19,-17 0 7,-6 1 0,-13 1 44,-12 2-32,-11 6 12,-23 10 41,-12 8-62,-21 6 19,-15 9-22,-12 15 0,-16 17 12,-14 22-7,-20 23-5,-17 27 1,-21 21 20,-19 15-28,-14 10 7,-7 4 0,-3-5 0,0-15 0,0-20 0,0-21 0,0-21 19,0-14-37,-5-10 18,-10-10 0,-6-8 0,-7-7 0,-8-7-4,-8-9-24,-12-13-358</inkml:trace>
  <inkml:trace contextRef="#ctx0" brushRef="#br0" timeOffset="11917.0254">17839 10930 780,'92'-37'49,"35"0"-49,37-6 0,36-7 10,25-4 7,21 2-3,15-1 23,12 4-19,10 4 43,11 1-53,7-1-4,-4 1 4,-8 1 8,-22 3-24,-30 3 8,-28 8 0,-39 2-4,-36 8 7,-36 6-3,-33 5 0,-29 4 14,-23 3-32,-22 1 2,-43 9-44,-33 12 28,-35 8-24,-23 1-249,-22 1 150,-21 0-51</inkml:trace>
  <inkml:trace contextRef="#ctx0" brushRef="#br0" timeOffset="14842.7265">18702 10768 78,'0'0'75,"0"0"380,2-65-370,14 43-6,7 0-62,12-1 37,5-1-50,6 0 19,4 4-2,0 7-15,2 4 36,-3 9-41,2 1-1,-1 20 9,-3 15-8,-5 12-1,-8 10 0,-10 7 1,-11 4-4,-13 0 3,0 0 0,-19-4 10,-9 0-5,-5-6-5,-6-10 0,0-10 0,-2-11-10,-2-12 10,-4-12 0,-6-4 0,-4-19 6,1-17-6,3-10 0,3-11 7,10-5 1,10-6-8,11-5 0,15-4-3,6 3 4,27 5-2,13 9-2,17 12 3,13 9-19,13 10 19,15 4-34,11 8-22,6 5-65,-2 3-315</inkml:trace>
  <inkml:trace contextRef="#ctx0" brushRef="#br0" timeOffset="15665.8138">21262 10255 199,'0'0'607,"-7"-62"-517,21 40-77,20 5-5,15 4-5,9 1 14,8 6-26,3 6 9,1 2 0,-2 18 7,-6 13-3,-6 17-4,-10 14 0,-12 8 13,-13 7-27,-11-3 14,-10-1 0,-4 1 1,-21-5-1,-11-9 0,-10-9-3,-8-10 5,-6-12-20,-9-8 15,-7-8-7,-3-14-14,-1-1-2,-2-23 26,0-13-5,1-10 19,7-12-23,13-7 9,22-12 0,21-5 82,18-2-80,7 7 7,24 10 9,11 14-9,8 15-16,13 9 7,6 10 0,2 8-20,-3 5-2,-12 1-375,-14 3 54</inkml:trace>
  <inkml:trace contextRef="#ctx0" brushRef="#br0" timeOffset="18157.3368">19066 10266 18,'0'0'399,"0"0"-67,-15-72-303,28 54 17,23-2-46,24-2 0,20 0 0,15 2 10,14 3-19,5 2 9,4 6 0,6 5-5,2 2 11,2 2-6,-1 0 0,-9 4-4,-11 3-2,-15-1-34,-17 1 37,-14-1-23,-16-3 28,-15 1-2,-14-1 0,-11-1 6,-5-1-9,0 0 3,-25 4 0,-16 6 6,-24 3 0,-16 3-12,-14 0 5,-15-1-15,-10 0 4,-12 3-23,-7 2 6,-7 1 8,-1 0 21,1 0 0,9 0 2,12-1 12,14-3-3,21-3-11,20-5 0,21-6 9,21-3-8,17-1-1,11-1 45,17-17-4,27-10-28,25-9-13,28-4 0,21-2-5,24 0 13,22-1-8,10 5 0,0 5 14,-3 11-22,-13 10 8,-16 10 0,-17 3-1,-27 16 6,-19 13-5,-24 5 0,-24 3 1,-19 3-6,-12 3 5,-19 0 0,-19 0-3,-12-2 8,-11-7-5,-5-7 0,-11-4 4,-13-4-6,-12 0 2,-16-5-22,-13-4 14,-7-5-39,-10-1 40,-5-4 6,-1 1 2,8 2-8,10 0 7,11 1 0,15 4-1,10-2 1,15 1 0,16-3-1,20-1 13,18-3-16,20 0 4,11-1 0,21-14 21,31-10-21,25-6 0,26-7-2,20-6 16,24-3-15,21-4 1,17 2 0,15 4 10,3 5-10,1 4 0,-7 3-2,-7 7 11,-10 9 2,-16 5-11,-14 10 0,-18 2 44,-20 10-30,-24 13-13,-23 6-1,-27 5 2,-23 6-3,-15 6 1,-32 7 0,-28 8 23,-25 1-23,-25 0 0,-19-5 0,-17-4-5,-15-5-15,-15-5-58,-8-9-22,-5-8 70,-2-8 32,5-9-2,4-7 17,8-2-17,11-4 33,12-13-33,20-7 0,19-7 23,20-4-13,22-3-10,22-1 21,22 1-16,24 1 53,15-1-35,44-3-7,32-2-8,34 2-3,24 3-5,24 7 0,20 6 9,10 5-10,10 5 1,1 3 0,-5 6-10,-5 3 13,-10 3-3,-10 0 0,-16 0 7,-14 10-15,-22 8 8,-25 6 0,-23 7-2,-29 5 3,-22 4-2,-26 4 1,-13 1 0,-39 2-9,-26 2 9,-25 0 0,-22-3 1,-20-3-1,-16-3 0,-13-3-1,-20-3-21,-7-3 11,-9-4-7,-2-4 5,5-6-11,0-6 33,11-4-9,13-7 0,14 0 12,20-12-5,24-7-7,25-5 0,24-3 23,26 1-13,20 1-9,20-2 32,10 0-26,38-3 26,34-9-33,35-2 0,32-2 7,31 1-3,23 1-4,17 5 0,15 5 10,2 2-12,-2 4 2,-10 3 0,-19 4 6,-21 3 0,-23 2-9,-28 2 3,-23 4 0,-23 3 19,-25 4-12,-23 0-7,-21 0 0,-14 0 9,0 0-14,-30 4 5,-12 5 0,-15 2 19,-2 0-19,4-2 0,2 0 0,2-3 5,4-2-6,4 1 1,0-2-7,2 1-9,-1-4-209,3 0-363</inkml:trace>
  <inkml:trace contextRef="#ctx0" brushRef="#br0" timeOffset="19637.2589">13889 10804 233,'0'0'34,"0"0"1,0 0 31,0 0-19,0 0 37,0 0 3,-52 8-23,52-8 13,0 0-66,0 0-4,0 0 32,0 0-34,0 0 16,16 0-20,11-4 7,18-3 1,19-3-9,20-6 0,25-9 29,28-6-20,23-9-9,20-7 0,8-2 9,-6-2-19,-9 0 4,-11-2 6,-10-3 4,-11 4 1,-17 6 1,-23 12-6,-25 11 4,-24 9-12,-20 7 8,-15 4 0,-11 1-16,-6 2 32,0 0-21,-14 6 5,-17 16-3,-15 10-14,-15 9-59,-8-1-340</inkml:trace>
  <inkml:trace contextRef="#ctx0" brushRef="#br0" timeOffset="21849.5722">19050 2594 613,'-88'-17'10,"-2"5"-10,0 10 0,6 2 6,7 3-12,10 14 6,8 11 0,10 12 8,5 18 3,5 15-14,12 17 6,10 9 4,17 1 7,7 1-14,28-8 0,19-8 7,19-5 12,19-13-13,16-15 2,11-14-4,6-19 3,2-15-7,1-4 0,-5-29 17,-2-13-7,-15-8-10,-17-5 8,-16 0-5,-20-1 51,-19-1-30,-16-5 21,-16 3 30,-4 2-64,-23 0 0,-12 5 13,-12 5-23,-9 6 0,-8 8-1,-3 13 0,0 12-29,2 8 19,1 13-36,0 15-165,5 4-228</inkml:trace>
  <inkml:trace contextRef="#ctx0" brushRef="#br0" timeOffset="22504.4613">19364 3813 697,'-63'-4'0,"-6"4"9,-8 15 19,-5 16-28,-5 11 0,-1 8 61,2 11-58,10 8 38,14 7-6,19 5-31,19 9 38,23-3-42,8-4 0,30-7 6,15-14 5,17-13-11,15-13 0,13-15 1,10-16-4,8-5 3,0-26 0,-6-12-25,-13-11 25,-17-9-1,-17-5 0,-17-8 1,-17-5 14,-14 0-14,-14 3 0,-2 6 31,-26 8-14,-12 11-14,-13 13-3,-7 10 18,-7 14-23,-9 11 5,-3 2-5,-1 22-24,7 11-34,5 3-257,12-1-149</inkml:trace>
  <inkml:trace contextRef="#ctx0" brushRef="#br0" timeOffset="23318.8691">19140 4839 85,'-103'-9'617,"-1"8"-609,-3 1 14,-5 21 14,2 10-35,4 11 57,8 12-58,22 8 0,22 11 19,25 19-6,29 7-13,12 12 0,37-2 10,23-11 21,17-13-31,15-17 0,10-18 7,9-16-3,3-17-4,-1-15 0,0-4 9,-9-25-13,-5-7 4,-11-9 0,-14-4-4,-12-2 16,-19 0-12,-18 0 0,-20 3 0,-17 2 6,0 0-6,-24 3 0,-8 4 6,-2 4 7,-1 7-16,3 8 3,6 8 0,9 7-28,6 3 20,6 0-155,5 0-313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0:56:37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17439 5236 462,'0'0'11,"0"0"12,0 0 21,0 0-3,-68-25-34,59 25 1,4 0 34,0 0-22,1 0 16,3 0-29,1 0 10,0 0 2,0 6-16,17 2-3,15 1 38,25-7-24,31-4 19,42-30 4,37-11-1,35-14-4,26-1-27,12-2-5,2 0 12,-15 3-2,-24 5-14,-30 8 5,-38 11-1,-37 12 0,-38 11-4,-30 7 4,-20 3-10,-10 2-8,-12 14 1,-20 12 15,-20 7 2,-10 9 0,-6 2-2,-1-1-88,3-6-139,7-12-101,9-6 165</inkml:trace>
  <inkml:trace contextRef="#ctx0" brushRef="#br0" timeOffset="3775.7242">9365 4423 113,'0'0'406,"0"0"-406,0-64 9,0 48 12,0 2-18,0-1 10,0 0-13,0 0 2,0 1 25,0 2-27,-2 4 66,1 3 3,0 0-45,1 5 10,0 0-34,0 5-12,0 28 2,12 28 1,5 31 9,0 32 5,3 22-3,0 14 2,2 10-4,6-4 0,1-11 0,5-20 0,-2-30 0,-3-23-5,-3-23 11,-7-18-11,-8-16 5,-5-10 0,-2-8-1,-4-5 1,0-2-5,0-24-211,-10-20-208</inkml:trace>
  <inkml:trace contextRef="#ctx0" brushRef="#br0" timeOffset="5086.4626">9308 4216 231,'0'0'422,"0"0"-357,0 0-62,0 0-1,100-65-2,-18 48-4,23-2 0,29 1-4,28-2 2,27 0-5,27 0-29,25-2 19,25 1 12,19 2 6,20 3 0,13 0-205,6-2-60,-1 0 268,-3-1 37,-8-1 0,-11 1 31,-15 1 8,-15 0 36,-20 1-71,-23 3 8,-26 3 23,-27 1-53,-20 1 5,-26 1 7,-20 3-29,-26 1 8,-22 3-10,-23 1 0,-13 0 3,-11-2-3,-4 2 0,1 0 2,2-2 4,2 2-11,2-1 5,-3 1 0,-3 0-1,-4 0 1,-5 0 0,-2 0 10,0 0-10,0 0 24,0-1-10,0 1-8,0 0 37,0 0-42,0 0 8,0-1 23,0 1-27,0 0 19,0 0-24,0 0 2,0 0-1,0 0-1,0 0-2,3 0-10,4 7 11,4 16-8,2 17 7,-1 22 2,-5 26-2,-7 25 4,0 28-2,-9 24 15,-8 12-6,2 3-18,10-9 9,5-10 0,12-16-11,11-12 11,3-15 0,0-21 3,-4-17 7,-3-16-19,-4-10 9,-5-13 0,1-10 6,-4-10-6,-4-8 0,-3-8 3,0-3 5,0-2 11,0 0 2,-3-6-14,-6-3 19,-2 0-24,2 2-2,0 3 3,-2 3 1,-4 1-8,-5 0 1,-7 9 3,-6 4-7,-3 0 7,-2-1 0,-10 1-2,-5-4 7,-15 1-10,-16 0 1,-16-5 4,-19 1-8,-24-4 8,-23 2 0,-21-4-4,-22 0 15,-17 0-16,-15-4 5,-13-2 0,-8 4 13,-9 2-13,-6 0 0,1 7 19,10 7-7,17 1-12,22-1 4,23-2 2,17 2 23,12 1-29,9 3 0,11-4 9,18-1-3,21-6-10,23-5 4,22-2 0,22 0 15,18 0-15,13 0 0,11-1 10,7 0-7,0 1-6,0 0-24,14 5-11,0 12 26,7 4 0,-1 0-262,1-8-42</inkml:trace>
  <inkml:trace contextRef="#ctx0" brushRef="#br0" timeOffset="9855.3905">8332 9417 10,'0'0'65,"0"0"197,0 0-223,0 0-33,0 0-1,0 0 30,0 0-8,0 0 13,-13-29-3,13 29 3,0 0 16,0 0-39,0 0-5,0 0 22,0 0-34,3 10 0,10 5 3,9 2-1,8-3 15,12-6-14,16-8 9,19-5 53,16-21-49,24-15 28,17-14-30,14-8-7,6-7-3,-4 0-4,-8-1 0,-4 1 24,-8 3-20,-4 3 5,-8 7 4,-17 12-10,-18 9 0,-22 14-3,-20 8 0,-16 8-2,-13 3 2,-9 3-2,-3 0-9,0 0 4,-1 7 4,-11 12-37,-6 9 16,-9 4-5,-5-3-265,-6-8-73</inkml:trace>
  <inkml:trace contextRef="#ctx0" brushRef="#br0" timeOffset="11132.3669">14289 9503 107,'0'0'568,"0"0"-512,0 0 4,0 0-59,0 0 3,0 0 12,-43-7-15,43 7-2,0 0 1,0 0 0,0 0-4,9 10 4,10 0 0,10-1 37,12-8-34,20-1 23,22-17-2,28-17 15,28-9-5,23-11-34,15-6 0,13-4 9,-3-5-4,-6 4-7,-11-2 2,-17 4 0,-17 10 8,-22 9-8,-25 15 0,-27 11 4,-26 10-1,-19 5-6,-11 1 0,-6 2 3,0 0-7,-7 0-10,-11 8 17,-9 9-17,-8 8 1,-8 7-35,-6 3-76,-7 0-176</inkml:trace>
  <inkml:trace contextRef="#ctx0" brushRef="#br0" timeOffset="17005.977">15330 12246 461,'0'0'105,"0"0"-20,0 0-59,0 0 53,75-36-22,-60 33-43,-2 1 68,-3 2-62,4 0 18,0 0 63,4 0-88,4 4 23,4-3-20,10-1-7,5-11 83,23-20-92,26-26 0,28-22 34,30-20-27,22-10-9,4 3 2,-1 11-3,-13 18-26,-24 21 28,-17 20 1,-21 17 10,-16 12 3,-17 7-26,-15 0 10,-15 13-90,-12 8 13,-15 3-111,-8 2-61,-18-4-155</inkml:trace>
  <inkml:trace contextRef="#ctx0" brushRef="#br0" timeOffset="18171.817">17494 12292 119,'0'0'816,"0"0"-754,0 0 7,0 0-65,0 0-7,0 0 3,57-3 0,2-3 55,18 0-51,19-5-4,18-3 47,8 2-40,10 1-7,-2 4 0,-5-1 1,-7 1-12,-15-3-14,-14 0 17,-12-3-28,-17-3-23,-19 0-75,-19-4-65,-19-6-195</inkml:trace>
  <inkml:trace contextRef="#ctx0" brushRef="#br0" timeOffset="18517.5265">18643 11840 937,'0'0'189,"0"0"-189,0 0 0,0 0-21,0 0 34,0 0-13,88 73 10,-54-51-8,3-2 13,4 2-15,0 1 0,-4 1 8,-3 0 0,-5 2-8,-10 1 0,-6 0 0,-10 2 14,-3-4-14,0 5 0,-10 5 14,-10 1-1,-2 2-13,-1-2 0,2-7 5,7-3-9,9-1 4,5-1-17,5 1 4,21-8-236,12-12-134</inkml:trace>
  <inkml:trace contextRef="#ctx0" brushRef="#br0" timeOffset="19069.4233">19606 11902 509,'0'0'209,"0"0"-172,0 0 25,0 0-62,0 0 18,0 0 29,-11-53 35,11 51 42,0 2-82,2 0-22,5 17 32,4 17-40,3 21 20,2 16-8,-5 6-23,2-4-1,-1-9-19,0-11-49,-4-8-10,-3-10-99,-5-16-44,0-16-258</inkml:trace>
  <inkml:trace contextRef="#ctx0" brushRef="#br0" timeOffset="19592.2078">19797 11630 1181,'0'0'40,"0"0"-29,0 0-11,0 0-3,0 0-30,52-57 33,-11 55-5,-2 2 1,-3 6 4,-6 11-17,-5 4-7,-7 8-29,-10 4 45,-8 7-65,0 0 39,-15-4 10,-5-2 24,0-8-17,-1-7 17,7-4 0,5-7 40,4-1-32,5-3 9,0 5-6,3 11-9,10 7 31,6 4-33,1 0 0,1 3-10,4 1 10,2-1 0,4-3 3,0 0 6,-5-6-9,-7-2-10,-5 2 10,-7-4-8,-7-2 11,0-2-3,-18 1 13,-6-3-9,-3-4 28,2-3-29,5-5 58,6-2 29,4-1-78,3 0 10,1 0-14,2 0-1,-1 0-14,-15 0-3,-8-2-54,-6-12-739,2-8 501</inkml:trace>
  <inkml:trace contextRef="#ctx0" brushRef="#br0" timeOffset="22740.7522">20505 8907 707,'0'0'129,"0"0"-128,11-59 13,-11 46 29,0 0-30,0 1 5,-2 1-6,-3 2-3,-2 5 60,2-1-69,-4 3 0,-6 2 5,-8 5-5,-8 15-2,-8 9-4,-2 8 6,4 0-9,7 0 9,11-4 0,14-3-22,5-1 20,5-1-4,13 1-4,3-2 10,2 0-17,3-1 17,0 1 0,2 2-6,0 0 13,-1 4-7,-7-1 0,-6 1 1,-9 0-6,-5-1 5,0-3 0,-17 0-5,-9-3 14,-7-5-9,-6-6 0,-3-6 1,-2-5 4,-1-4-5,4-1 0,4-13-14,10-6-31,15-6-274</inkml:trace>
  <inkml:trace contextRef="#ctx0" brushRef="#br0" timeOffset="23002.6191">20996 8856 595,'0'0'544,"0"0"-544,0 0 5,0 0-22,0 0-20,0 0 32,-18 86 3,4-24 4,-2 3-2,3 6 0,1 3 0,2-1-21,0-2 2,0-6-100,-3-14-128,-2-17-315</inkml:trace>
  <inkml:trace contextRef="#ctx0" brushRef="#br0" timeOffset="23193.6378">20572 9277 1169,'0'0'11,"0"0"-11,0 0-11,103-32 11,-17 21-33,13 1 31,3 4-20,-2 4-115,-7 2-45,-16 0-122,-23 0-54</inkml:trace>
  <inkml:trace contextRef="#ctx0" brushRef="#br0" timeOffset="25034.6554">10096 8382 24,'0'0'88,"0"0"-56,-64-14 591,40 4-576,5 4-35,7 1 33,3 1-18,5 1-16,3 1 65,1-2-55,0-2 7,11-6 31,17-12-54,27-11-5,25-18 0,33-19 4,22-13-1,20-9-3,6 1 0,-4 7-2,-12 15 4,-22 20-4,-23 13-3,-25 14 5,-22 13-15,-19 8 2,-14 3-23,-10 0 35,-8 12-78,-2 7 49,0 2 18,-16 6-14,-4 4 11,-5 1-87,-2 1-47,-1-5-75,1-2 15,2-6 28,1-4 175,2 0 6</inkml:trace>
  <inkml:trace contextRef="#ctx0" brushRef="#br0" timeOffset="36159.745">17173 6819 625,'0'0'53,"-23"-63"-43,-15 36 1,-17-2-15,-17-1 4,-19-3-14,-16 0 6,-20 0 8,-15-1 5,-16 2-5,-17 1 1,-14 2 15,-13 2-16,-10 0 0,-10 1 20,-11 4-17,-10 0 5,-15 5-8,-15 6 5,-16 7 8,-14 4-8,-20 2-5,-13 15 7,-5 6 1,-10 2 3,2 6-11,4 2 0,-1 2 18,3 8-17,-1 6-1,-4 7 4,6 9-4,-1 5 0,2 15-4,11 8 15,0 11-22,11 7 11,18-1 0,19 3 0,23 1 7,22 8-7,20 11 0,26 8 1,25 14-19,24 3 18,22 12 0,20 11-24,24 6 24,27 2-101,26-5 85,23-8 32,13-8-43,34-6 27,27 1 0,23-7-28,26-11 28,20-5-18,28-11 17,24-13-17,19 0-2,23-13 20,16-10 0,19-13 25,18-21-22,21-13 9,16-18 10,13-16-13,20-12 44,17-2-53,18-16 0,18-8 36,15-3-35,16-1 9,5 4-10,8-2 20,6-3-28,2-9 8,2-9 0,-3-6-16,-2-8 16,-2-13-15,-11-15 3,-9-19-92,-14-18-79,-13-8 149,-23-8 11,-31-3-60,-37-3-14,-46-3 97,-49 5 426,-47 1-351,-48 5 61,-46 1-84,-38-7 5,-35 1 59,-15 4-110,-39 1 39,-27 3 2,-26-1 21,-28-6-111,-23 2 43,-27 3-16,-29 4-5,-27 4 14,-30 3-13,-20 6 5,-26 7 15,-18 17-34,-14 11 36,-15 18-2,-7 18 8,-3 13 9,-5 13-29,6 13 12,1 14 0,8 4-11,19 25 11,10 16-1,27 9-25,28 11-108,31 6-135,40-4-22,47-11 82</inkml:trace>
  <inkml:trace contextRef="#ctx0" brushRef="#br0" timeOffset="38045.538">15730 3907 185,'0'0'73,"0"0"-44,0 0-28,-71-33 62,49 23-54,-3 2 23,-2 0 24,-3-1-39,1 2 9,3 1 14,3-1-25,5-1 92,4 2-102,3 1 1,5 2 31,4 1-28,2 1 37,0 1-46,0 0 17,0 0-21,0 0 4,0 0 0,0 0 3,7-2 18,21-4-16,23-5 3,24-7 4,20-4 36,16-3-48,13-4 0,3 2 12,-6 0 3,-10-1-17,-14 1 2,-14 2 0,-14 1-10,-17 6 10,-20 6 0,-15 5-3,-14 4 3,-3 2-14,0 1-69,-16-1-115,-4-2 32,-5-2-121,-2-2 255</inkml:trace>
  <inkml:trace contextRef="#ctx0" brushRef="#br0" timeOffset="38397.6652">16258 3336 569,'0'0'33,"0"0"24,0 0 32,0 0-89,0 0 0,0 0-10,25-17 10,17 21-7,8 4 7,10 1 0,5 2 2,-2 3 17,1 2-24,-9 3 5,-10 1 0,-9 5-3,-11 0 3,-11 0 0,-8 0 5,-6-4 7,-9 2-12,-18-2 0,-7 0 1,-6-4 12,2-4-13,7-4 0,6 0 11,2 0-5,5 3-10,0 7 4,2 4-38,5-1 25,4-6-510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6:15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5569 480,'0'0'49,"0"0"-15,0 0-4,0 0 66,0 0-85,0 0 0,-21-24 56,21 22-62,0 1 24,0-2-29,0-1 5,16-3 6,14-2-11,19-2 0,27-4-4,33-2 30,34-1-42,28 0 16,29 2 0,23 3 2,14 4-2,9 6 0,-3 3-23,-10-2 15,-13-3 6,-17-7-68,-24-8 47,-22-4 23,-23-1 0,-22 0 4,-12 3 65,-22 7-63,-16 6 47,-20 7-53,-16 2 0,-13 0-7,-10 8 7,-3 4-26,-10-1 18,-10-4-239</inkml:trace>
  <inkml:trace contextRef="#ctx0" brushRef="#br0" timeOffset="1659.3667">9804 5632 76,'0'0'47,"0"0"6,0 0 358,0 0-405,0 0 1,0 0 8,-43-22-10,42 22-5,0 0 4,-1-1-1,2 1 39,0 0-31,0 0 4,0 0 34,0 0-41,0 0-8,0 0 0,0 0 8,0 0-7,0 0-1,0 0 0,0 0 7,0 0 4,0 0-11,0 0 0,0 0 10,0 0 5,0 0-15,0 0 0,0 0 13,0 0 0,0 0-13,0 0 4,0 0 6,0 0 18,0 0-28,0 0 0,0 0 5,0 0-1,0 0-4,0 0 0,0 0 5,0 0-18,0 0 13,0 0 0,0 0-3,0 0 8,0 0-5,0 0 0,0 0 6,0 0-9,0 0 3,0 0 0,0 0-1,0 0 3,0 0-2,0 0 0,0-1 5,0 1-8,0 0 3,0 0 0,0 0-2,0 0 6,0 0-4,3 0 0,3-1 8,5-1-13,3 0 5,13-3 0,12 0 3,13-2 2,18-2-5,13-3 0,19 1 4,16-1-10,17-3 6,16 3 0,11 1-1,16 1 1,11 3 0,6 1-1,4 6 4,-3 0-6,-1 0 3,-3 0 0,-5 0-10,-2 0 22,-10-1-15,-3-8 3,-4-1 0,-3-2-6,-2-3 6,-4 3 0,-7-1 16,-13 0-7,-14 2-11,-15 1 2,-19 0 0,-19 4 5,-16 1-5,-22 3 0,-15-1 7,-14 3 2,-5 0-9,0 0 0,-9 0 6,-12 0-13,-6 0 7,-7 9-92,1 1-161,2-3-219</inkml:trace>
  <inkml:trace contextRef="#ctx0" brushRef="#br0" timeOffset="3352.5041">13239 4752 42,'0'0'102,"0"0"324,-32-69-359,29 49-48,3 6 0,0 2 48,0 7-47,0 3 37,4 2-51,6 2-3,11 22 15,7 20-16,5 26 14,3 24 31,-4 20-45,1 20 18,-2 6-18,1 2-2,-2-2 0,-2-15 0,-3-10 0,-4-17-7,-2-14 1,-5-17-66,-3-16-64,-9-17-29,-2-21-120,0-13 22</inkml:trace>
  <inkml:trace contextRef="#ctx0" brushRef="#br0" timeOffset="3840.0019">13056 4676 241,'0'0'686,"0"0"-686,-29-65 0,52 51-5,24-6-8,29-8 13,23-8 1,29-6 10,29-4-22,36-4 11,30 2 0,28 5-5,26 5 5,22 7 0,17 6-21,13 4 20,0 8-2,-6 3-2,-7 2 5,-11-3-29,-18-1 29,-12-3 0,-14-2 22,-15-1-22,-12 1 0,-14 4 26,-14 6-18,-13 7 22,-17 0-30,-19 16 0,-18 9-5,-20 6 13,-19 2-8,-19 0 0,-17 1 11,-19-2-31,-12 0 20,-9-5 0,-12-2-11,-3-7 16,-8-9-5,-1-1 0,0-3-24,-22-1 16,-10-4-112,-11 0-405</inkml:trace>
  <inkml:trace contextRef="#ctx0" brushRef="#br0" timeOffset="5204.5659">2534 7079 802,'0'0'49,"0"0"-43,0 0-6,0 0 0,0 0 15,0 0-1,-48-46-17,48 43 3,14-2 0,6 0-11,14-2 11,9 2 0,19 1-3,17 2 18,17 0-17,19 0 2,20 2 0,16 0-2,17 4 2,14 2 0,7-3-11,16-3 22,12-1-11,16-18 0,15-6 1,4-6-18,6 0 17,2 3 0,1 1-8,5 4 26,3 2-18,1 4 0,6 5 0,-3 1-1,-2 2 1,-2 3 0,-3-2 0,-2 1 19,-3 1-20,1-2 1,-3 1 0,-4-1 1,-5 1-1,-13 0 0,-7 1 14,-15 1 0,-11 0-14,-15-1 0,-8 1 1,-14-1 37,-12 1-30,-11-2-6,-17-1 50,-13-2-44,-16 1 21,-19 1-29,-20 0 0,-22 3 10,-18 2-10,-14 1 0,-5 2-7,-25 0-104,-14 0 36,-14 5-312,-8-2 130,-1-3 185</inkml:trace>
  <inkml:trace contextRef="#ctx0" brushRef="#br0" timeOffset="8832.3749">5793 8621 505,'0'0'19,"0"0"5,0 0-11,0 0-13,0 0 0,0 0-10,0 0 29,0 0-20,90 27 1,-37-27 0,15-1 23,16-18-19,14-6-4,5-3 7,2-4 7,-8 5-7,-11 7-7,-6 7 0,-10 4 15,-4 7-15,-9 2-11,-18 9-64,-20 14-469</inkml:trace>
  <inkml:trace contextRef="#ctx0" brushRef="#br0" timeOffset="11029.6878">14158 8539 300,'0'0'12,"0"0"-12,0 0-1,0 0 1,0 0 31,0 0-31,0 0 1,0 48 31,9-39-31,4-1 21,13 0 33,19-8 13,28 0 95,38-27-117,44-12-4,37-12 23,27-6-62,14-1 9,2 1-12,-8 1 20,-10 0-22,-18-1 2,-14 1 0,-16 1 11,-17 5 1,-18 8-12,-29 10 0,-24 10 7,-24 7-4,-24 8-3,-18 5 0,-10 2-14,-5 0 14,0 0-5,-9 5 3,-16 15 4,-16 12-26,-20 9 24,-13 6-113,-9-4-189,-4-5 130</inkml:trace>
  <inkml:trace contextRef="#ctx0" brushRef="#br0" timeOffset="19005.3884">18765 9876 63,'103'0'17,"18"0"282,22-8-299,14-1 0,14-3 18,11-4 55,5-2 9,6-3 38,-2 4-71,1-3 54,-4 3-101,-13 4 2,-15 3 16,-16 2-18,-24 1-2,-24-1 0,-28 3 11,-32 1-23,-29 4 12,-21 0-71,-47 14-72,-35 5-152</inkml:trace>
  <inkml:trace contextRef="#ctx0" brushRef="#br0" timeOffset="19561.7599">5842 11550 120,'0'0'61,"133"-33"9,-35 8 50,17-3-52,15-3-7,2-3-35,2 2-11,-11 4-3,-9 4-12,-12 7 0,-17 11 0,-18 6 0,-26 4-12,-24 12-113,-17 3-247</inkml:trace>
  <inkml:trace contextRef="#ctx0" brushRef="#br0" timeOffset="20714.4786">10708 10808 696,'0'0'14,"0"0"-14,0 78-14,0-15 14,0 19-3,2 12 3,5 4 0,4 2 2,2-4 17,1-9-34,0-12 15,-2-18-257,-5-24-35</inkml:trace>
  <inkml:trace contextRef="#ctx0" brushRef="#br0" timeOffset="21049.7521">10620 10786 641,'0'0'175,"0"0"-171,-5-62 3,38 42-7,19 0 0,16-5-10,12-1 10,10-3 0,3 3-4,-5 5 19,-10 9-18,-9 11 3,-14 1 0,-6 22-8,-8 15 8,-9 12 0,-5 13-3,-9 12 15,-5 10-13,-3 4 1,-3 5 0,3 3-1,0 1 4,-1 0-3,-2 1 0,-5-9-8,-2-10-263</inkml:trace>
  <inkml:trace contextRef="#ctx0" brushRef="#br0" timeOffset="21318.8201">10646 11890 862,'0'0'0,"0"0"0,0 0-1,0 0-9,0 0 10,93-40-1,7 5 8,14-11-7,8-2 0,4-2 7,-1 4-12,-12 9 5,-11 13-23,-18 12 9,-27 6-688</inkml:trace>
  <inkml:trace contextRef="#ctx0" brushRef="#br0" timeOffset="22152.8523">13887 11094 897,'0'0'20,"0"0"3,0 0-23,0 0-2,0 0-14,23 108 16,8 2 10,-1 30-10,-5 19 0,-5 14 25,-2 3-19,1-8 1,3-13-7,6-23 0,6-19-21,3-22 10,-3-21-165,-7-26-140</inkml:trace>
  <inkml:trace contextRef="#ctx0" brushRef="#br0" timeOffset="22528.4362">13600 11343 969,'0'0'26,"-78"-57"-18,74 40-8,16-4 0,37-13-8,22-11 14,25-4-11,10-2 5,9 6 0,7 2 0,-1 6 0,-4 8 0,-2 8 6,-8 15-4,-11 6-4,-15 31-2,-20 26 4,-13 32-11,-10 27 11,-4 24 0,0 14 15,4 2-9,1 0-8,0-3 2,1-8 0,-3-14 3,-1-13-3,-7-18 0,-5-9-3,-9-12-57,-13-18-384</inkml:trace>
  <inkml:trace contextRef="#ctx0" brushRef="#br0" timeOffset="22778.2917">14025 12590 1015,'0'0'7,"0"0"-7,0 0-14,0 0-22,78-30 28,22-4 16,28-14 11,28-9-16,27-14-3,24-2 0,18-6-4,8-1-16,3 6-34,-15 4-169</inkml:trace>
  <inkml:trace contextRef="#ctx0" brushRef="#br0" timeOffset="23060.3598">16698 11230 1119,'0'0'41,"0"0"-41,-23 62 3,41 13-11,7 17 11,2 7-3,7 8 8,2 3 7,6 1-22,5 0 7,-1-9 0,-3-8-11,-3-8 11,-7-9-145,-7-10-26,-9-15-177</inkml:trace>
  <inkml:trace contextRef="#ctx0" brushRef="#br0" timeOffset="23444.7461">16263 11200 1256,'0'0'10,"-30"-77"-20,51 63 5,42-2-19,24-9 2,17-5 22,4-2 0,1 3-9,-5 5 9,-5 5 0,-7 7-3,-13 12 22,-12 4-33,-12 29 14,-9 17 0,-2 26-13,-3 23 14,0 20-1,3 19 8,-2 7 1,0 6 5,1 5-14,0-7 0,3-10 2,2-13 4,0-19-12,0-15 2,-5-11-7,-9-15-9,-13-13-274,-12-19-87</inkml:trace>
  <inkml:trace contextRef="#ctx0" brushRef="#br0" timeOffset="23677.8791">16894 12433 1267,'0'0'14,"0"0"-14,0 0-72,80-24 56,8 3 16,25-15 0,20-8 3,31-11-3,17-8 0,13-9-4,10-4-62,-6-6-112,-9-4-88,-12-1-297</inkml:trace>
  <inkml:trace contextRef="#ctx0" brushRef="#br0" timeOffset="23950.7892">19421 10965 1126,'0'0'7,"0"0"25,0 0-23,0 0-18,0 0-9,7 97 18,6-11 35,-6 13-25,-1 12-10,5 0 16,4-5 6,12-1-21,8-11-1,10-8-3,6-4-32,-1-10-87,-6-15-123,-11-21-207</inkml:trace>
  <inkml:trace contextRef="#ctx0" brushRef="#br0" timeOffset="24408.5117">18996 10910 1255,'0'0'27,"-27"-75"-54,77 58 25,32-2-23,27-7-46,13-2 43,11-4 8,7-2 20,4 1 0,1 0 9,0 4-9,-7 4 0,-8 3-2,-4 4 26,-12 6-28,-7 8 4,-9 4 0,-15 12-8,-15 16 8,-13 14 0,-13 16 0,-10 15 9,-9 21-3,-9 17-6,-7 21 0,-4 9 38,-3 2-38,1-6 0,2-17-1,0-15 19,0-18-29,2-16 11,-3-12 0,0-11-25,-2-10 25,0-8-9,-12-10-7,-8-7-50,-6-7-45,-11-6-108,-9-10-441</inkml:trace>
  <inkml:trace contextRef="#ctx0" brushRef="#br0" timeOffset="24732.3198">19203 12341 1317,'0'0'6,"0"0"-3,5-60-3,80 37-26,45-8 5,33-4 21,10 0 0,14 5 5,-1-3-5,-3 0 0,-1-4-10,-15-3 23,-8 2-26,-13 2 13,-10 7 0,-17 5 7,-15 8-6,-21 6-2,-22 7 1,-22 3 0,-22 0-25,-17 1 16,-18 10-154,-27 9 154,-19 4-76,-15 1-143,-10-1-234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6:55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3485 4981 478,'0'0'2,"0"0"67,0 0-36,0 0-22,-7-53 90,7 48-72,0 2-19,2 2 22,7 0-16,5 0-25,11-1 9,15 0 0,13 1-7,18 0 7,24 1 0,19-5 6,32 1 14,27-1-25,25 0 5,16-1 0,13 1-19,10-2 19,15-2 0,13-1-21,10-2 31,6 0-20,-2-4 8,-1-1 2,-10 0-15,-13-2 15,-14 0 0,-17 3 11,-27 1 10,-21-1-20,-24 3-1,-22-4 0,-13 1 42,-22 0-38,-19 4 16,-26 3 0,-24 5-3,-18 3-22,-8 0 5,0-1 0,-13 2 38,-3 0-38,-7 0-30,-2 0-275,-5-4-159</inkml:trace>
  <inkml:trace contextRef="#ctx0" brushRef="#br0" timeOffset="905.5235">12151 5287 131,'0'0'493,"0"0"-306,0 0-185,0 0 23,0 0-6,0 0-16,124-69 7,-28 42-5,29 0-5,32-4 55,33 4-54,30-2 24,18 2-25,7 1 0,-4 3 1,-14 3-1,-24 1 0,-26 1-1,-31 0 1,-26 1 0,-20 2-4,-22 5 12,-17 1-7,-18 6-1,-19 2 0,-15 1-16,-9 0 16,-7 3-26,-20 11-40,-12 5 25,-7-1-296</inkml:trace>
  <inkml:trace contextRef="#ctx0" brushRef="#br0" timeOffset="2132.4154">17530 5088 902,'0'0'0,"0"0"16,0 0-16,82 2-3,27 8 3,44-2 0,36-6 2,31-2-2,26 0 0,19 0 0,13 0 2,5 0 6,-7-1-8,-14-8 0,-17-3 0,-18-3-6,-17-1 6,-17-4 0,-10 1 6,-24 4 9,-20 1-15,-26 6 0,-31 5 5,-32 3-11,-26 0 6,-24 0-22,-19 8-5,-36 5-227,-27 3 68,-28-4-241</inkml:trace>
  <inkml:trace contextRef="#ctx0" brushRef="#br0" timeOffset="3321.3683">2465 6576 582,'0'0'26,"0"0"-2,0 0-24,0 0 14,66 5-26,-4-5 12,22 0 0,25-3 43,20-8-36,31-2-7,33 0 0,26 4 28,24 0-41,23 0 13,17 0 0,8-7-15,12-4 15,2-7 0,-9-7-10,-5-4 29,-14-3-31,-17 1 12,-19-3 0,-20 5 56,-25 3-43,-26 4 48,-18 7-3,-28 8-37,-28 7 4,-28 6-25,-28 3 0,-19 0-4,-16 0 4,-5 0 0,0 0 0,-12 3 30,-11 6-34,-10 3 4,-7 5-68,-6-5-26,-5-4-304,-4-4 75</inkml:trace>
  <inkml:trace contextRef="#ctx0" brushRef="#br0" timeOffset="4742.1252">9736 6459 150,'0'0'621,"0"0"-580,-66-29 6,52 22-29,10 2-18,2 4 0,2-1 24,0 1-22,11-2-2,28-5 0,36-2 3,44-3 10,47 0-13,41 4 0,36 9 5,26 0-7,18 15 2,14 4 0,11-2-25,4-6 25,-1-8-22,-6-3 0,-17-16 22,-19-10-6,-17-3 6,-19-2 0,-14 3 52,-13 3-46,-17 3 43,-16 3-12,-23 4-30,-22 2 75,-24 1-79,-28 5-3,-22 2 34,-25 3-19,-18 1-22,-10 1 7,-5 0 0,0 0 28,0 0-19,0 0-9,0 0 7,-10-2 15,-9 0-44,-11 0 11,-13 2-152,-12-2 61,-5-4-222,-3-4-97</inkml:trace>
  <inkml:trace contextRef="#ctx0" brushRef="#br0" timeOffset="24072.2639">2362 12744 606,'0'0'0,"0"0"-2,76 0-1,3 0-2,28 0 5,25 0 13,23-2-11,23-7 0,17-4 16,15-3-17,10-1 10,0 2-11,-9 2 10,-9 2-10,-15-6 0,-24-2 0,-19-6 13,-19 0-1,-18 2 54,-16 2 12,-18 4-29,-18 6 1,-21 2-46,-14 5-3,-12 2-1,-8 2-1,0 0 1,-10 0 7,-15 3-7,-16 11-12,-14 0-243</inkml:trace>
  <inkml:trace contextRef="#ctx0" brushRef="#br0" timeOffset="27192.364">8601 7746 187,'0'0'120,"0"0"-119,0 0 2,0 0 57,0 0-34,0 0 44,0 0-44,0 0-21,0 2 22,4 8-27,5 11 0,3 15-16,2 28 26,1 32-16,-3 37 6,1 41 0,0 40 25,3 23-12,12 18-12,9 6 3,12-17 5,11-23-18,-1-32 1,-6-41-68,-11-34-155,-14-23 149,-14-20 46,-11-19-1,-3-16-27</inkml:trace>
  <inkml:trace contextRef="#ctx0" brushRef="#br0" timeOffset="27878.4868">8741 10205 638,'0'0'46,"0"0"-46,0 0-12,0 0-3,89 8 24,-19-8-9,25 0 21,25-6-15,21-7 30,24-3-36,27 0 0,23-1 10,23 3-9,19 2-1,14 6 0,7 2 0,-1-3-6,2-4 6,-7-5 0,-4-6-7,-2-2 18,-4-1-11,-3 2 4,-10 4 0,-8 8 29,-14 2-12,-18 6-17,-14 2 45,-12 0-48,-16 1 16,-10 0-7,-12 0-3,-17 0-5,-17 0-2,-24 0 0,-23-4-4,-22 1 8,-21 0-5,-18-2 1,-8-1-5,-33-2-5,-21-9-351,-22-5-35</inkml:trace>
  <inkml:trace contextRef="#ctx0" brushRef="#br0" timeOffset="29267.0962">8771 8262 326,'63'-13'0,"36"-5"0,37-9 17,35-10-7,30-5-8,24 2 18,20 2-13,17 6 20,22 6-20,24 6-7,13 4 39,14 5-39,4 0 0,-12 1-2,-8-7 9,-13-8-17,-19-6 10,-16-4 0,-21-1 18,-27 4 19,-29 7 102,-28 8-61,-37 10-74,-34 7 48,-27 0-52,-25 3 0,-19 6-1,-12-1 5,-10-1-8,-2-6-4,0 2 8,-2 1 27,-14 4-21,-8 1-6,-4 4 22,0-5-17,5-5 2,6-2-7,6-1 0,4 0 32,6 0-28,1 0 4,0 0 39,0 0-38,0 0 23,0 0-32,0-1 12,2-4 5,6-1-17,2-1 0,-2 1 0,-3 4 12,-4 1-24,0 0 11,-1 1 1,0 0 0,1 0 0,-1 0 0,0 0 1,0 0 11,0 0-24,0 0 12,0 0 0,0 0 4,0 0-4,0 0 0,1-1 2,2-1 8,5-2-20,11-2 8,10-1 2,15-1-7,10 2 8,7 4-1,0-2 0,-1 3-8,-4-1 5,-5 0-8,-5-4 11,-6 1-12,-8-1 12,-11 1 0,-8 1 0,-7 1 10,-5 1-17,-1 1 7,0-2 0,-1-2 9,-9 0-9,-2-1 0,0 1 0,4 3 10,4 0-23,3 1 10,1 1 3,0 0-9,0 0 9,0 0 0,0 7-8,1 27 8,7 26-10,2 34 10,-2 30 0,-2 27 5,-3 16-5,0 10 0,1-3-9,7-7 26,6-10-29,8-19 12,6-14 0,2-14 1,-1-12-1,-4-13 0,-6-13 1,-4-16 15,-7-13-27,-4-9 11,-2-9 0,-2-6-2,-3-7 2,0-5 0,0-3 3,0-2 15,0-2-24,0 0 6,-5-9-16,-9-7-37,-4-1-63,-4 3-107,-3-1-223</inkml:trace>
  <inkml:trace contextRef="#ctx0" brushRef="#br0" timeOffset="31324.5068">9502 9859 32,'0'0'66,"0"0"362,0 0-354,0 0-73,0 0 26,0 0 45,0 0-50,-27-13 12,27 11-27,0 2 8,0-2 10,18-4-25,15-4 0,15-3 14,16-1-9,11 1-5,7 2 0,7 3 9,2 3-18,0 4 9,0 1 0,-4 0-8,-6 2 5,-14 5-64,-13-2-209,-15-3 147,-10-2 13,-8 0-6</inkml:trace>
  <inkml:trace contextRef="#ctx0" brushRef="#br0" timeOffset="39853.2423">11307 10259 69,'0'0'921,"0"0"-868,0 0-53,0 0-10,0 0-16,0 0 11,0 0 15,47 66 14,-28-43-14,8-5 0,9-9 2,15-9 10,21-19-12,21-21 0,19-16 1,20-10 7,9-6-8,-2-6 0,-5 3-2,-14 4 10,-9 7-12,-14 10 4,-18 11 0,-22 17-7,-23 12 7,-18 14-16,-16 9-14,-17 26-251,-30 12-145,-23 11 205</inkml:trace>
  <inkml:trace contextRef="#ctx0" brushRef="#br0" timeOffset="40195.6381">11725 10770 744,'0'0'286,"0"0"-255,0 0-31,0 0-21,66-23 21,14-15 0,27-18 6,23-16 12,16-13-11,12-4-4,2 2-1,3 5 1,-1 7-6,-7 7-1,-8 8 4,-17 9 7,-13 11-4,-20 12-3,-21 9 0,-21 10 7,-22 7-15,-17 2-6,-12 2-23,-4 15 26,-11 7-12,-19 9-15,-13-2-160,-6-2-449</inkml:trace>
  <inkml:trace contextRef="#ctx0" brushRef="#br0" timeOffset="41843.6706">22452 7968 678,'0'0'8,"-63"-104"-4,15 48-2,-6-1 38,-12 1-36,-12 0 15,-9 4 20,-16 3 5,-16 1 2,-16 3-46,-20 7 0,-15 7 13,-8 5-11,-8 8-2,-5 6 2,-5 10 18,-7 2-36,-4 15 16,-1 13 0,-5 7-2,-3 12 6,6 8-4,4 7 1,10 10 12,14 2-26,16 6 13,17 1 0,18 3-3,20 6 3,15 6 0,16 11-5,16 10 21,14 18-34,19 9 14,19 5 4,14 2 3,39-5-3,26-8 0,32-3 2,31-12 10,29-10-11,24-10-1,19-13 1,19-2-2,13-4 1,12-5-4,6-7 1,5-9-32,-2-12 25,0-16-42,3-12 52,2-17 4,3-6-3,-4-22 21,-6-13 14,-15-13-29,-18-13 37,-19-14-44,-17-17 4,-14-13 18,-9-18-13,-9-14-9,-12-6 21,-16-4-16,-24 1 15,-26 2-20,-26-6 1,-24-2 34,-24 1-30,-7 9 12,-31 15-3,-16 11 4,-19 16 33,-19 13-51,-24 10 0,-23 12-21,-20 12 30,-18 10-15,-10 14 6,-6 11 0,-1 8-15,4 8 5,7 2 10,12 0-14,17 8 18,19 1-10,20 3 6,25 2-11,18 4-7,17 4-14,11 3-95,6 0 34,6 1-112,2-4-241</inkml:trace>
  <inkml:trace contextRef="#ctx0" brushRef="#br0" timeOffset="44576.943">20165 11621 280,'0'0'92,"0"0"-67,0 0-1,0 0 43,0 0-64,0 0 11,-48-53 56,18 42-30,-4-1 18,-6 1 6,-7-2-38,-7 0 46,-13 4-72,-12 0 0,-16 4 7,-16 1-1,-18 2-12,-16 2 6,-14 0 0,-14 0-21,-9 2 21,-15 7 0,-8 5 13,-6 1-3,-6 0-15,-6 5 5,-9 0 0,-5 2-5,-7 1 5,-5 1 0,-6-3-3,-3-1 3,-6 0-12,-6-2 6,-5 2 6,-3-2 12,-9 1-4,5-1-8,-1 0 3,1 1 7,7 3-11,6 4 1,6 7 0,5 8 5,6 14-5,9 6 0,10 4-3,15-2 15,13-3-11,16-1-1,19-3 0,19 1-1,16 1 5,18-3-4,13 1 5,16 1 4,17 0-14,19 2 5,21 6 0,20 5-3,11 7 3,31 4 0,19-1-3,20-1 19,19-6-32,21-8 14,20-12 2,23-9 1,24-9 9,18-14-8,23-8 3,18-5-1,18-8-2,18 0-2,16-8 0,16-8 2,10-6 7,10-9-6,14-1 14,8-6-17,8-3 6,10 1 5,3 0-2,5 4 6,-5-4-15,-11 0 0,-9 0 0,-13-5 32,-10-1-2,-8 4-25,-16 7-5,-15 7 53,-8-12 13,-17-11-66,-10-21-51,-17-8-114,-31 9 165,-24 4 0,-26-1 8,-25-3-21,-19 0 35,-25-6-21,-28 5 72,-27 5-68,-26 0 35,-12 2 12,-33 1-32,-23 2 27,-22 4-42,-26 4-10,-20 3-2,-17 7 7,-17 4-11,-10 9 1,-17 6 10,-8 6-4,-9 6 4,-7 3-2,-5 5 0,-2 3-13,-4 2-10,2 0 15,3 7-20,7 9 6,4 4 6,16 5 10,12 4-2,22 1-8,21-2 11,24 0-29,26-5-31,20-2 6,19-3-204,15-5-178</inkml:trace>
  <inkml:trace contextRef="#ctx0" brushRef="#br0" timeOffset="47062.2961">10913 12606 456,'0'0'90,"0"0"-70,-96 21-9,52-5 28,-7 3-26,-3 4 18,-6 7 13,-6 5-23,-9 12 6,-10 11-27,-5 4 0,-4 2 17,1-2-3,1-7-13,2-9 0,13-9 11,17-11-18,21-13 6,21-7 0,16-6 11,2 0-11,4-10-152,12-10 30,7-11-32,5-2 126,3-7-219,3 3 193,-2 2 50</inkml:trace>
  <inkml:trace contextRef="#ctx0" brushRef="#br0" timeOffset="47419.5095">9975 12835 520,'0'0'111,"0"0"-70,-79 93-38,51-38-3,0 2 3,3-3 7,1-5-4,10-5-4,3-5 12,5-7 31,6-5-43,0-9 1,6-7 2,10-4 5,8-7-5,6 0-5,11-5 0,3-12 20,3-2-12,1-6-8,2 1 0,-3 1 3,-3 2-8,-3 4 5,-11 5 0,-6 5-3,-10 2 3,-7 5 0,-4 0-9,-3 0-27,0 3-48,-8 13-41,-12 2-107,-7 4 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7:58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6573 2886 694,'0'0'35,"0"0"-24,0 0-9,0 0-4,0 0-27,0 0 29,0 0-7,39-9 22,-10 13-15,5 0 0,11 2 3,8 0 2,17 0-5,28 1 0,32-5 7,34 3-5,41 4-4,34 9 4,30 9 22,33 8-23,15 2-1,19-9 0,9-11-13,6-17-4,0 0-8,-17-20-9,-19-4 8,-20-4 26,-23-7 7,-13-2 44,-12-3 61,-14 4-46,-15 6-30,-25 8-36,-29 9 0,-34 5 8,-36 8-8,-32 0 0,-31 2-17,-27 9 10,-13 7-24,-32 4-93,-18 0-219,-13-3-38</inkml:trace>
  <inkml:trace contextRef="#ctx0" brushRef="#br0" timeOffset="11439.2803">20380 7565 382,'0'0'88,"0"0"-76,0 0 65,0 0-57,0 0 32,0 0-14,0 0-35,0 0 77,0-36-59,0 32-18,-2 2 52,-1 0-43,1 0-12,-1 1 0,-3-1 11,-3-1-12,-3 1 1,-4-2 0,-2-1-3,-3 1 7,-2-4-4,-6-1 0,-8-1 10,-3-1-14,-5-4 4,-3-1 0,-7-4 0,-7-2 4,-10-1-4,-8-3 0,-10-1 10,-5-2 0,-11-4-10,-20 2 0,-20 1 8,-27 0-7,-22 3-1,-11 2 0,-11 0 6,-4 2-11,-7 0 5,-6 2 0,-1 0 3,-8 1 6,-5-1-9,-7 2 0,-13 1 1,-7 4-5,-12 8 4,-8 6 0,-13 0 3,-9 18-1,-8 8-3,-7 5 1,1 5 0,10 2 1,6 1-1,14 2 0,16 2 0,10 3 5,14-1-6,11 4 1,13-1 0,16 0 0,13-1 0,16 2 0,10 1-1,15-2 3,21-2-2,17-3 0,22-6 7,17-9-14,23-8 7,26-9 0,18-8 5,18-3 1,5 0-6,0 0 0,0 0-5,1 0-33,12 0 27,5 0-81,3 0-239,3-6-74</inkml:trace>
  <inkml:trace contextRef="#ctx0" brushRef="#br0" timeOffset="11925.9865">11159 7446 60,'0'0'50,"0"0"-23,0 0 87,-65-27 214,52 15-327,5 1 11,0 4 54,3 0-62,1 1 60,2 4-6,2 0-38,0 2 6,-5 0-26,-9 13 0,-15 18-18,-16 18 20,-19 15-2,-11 8 0,-5 9 7,4-6-14,10-7 7,14-12 0,13-15-3,13-10 3,12-10 0,12-7 0,2-4 6,16-4-19,18-4 13,17-2 0,16-4 33,17-14-19,9-3-14,5-3 3,0 2 7,-6 5-15,-13 9 5,-17 8-3,-17 12-20,-23 13-143,-22 1-469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8:24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15896 5810 773,'0'0'22,"0"0"-22,0 0 0,0 0-17,0 0 20,0 0-3,0 0 0,-27 37 2,46-31-7,12-4 5,19-2 0,25-16 38,30-24-38,38-20 24,39-22-14,30-19-6,24-18 32,17-5-36,-1 1 0,-12 8 9,-27 17-1,-41 17-8,-45 17 0,-43 20 12,-36 18-18,-28 14 6,-18 10 0,-3 2 12,-31 17-12,-25 23-31,-32 20-208,-25 17-175,-16 8 212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09:10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3002 5372 860,'0'0'12,"-108"-73"-18,53 52 6,0 8 0,2 6 6,-1 2-6,-3 2 0,-4 1 8,-8 2-8,-8 1 4,-7 15-4,-5 9 0,-2 6 18,-4 7-18,1 5 0,-2 4-2,0 0 5,-1 2-3,0 2 0,3 2 0,-2 7 8,3 5-7,4 7-1,5 11 12,4 12-9,8 17-2,1 13-1,11 16 0,8 12 2,14 15-2,13 21 0,12 13-2,12 9 5,1 2-6,9-12 3,16-14 0,5-11-6,11-11 6,9-10 0,11-7 3,12-5-3,12-8-101,22-8 90,13-18 22,14-20 4,14-20-15,5-19 3,12-17 16,11-12-16,1-15-3,1-6 0,-3-10 4,-8-19-1,2-13-3,-4-19 0,3-15-2,-1-20 12,-2-23-11,-4-21 1,-1-23 0,-2-29 47,-6-26-47,-4-24 1,-14-16-9,-14-5 15,-20 7-7,-27 14 2,-30 16 1,-31 23 10,-19 22-4,-38 19 1,-19 20 45,-15 17 18,-8 14-67,-4 13-6,-3 14-7,-5 14-3,-8 16-7,-6 14-13,-8 14 18,-10 16-17,-7 10 19,-7 15-9,-6 18 5,10 8 2,18 7 12,18 10 0,24 9-11,12 11-7,14 6-144,16 2-44,17-9-130</inkml:trace>
  <inkml:trace contextRef="#ctx0" brushRef="#br0" timeOffset="420.1421">2790 7175 725,'0'0'43,"0"0"-27,0 0-12,0 0 13,0 0-8,0 0-7,64-64 3,0 14 2,20-16 30,28-12-20,22-7 2,18-3 13,8 0-26,0 4-5,-11 9-1,-10 11 0,-23 18 5,-32 17-5,-30 14-5,-35 14-8,-19 3-62,-41 25-24,-27 9-141,-21 2-11,-8 1 128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10:14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20566 6300 107,'0'0'600,"-28"-74"-536,6 30-47,-3-6 5,-9-7 61,-7-3-65,-10-5-18,-16-1 0,-17 0 22,-16-6-18,-16-2-4,-19-6 0,-22-6-36,-25-4 33,-23-10-61,-25-6 60,-20-5-43,-21-2 31,-20 4-4,-18 2 20,-22 5-21,-19 6 29,-16 8-8,-15 4 0,-13 9 16,-12 10-13,-8 10-3,-12 11 0,-6 9 19,-8 8-6,-8 9-13,-5 10 0,-4 8 12,-3 2-20,0 20 8,0 9 0,1 12-25,4 8 14,9 11 11,9 9 0,13 7 4,16 6 24,11 9-28,19 6 0,2 11 25,19 10-17,9 10-8,17 5 0,30 3 21,31-6-17,39-16-4,44-19 0,43-17 7,37-19 2,34-14-9,24-10 0,17-10 5,13-4-17,6-8 12,5-8 0,5-1 3,3-4 1,0-2-4,0 0 0,0 0 22,0 0-11,9-3-11,2-7 0,6-3-17,2 0 17,0-1-61,1-2-212,-6-3-180</inkml:trace>
  <inkml:trace contextRef="#ctx0" brushRef="#br0" timeOffset="382.4972">5195 5378 959,'0'0'0,"0"0"15,-48 99-40,17-24 25,-5 14 0,-2 0 1,4-4 1,6-12-2,10-13 0,4-15 8,9-9-20,5-8 12,0-7 0,7-4 0,18-7 8,19-6-8,15-4 0,13-1 17,11-14-7,3 0-10,7-2 0,3 3-6,2 3 10,-3 6-4,-14 5 0,-14 5-138,-19 14-209,-19 6-52</inkml:trace>
  <inkml:trace contextRef="#ctx0" brushRef="#br0" timeOffset="3751.5084">2788 6807 680,'0'0'31,"0"0"-28,0 0-3,0 0 0,0 0-10,0 0 32,-1-21-22,32-4 0,17-15 5,22-13 5,19-9-10,20-7 0,7-1 19,7 3-10,-9 6-14,-13 15 5,-18 13 0,-24 15-42,-22 16-8,-28 3-343,-14 22 249</inkml:trace>
  <inkml:trace contextRef="#ctx0" brushRef="#br0" timeOffset="4293.8413">3316 7433 352,'0'0'290,"0"0"-289,0 0 11,0 0-12,103-84 0,-39 42-2,8-4 2,6-2 0,1 0 13,-6 6-1,-7 6-15,-14 9 3,-11 9 0,-13 11-36,-14 7-118,-14 0-150,-7 20 215</inkml:trace>
  <inkml:trace contextRef="#ctx0" brushRef="#br0" timeOffset="5320.7504">799 6482 88,'0'0'381,"0"0"-381,0 0-13,0 0 10,-2 54 3,2-18 0,0 11 12,9 13-3,2 16-9,5 27 48,3 28-42,1 31 35,1 37 22,6 21-61,5 20 48,-1 8-50,2 8 0,1 5-9,-3-5 9,-4-11-40,-6-16 20,-9-24 40,-6-23 14,-5-23-30,-1-24 2,0-21 21,-1-21-9,-5-17-25,4-16 7,2-17 0,0-15-7,0-14 7,0-14-39,-3-25-151,-4-27-221</inkml:trace>
  <inkml:trace contextRef="#ctx0" brushRef="#br0" timeOffset="6152.3109">631 6609 919,'0'0'0,"0"0"-9,-36-62 9,36 45-14,18-1 14,20-5 0,18-5-16,18-8 27,22-6-28,20-8 16,27-8 1,30-10-8,23-6 8,20 0 0,11 1-19,1 10 26,-1 5-24,-6 5 15,-4 4 2,-4 0-6,1 0 6,0 1 0,-7 1 0,-14 8 16,-17 6-21,-14 7 5,-14 7 0,-19 5-8,-15 5 8,-23 6 0,-18 3-5,-19 3 26,-15 13-38,-12 6 17,-8 6 0,-7 9-4,-6 9 4,1 15 0,-3 17-4,1 22 26,4 35-40,-2 30 18,2 39 0,0 38 20,4 24-18,4 13-2,7-1 9,6-13 4,5-13-23,1-12 10,0-10 0,-2-14-6,-4-13 6,-5-16 0,-7-19 0,-11-10 20,-5-12-20,-2-10 0,-7-2 0,-9-12 73,-2-10-69,2-12-2,3-10 25,6-14-6,2-15-32,5-12 11,0-18-16,0-12-20,0-16-98,1-3-105,0-29-121</inkml:trace>
  <inkml:trace contextRef="#ctx0" brushRef="#br0" timeOffset="6754.2013">1323 10621 558,'0'0'27,"0"0"-27,0 0 58,-53-62-44,53 47-4,7-4-10,13-2 0,6 1 3,7-1-3,6 1 0,7-1 22,11 4 3,18 4-32,23-1 7,29 1 0,31-1 40,37 4-40,29 1 0,25 2 26,22 2-7,7-4-33,-2-2 14,-11-6-228,-14-6 19,-23-5 77,-26-4 132,-22-2 16,-30 0 169,-25 4-40,-20 3-3,-17 4-81,-17 5 121,-11 6-162,-17 3-13,-13 4 36,-13 4-16,-8 1-46,-7 0 19,-2 0 0,0 0-11,-8 3 11,-20 10-78,-17 5-161</inkml:trace>
  <inkml:trace contextRef="#ctx0" brushRef="#br0" timeOffset="11536.1304">11008 7866 85,'366'-45'9,"-8"3"-9</inkml:trace>
  <inkml:trace contextRef="#ctx0" brushRef="#br0" timeOffset="17291.6824">2959 9591 725,'0'0'16,"0"0"90,0 0-100,0 0-6,0 0 8,0 0 22,0 0-55,-32-15 25,34 15 0,22 3-19,17 5 19,29-8 0,32-9 28,33-30-12,30-25 0,18-19-16,17-11 0,2-7 21,-1-2-21,-15 7 0,-24 6 3,-26 8 22,-31 11-23,-26 15-2,-26 17 0,-21 18-7,-16 12 7,-11 9 0,-5 0-12,-3 12-31,-19 24-26,-11 16 15,-10 13-70,-9 6 11,-3 2-57,-3-3 75,-5 0-28</inkml:trace>
  <inkml:trace contextRef="#ctx0" brushRef="#br0" timeOffset="17686.9864">3792 10035 922,'0'0'56,"0"0"-44,0 0 0,0 0-12,0 0 0,0 0-41,28-35 47,34-12-6,41-25 17,29-23 1,30-10-1,11 0-17,-4 5 0,-15 13-3,-17 15 3,-27 15 0,-29 15-3,-24 13 30,-28 11-43,-13 9 16,-9 5 0,-7 4-2,0 0 2,-3 0-9,-21 18-26,-13 9-59,-15 13 16,-4 10-83,-4-1-191</inkml:trace>
  <inkml:trace contextRef="#ctx0" brushRef="#br0" timeOffset="21338.5198">444 3161 94,'0'0'113,"0"0"444,0 0-550,0 0-7,0 0 0,121-26 1,-16 3-6,32-5 5,19-1 0,30 7 44,19 10-43,21 12 9,17 5 1,19 22 15,9 8-42,4-1 16,3-3 0,-7-10-8,-5-11 8,-13-10 0,-8 0-2,-20-12 30,-24-5-41,-26-1 13,-29 1 0,-30 0-1,-23 2 1,-22 3 0,-14 4 15,-18 3 11,-15 3-43,-15 2 17,-9 0-59,-29 5-38,-23 7-125,-21-2-32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11:06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12658 3816 134,'0'0'615,"0"0"-528,0 0-70,0 0-17,0 0-2,0 0-6,0 0 8,37 46-15,-22 0 13,2 14 2,3 14 4,1 15 2,1 24-6,-3 19 1,-1 19 13,1 12-28,0 12 14,1 18 0,2 14 7,2 11 4,1 10-11,0 3 0,-4 7 6,-4 8-13,-8 14 7,-9 11 0,0 13 2,-21 17-2,-13 5 0,-11 10 9,-10 7 1,-6-9 8,-6-4 56,1-12-51,4-17 67,10-11-55,8-12-21,11-16 5,5-18-11,7-22-12,2-21 4,4-23 0,2-23-17,1-23 17,-2-26-70,-4-31-234,-7-36-291</inkml:trace>
  <inkml:trace contextRef="#ctx0" brushRef="#br0" timeOffset="2567.5392">11215 4098 194,'-61'-32'1,"-8"1"10,-6-4 3,-4-2 34,-3-4 253,-2-2-301,-5 0 0,-9 1-3,-11-2 11,-14 2-8,-13-1 0,-10 3 6,-10 2-19,-7 2 12,-13-1 1,-6 1 6,-13 3-6,-7 4-10,-5 5 7,-8 4 2,-5 1-11,-7 3 2,-6 0 10,-8 1-15,0 0 23,-7-1-8,-11 3 0,-5 3 27,-12 6-30,-3 3 6,0 0 1,2 1 75,4 3-60,-3 13 5,-4 11 25,0 5-31,0 5-22,5 4 4,7 10-57,16 1 53,10 5-20,10 4 24,9 3 6,4 6 17,8 5-32,4 8 9,-1 1 0,4 7 5,3 7-5,5 7 0,10 6 7,9 8 11,-1 4-21,7 2 3,16 3 0,19 6 8,38 8-8,39 7 0,31 4 1,24 1 16,4-2-25,0 6 8,0 1 0,0 2-7,0-1 7,0-5 0,0 8-2,0 3 23,0 4-32,0 1 11,0-5 0,0 2-3,0-2 3,0 2 0,11-2-7,26-5 23,19 3-22,17 3 6,5 3 0,13 1-3,9-4 3,5-5 0,9-1-5,4-1 23,7-4-29,5-9 11,10-9 0,11-6-2,9-2 2,10-4 0,5-2-9,2-1 27,10-9-24,6-5 6,4-5 0,0-1-3,2 2 3,1-5 0,4-2-1,4-8 18,0-10-26,9-9 9,4-9 0,5-11-4,3-8 4,4-8 0,3-9-4,5-10 21,0-7-26,5-8 9,0-1 0,5-10 18,1-10-17,-1-10-1,-2-5 23,-2-8-14,3-8 1,-1-8-10,-2-9 0,-2-6 1,-3-10-1,-4-8 0,-4-4-3,-8-5 26,-10 1-35,-12-1 12,-11-6 0,-11-4 2,-12-13-2,-10-10 0,-5-8 9,-8-9 4,-6-2 16,-6-10-29,-11-9 0,-11-5 0,-12-4 0,-15-2 0,-14-4-7,-16 4 34,-19 6-36,-16 3 22,-15 10 87,-6-4-88,-25-3-12,-13 4 0,-16 2-15,-14 3 35,-17 1-27,-16-2 7,-15-1 0,-15 6 8,-14 2-8,-11 5 0,-10 1-11,-9 5 45,-7 12-63,-2 13 29,1 20-3,-1 11-35,-2 11 38,0 12-24,-4 11 11,3 11-51,3 15 37,2 12-128,5 11 10,1 6-115,3 0 118,7 11 24</inkml:trace>
  <inkml:trace contextRef="#ctx0" brushRef="#br0" timeOffset="4813.2411">16970 4035 38,'-72'-20'399,"-10"2"-399,-7 5 0,-11 4-2,-5 4 8,-3 3-6,-7 2 18,-5 0-16,-7 0 26,-8 13-28,-2 5 0,1 8 29,8 11-23,4 9-6,0 18 0,-3 19 5,-8 17 0,-3 23-5,-5 18 0,3 19 11,3 27-8,4 18-3,7 9 4,4 8-3,8 0 12,5 2-13,2-2 0,5-2 11,8-2-8,6-2-3,9 1 12,10 4-7,9 1 41,16 4-46,17 0 0,20 4 61,8 2-55,29-1-6,18-1 5,15-9 10,17-12-18,22-14 3,12-9 0,21-14-5,16-6 5,6-3 0,15-5-3,8-2 17,10-7-17,7-11 3,5-11 0,9-13-1,2-14 1,1-17 0,3-19 4,-5-20-3,6-21 25,1-18-21,6-7 1,3-28 37,4-20-30,3-20 2,3-13 2,-3-13-2,0-9-17,-3-9 2,-5-14 0,-5-19-9,-5-21 9,-5-16 0,-2-18-7,-2-16 41,-10-12-59,-6-7 25,-12-4-18,-10 2-34,-11 1 52,-15 5 0,-15 3 11,-19 6 1,-20 2 27,-18 1-39,-20 3 16,-25 3-9,-27 9 18,-15 7-25,-39 9 37,-25 8-19,-21 0 16,-21 1-34,-20-1 0,-12 2-10,-11 3 10,-7 10-4,-10 14-1,-13 16 7,-11 23-30,-13 17 28,-10 17 0,-14 15-70,-7 12 70,-1 10 0,-3 12-16,7 9 32,9 11-56,13 11 30,20 6-34,18 19 39,20 10-234,18 4 67,23 0-90</inkml:trace>
  <inkml:trace contextRef="#ctx0" brushRef="#br0" timeOffset="8588.6646">5027 4712 138,'0'0'76,"0"0"-20,0 0-41,0 0 26,0 0-41,53-59 2,-35 45 26,-4 5-25,-3 3-3,-1 4 23,1 2-4,4 12-30,1 20 11,1 23 0,-4 24 26,-6 29-26,-3 37 0,-3 33 47,1 22-30,2 12-6,5-7-11,2-19 0,3-24-9,0-26 9,-3-30 0,-4-27-8,-2-22 21,-5-24-26,0-20-35,0-13-57,-9-29-10</inkml:trace>
  <inkml:trace contextRef="#ctx0" brushRef="#br0" timeOffset="9107.4865">4650 5034 97,'0'0'268,"0"-75"-268,23 37 0,13-2-8,14-4 8,16-6 0,14-4 0,23-3 19,18-4-26,18 0 7,8 1 0,-4 2-1,-9 7 1,-9 8 0,-6 11 4,-7 13 12,-10 6-26,-10 13 10,-19 0 0,-14 22-13,-15 19 13,-15 18 0,-12 13 12,-11 16-1,-6 11 8,0 10-19,-4 7 0,-7 6 54,-2 5-45,3 0-9,1-9 16,6-13-3,3-20-21,0-17 8,0-14 0,2-10 0,1-10 0,1-3 0,-3-5 0,-1-4 0,0-10-135</inkml:trace>
  <inkml:trace contextRef="#ctx0" brushRef="#br0" timeOffset="9568.1501">4852 6266 493,'0'0'34,"0"0"-34,0 0 14,83-77-1,5 28-13,37-11 0,34-9 8,23-5 7,21 1 1,15 0-16,5 5 0,-8 4 6,-18 5-6,-30 7 0,-22 3 7,-28 8 8,-24 10-5,-27 10-10,-28 9 0,-21 7 12,-13 3-2,-4 2-10,-17 0 54,-21 12-47,-16 7-4,-10 5-3,0-1 0,5 3-18,10 0 18,11 2-32,3-6-132</inkml:trace>
  <inkml:trace contextRef="#ctx0" brushRef="#br0" timeOffset="10839.5057">5569 5133 25,'0'0'216,"0"0"-159,0 0-53,-75-56 47,62 47 55,5-1-102,2 3 40,6 1-44,0 1 0,0-1 7,15-2-7,9-3 0,7-4-2,15-2 29,8-4-31,10-1 4,9-1 0,15-2-3,24-3 3,23 0 0,24-2 0,16 2 22,11 2-35,17 4 13,14 4 0,16 6-5,13 6 5,14 6 0,18 0-1,13 6 10,30 3-13,15 9 4,4 3 0,7 3-2,-12 1 2,-21 2 0,-13-7 0,-18 0 4,-13-2 3,-6-2-5,-5 1-2,-11 4 65,-13 4-64,-15 4 17,-19 5-10,-15 6-5,-10 4 36,-15 2-39,-15 4 0,-19 2 31,-11-3-17,-12-3-14,-5-6 0,-8-2 0,-7-7-3,-5-4 3,-6-6 0,-9-6-1,-14-4 9,-13-3-8,-15-5 0,-12-2 2,-8 1 14,-2-2-8,-7 0 10,-22-11-12,-17-3-6,-13-1-90,-7-4-104,4-8-234</inkml:trace>
  <inkml:trace contextRef="#ctx0" brushRef="#br0" timeOffset="11275.1588">13546 4850 706,'0'0'10,"0"0"-10,0 0 0,0 0-20,0 0 17,108 4 3,-42 25 1,10 7 9,8 4-14,3 7 4,3 0 0,-3 2-6,-5-1 6,-9-4 0,-9-3-6,-8-3 8,-12-2-2,-6 2 0,-10 5 11,-15 10-11,-13 5 0,-7 3 0,-22-5 3,-11-9 1,-11-5-4,-13-1 0,-15-3 7,-7-4 17,-4-6-23,4-4-1,9-6 21,15-2-15,12-1-6,10 2 0,7 1 4,5 1-42,4-8-9,12-11-504</inkml:trace>
  <inkml:trace contextRef="#ctx0" brushRef="#br0" timeOffset="16032.3365">18880 5941 104,'0'0'0,"-61"5"0,30-2-17,0-2-4,-3-1 12,2 0 9,-4 0 10,0-6 40,-1-3 34,3-1 54,1 0-79,2 1-33,4 1 98,3 2-114,5 1 41,6 2 32,7 2-82,4-1 59,2 2-60,8-6 5,30-5 9,29-8-14,32-6 0,23-4 3,15-1 23,11 1-39,1 2 13,0 0 0,-7 3-8,-13 2 8,-27 4 0,-25 7-8,-31 6 34,-24 3-51,-16 2 25,-8 4-57,-31 17-41,-19 12 33,-17 10-58,-11 5 17,-1-1-124</inkml:trace>
  <inkml:trace contextRef="#ctx0" brushRef="#br0" timeOffset="16543.6515">18772 7377 442,'0'0'7,"-68"-17"52,48 6-27,9 1 130,11 0-150,4-3-2,30-7 20,25-8-19,21-7-11,20-3 0,12-2 13,13 2-15,2 3 2,-2 5 0,-16 7-9,-25 9 9,-29 10 0,-27 4-3,-26 4-73,-16 16-99,-36 3 20,-22 5 26,-13 4 32</inkml:trace>
  <inkml:trace contextRef="#ctx0" brushRef="#br0" timeOffset="17087.385">20115 8162 620,'0'0'24,"-64"-7"5,53 7-29,11 0 11,0 0-24,23 0 12,16 0 1,20-3 0,16-10 22,18-8-19,14-2-3,5 0 0,1 2-7,-9 5 7,-14 7 0,-15-1 0,-16 3-39,-15-1 8,-15 0-167,-19 2 10,-10-1 74</inkml:trace>
  <inkml:trace contextRef="#ctx0" brushRef="#br0" timeOffset="17390.1249">20930 7952 186,'0'0'135,"0"0"-22,0 0 15,0 0-48,0 0-49,0 0-31,-30-20 7,58 24-5,8-1-2,3-1 0,9-2 29,2 0-16,-3 0-12,-5 1-1,-13 3 16,-9 0-21,-8 1 5,-7-3 0,-2 2-4,-3 2 9,0 5-5,-4 6 0,-13 8 13,-9 8 9,-8 3-22,-7 2 0,-4-1-4,-1-5 8,3-5-4,9-5 0,4-3 13,8-3-23,6-2 10,11-3-42,3-7 26,2-4-441</inkml:trace>
  <inkml:trace contextRef="#ctx0" brushRef="#br0" timeOffset="17673.4837">20980 8412 1017,'0'0'0,"0"0"0,-22-57 22,22 57-22,0 0-25,1 0 25,2 10-48,-3 4 23,-3-1-205,-19-6-311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12:05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4548 12827 638,'0'0'22,"0"0"-15,0 0-7,104-27 2,-26 25-7,19 0 5,17 2 0,21 0 18,10 0-14,15 0-4,3 0 0,-4 0 9,-7 0-31,-10 0 22,-17 0 0,-13 0-8,-21-10-39,-25-8-215</inkml:trace>
  <inkml:trace contextRef="#ctx0" brushRef="#br0" timeOffset="368.0746">5862 12474 831,'0'0'15,"0"0"-8,0 0-14,0 0-12,0 0 8,0 0-2,60 28 26,-12-15-10,16 4-3,6 0 0,2 4 2,-1 0 5,-7 2-7,-9-2 2,-3 2 3,-8 0-7,-6 4 2,-11 2 0,-9 8 0,-13 8 0,-5 3 0,-16 6 10,-13-4 1,-8-1-5,1-2-6,0-7 1,8-5 0,13-5 0,12-6-1,5-3 0,26-4-32,12-10-78,10-7-535</inkml:trace>
  <inkml:trace contextRef="#ctx0" brushRef="#br0" timeOffset="717.674">8002 12291 724,'0'0'31,"0"0"17,0 0 10,0 0-46,0 0 15,0 0-50,-41 36 23,41 26 0,0 23 35,0 19-29,0 17 21,-2 7-27,2 3 9,0-8-7,0-15 2,2-18-8,11-22-5,3-19-169,1-24-225</inkml:trace>
  <inkml:trace contextRef="#ctx0" brushRef="#br0" timeOffset="1131.611">7494 12251 1132,'0'0'0,"16"-60"0,37 37-1,26-6-28,22-5 16,23-2-30,18 1 32,15 3-14,16 5 25,-2 1 0,-3 5-7,-4 5 25,-10 6-26,-12 6 8,-12 4 0,-21 10-9,-20 18 9,-20 15 0,-18 14-8,-12 16 32,-12 11-37,-11 10 13,-7 7 0,-2 3 12,-2 0-7,1 4 1,-1-3 1,-3-9-4,-2-12-6,0-15-2,0-15-18,-1-7 16,-7-10-73,-4-15-171,-3-14-57,-6-8-49</inkml:trace>
  <inkml:trace contextRef="#ctx0" brushRef="#br0" timeOffset="1424.3807">8218 13250 1133,'0'0'5,"-77"-14"9,77 14-14,13-5-29,33-3-59,29-7 88,25-6-13,20-5 12,20-3 1,24-2 8,12-3-2,17 4-6,1 0 0,-11 5-17,-6 1 4,-18 5-229,-13 1 239,-14 4-10,-20 4-133,-23 1-38,-24 3-94</inkml:trace>
  <inkml:trace contextRef="#ctx0" brushRef="#br0" timeOffset="1886.5202">10833 12441 839,'0'0'24,"0"0"-9,0 0 33,0 0 9,0 0-23,0 0-27,-2-40 2,66 40-9,22 0 24,12 0-15,8 5-11,1 4 2,-6-3 0,-10 1-5,-15-5-3,-15 0 4,-12-1-4,-14 0-3,-15-1 5,-13 2-14,-7-2-25,0 0 23,-10 0-24,-10 0 39,-3-4 3,-1 0-15,5 4 14,1 0-2,2 0 7,3 0-8,1 0-20,0 8-29,-1-6-131,1-2-284</inkml:trace>
  <inkml:trace contextRef="#ctx0" brushRef="#br0" timeOffset="2284.9507">11548 12058 1053,'0'0'4,"0"0"-4,0 0-31,0 0 15,41 76 16,6-44-5,11 0 2,8-3 3,6 3 0,-2-2-1,1 0 1,-5-1 0,-9-2 2,-7-2-8,-15 3 4,-9-1 2,-12 2-3,-9 1 15,-5 0-24,-14 3 14,-18 1-2,-9 1 7,-7 0-7,4-7 0,9-4 5,14-7-3,6-3-4,3 1-3,-2-1-50,-2-7-111,3-7-282</inkml:trace>
  <inkml:trace contextRef="#ctx0" brushRef="#br0" timeOffset="2599.1228">13477 12056 1143,'0'0'61,"0"0"-61,0 0 0,0 0-15,0 0 7,-13 95 1,-8-23 7,-3 5 4,-4 4-4,7 4 0,5 2 4,5 1-4,7-2 0,4-8-1,0-1-29,0-8-18,7-14-205,3-19-246</inkml:trace>
  <inkml:trace contextRef="#ctx0" brushRef="#br0" timeOffset="3049.9929">13111 11877 1044,'0'0'94,"-61"-68"-89,61 56-5,27 4-30,37-2 4,31-1-54,19 4 19,18 5 21,7 2 25,6 0 13,3 0-61,0 0 63,-2-2-9,-5-8 18,-5-1-4,-12-1 0,-13 1 3,-16 5 34,-18 5-42,-20 1 0,-13 5 16,-12 16-12,-10 12-5,-3 24 1,-6 21 0,-3 20 19,0 17-19,-1 6 0,1 5 17,-2 0-10,2 2-9,0-5 2,-3-11 0,-3-16-5,-4-18 5,0-17 0,0-13-10,0-15 9,-5-15 0,-6-11-126,-7-7-273</inkml:trace>
  <inkml:trace contextRef="#ctx0" brushRef="#br0" timeOffset="3383.6437">13250 13053 1016,'0'0'22,"0"0"-44,0 0-157,88-13 106,4 3 70,23-6 6,22-2 9,25-2 7,21 0 42,16 0-7,6 2-54,-3 0 0,-8 0 8,-12-2-8,-17-3-3,-16 1-12,-17 1 9,-21 3-14,-23 5-8,-22 1-167,-21 2-280</inkml:trace>
  <inkml:trace contextRef="#ctx0" brushRef="#br0" timeOffset="3664.934">16099 12390 1097,'0'0'20,"0"0"-16,0 0-4,0 0-12,0 0-31,0 0 43,36-31-12,19 31 12,13-1 7,12-1 1,10-2-16,4 0-32,2-4-178,-5-7-184</inkml:trace>
  <inkml:trace contextRef="#ctx0" brushRef="#br0" timeOffset="3981.7631">16773 12073 1078,'0'0'3,"0"0"-2,0 0-1,77-12 6,-13 18-15,3-2 9,-2-1 0,-4 3-1,-7 0 1,-4 4 0,-11 5-3,-10 3 3,-9 9-2,-13 6-20,-7 8 14,-4 6-15,-16 3 23,-12 4 0,-4 1 1,-3-6 5,2-4-12,5-5 5,1-6-16,-5 3 9,-8-3-40,-4-7-408,-2-10 41</inkml:trace>
  <inkml:trace contextRef="#ctx0" brushRef="#br0" timeOffset="20944.2001">3940 12515 579,'0'0'52,"0"0"-4,0 0-45,0 0 15,0 0 39,0 0-52,0 0-5,-30-44 15,30 44-6,0-1-9,0 0 0,0 1 0,0 0 3,0 0-3,0 0 0,0 0 0,0 0 15,0 0-23,0 0 8,0 0 0,0 0-8,0 0 8,0 3 0,0 5-8,3 2 23,3 2-22,1 0 7,0-1 0,0 1-5,4-3 5,3 0 0,6-5-4,12-4 13,23-7-1,25-23-3,29-25 7,30-26 39,18-24-45,15-19-5,13-9 14,13 2-2,3 2-2,0 11-11,-14 7 0,-16 17 17,-23 14-15,-23 22-2,-25 20 0,-34 21 16,-30 15-32,-24 5 6,-12 24 10,-17 8-3,-10 9 3,-4 4 0,-1-2-27,-5-3-230</inkml:trace>
  <inkml:trace contextRef="#ctx0" brushRef="#br0" timeOffset="22841.7593">9336 13526 472,'0'0'67,"0"0"26,0 0-51,0 0 26,0 0-48,0 0 11,-51-43 0,51 37-29,0-3 11,12 0-13,15 2 0,12-6 0,20 3 0,16-2 0,16 3 1,22-1 10,22-5-11,22 0 0,21-3 8,17-2-5,14 4-3,5-2-2,-2 1-11,-7-1 10,-16-2-12,-14 2 0,-16-2 15,-17-3-3,-17 2 3,-15-2 0,-16 5 2,-16 3 3,-16 3-7,-16 5 2,-18 4 0,-12 2-7,-14 1 7,-2 0-23,-15 0-168,-14 1 29,-5-1-149</inkml:trace>
  <inkml:trace contextRef="#ctx0" brushRef="#br0" timeOffset="23291.6949">11982 12804 828,'0'0'123,"0"0"-123,0 0-18,0 0 3,0 0 14,111 62 1,-43-33 8,11 2-1,7 1-3,0-5-4,-3-3 0,-5-6-1,-9 0 8,-10-3-7,-9-1 0,-16-1 7,-13-1-20,-10 0 12,-7 1 1,-4 3-6,-8 6 14,-22 5-8,-15 4 2,-14 1 4,-12 1-5,-2-1-1,-1-2 0,0 2 8,4-1 0,4 1-8,13-6 0,12-6 5,14-5-15,13-8 10,13-2-26,1-5-22,18 0-328</inkml:trace>
  <inkml:trace contextRef="#ctx0" brushRef="#br0" timeOffset="25877.6685">14351 12595 579,'0'0'58,"0"0"-22,-75-8-8,53 8 13,6 0 21,5 0-35,5 0 22,6 0-5,0 0-38,0-1 2,0-1-8,0-1 0,10-2 9,17-9 5,15-9-3,19-8 15,19-10-26,10-5 4,12-3-4,5-2 0,-7 7-7,-11 5 7,-16 13-12,-20 13-80,-20 10-137,-19 3-210</inkml:trace>
  <inkml:trace contextRef="#ctx0" brushRef="#br0" timeOffset="26344.7118">16693 12817 995,'0'0'23,"-67"-31"29,54 27-28,9 3-15,4 0-9,0 0 0,4-1-20,24-7 39,22-9-19,29-10 24,21-9-18,12 0-9,10-3 3,4 0 0,-1 2-7,2-7 7,1 0 0,-6 2 0,-5 2 7,-10 4-8,-19 9 1,-21 9 0,-22 7-10,-21 11 10,-20 1-108,-10 9-224</inkml:trace>
  <inkml:trace contextRef="#ctx0" brushRef="#br0" timeOffset="26972.6911">20216 12482 1107,'0'0'16,"0"0"35,0 0-39,-59-29-12,59 28 0,0 1 6,0-1-9,0-1 3,6-4 0,26-7 4,23-6 10,34-11-12,35-11-1,29-7 3,36-6 8,20-1-12,14-4 0,6-7-1,-3-2 6,-1-2-5,-21 5 1,-20 9 0,-30 10-2,-34 6 0,-28 7 1,-28 9 9,-23 7-8,-19 6-1,-17 9 0,-10 2-24,-27 6-67,-21 10-148,-16 1-295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13:00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6116 9039 395,'0'0'8,"0"0"80,0 0-86,0 0 12,0 0 15,0 0-14,111-28 6,-4 1-21,32-9 0,29-5 76,28 0-65,27 6-4,13 7 0,9 11 12,0 7-24,-4 8 5,-7 2 0,-15 0 0,-18 2 7,-29 1-7,-22-3 1,-19 0 11,-20 0-3,-20 0-9,-19 0 0,-18 0 7,-19 0-7,-18 0 0,-17 10-2,-14 7-25,-30 5 12,-15-7-267</inkml:trace>
  <inkml:trace contextRef="#ctx0" brushRef="#br0" timeOffset="2973.2641">6052 10653 621,'0'0'56,"-5"-65"-55,3 45 39,2 9-10,0 6-18,0 5-14,0 0 2,0 0-11,0 23-11,9 22 11,6 32 11,2 32 17,3 31-2,-1 28-9,3 18-6,0-1 4,-3-14-8,4-21 4,-5-20 0,3-24-3,-1-21 19,-3-21-24,-2-20 8,-3-14 0,-1-10-4,-4-9 4,-1-7 0,-3-4-6,-3-6-19,0-23-136</inkml:trace>
  <inkml:trace contextRef="#ctx0" brushRef="#br0" timeOffset="3573.3749">5861 10668 518,'0'0'11,"0"0"23,15-56-20,26 34-3,25-6-22,24-9 7,25-4 4,18-6-10,9-2 10,2 2 0,-1 6-12,-4 4 26,-9 6-23,-3 2 9,-12 0 0,-15 3-9,-10 1 9,-14 4 0,-11 3 2,-10 7 8,-5 7-8,-9 4-2,-4 23-2,-6 23-21,-4 29 28,-10 36-5,-7 37 45,-10 31-18,0 17 35,-13 12-47,0-4-8,6-3 41,7-15-48,0-23 0,18-22-1,5-26 13,-1-25-14,1-18 2,-5-19 0,-6-14-7,-3-13 7,-5-9 0,-4-7-6,0-10-12,-9-11-374</inkml:trace>
  <inkml:trace contextRef="#ctx0" brushRef="#br0" timeOffset="4107.9996">6249 12515 526,'0'0'26,"0"0"12,0 0-38,0 0-22,66-22 22,-1 7 22,21-6-22,28-8 17,20-5 10,30-8-15,20-2 16,10 0-28,1 2 0,-22 3 8,-14 3-8,-17-2 0,-25 0 0,-13-2 11,-25 6-9,-22 8-2,-18 11 0,-17 6-7,-13 8 7,-9 1-22,-11 0-304,-21 1 104</inkml:trace>
  <inkml:trace contextRef="#ctx0" brushRef="#br0" timeOffset="6135.9642">9554 10657 119,'0'0'664,"-27"-81"-654,18 55-10,6 14 0,3 12 12,5 28-38,13 32 14,9 35 12,1 37 2,4 45 9,2 33-11,1 22 0,3 11 8,0-14-4,1-22-4,0-31 0,-3-34-4,-2-34 14,-2-24-20,-5-20 9,-6-13 1,-5-14 0,-5-11 0,-6-16-20,-5-14 0,0-34-199,-14-29-170,-11-23 251</inkml:trace>
  <inkml:trace contextRef="#ctx0" brushRef="#br0" timeOffset="6578.3764">9348 10791 109,'0'0'426,"76"-63"-426,-3 25 0,27-5 1,28 0-1,15 1 0,10 3-10,0 4 23,-13 6-21,-13 6 8,-15 2 0,-10 5 4,-6 2-4,-3 6 0,-4 8 38,-8 5-38,-7 29 24,-6 25-24,-9 28 5,-6 27 41,-7 27-27,-8 26 13,-6 11 15,-5 5-40,-4-9 26,-2-21-33,-1-14 2,-2-4 3,0-8-5,-4-7 0,-6-11-4,-8-19 19,0-15-30,-15-12 15,-5-12-27,-8-18-11,-7-19-566</inkml:trace>
  <inkml:trace contextRef="#ctx0" brushRef="#br0" timeOffset="6881.1439">10212 12606 768,'0'0'58,"0"0"-58,86 0-13,4 0 13,25-19 12,26-11-10,18-9 19,12-8-21,6-1 0,-6-3 15,-7 0-9,-14 7-6,-18 3 0,-18 10 6,-20 8-12,-20 7 2,-21 8-22,-21 3-132,-23-1-361</inkml:trace>
  <inkml:trace contextRef="#ctx0" brushRef="#br0" timeOffset="7520.7876">6577 11349 328,'0'0'0,"0"0"-19,0 0 8,66 61 1,-42-49 10,-5-2-5,-4-1 11,-2-2 11,-4 1-12,-2 2-2,-1 3 43,0-1-15,-2 1 1,3-3 28,0 0-42,2-5 19,8-1-21,9-4 18,15-6 50,22-24-57,22-19 19,20-23 6,12-20-49,6-7 21,-4-1-24,-12 11 0,-20 17-5,-24 17 5,-23 21-7,-22 20 5,-18 14-70,-22 21-229,-22 21-30</inkml:trace>
  <inkml:trace contextRef="#ctx0" brushRef="#br0" timeOffset="8091.8857">10457 11926 107,'0'0'697,"0"0"-697,-75 7 5,68 3-11,7 5 5,0 1 1,10 1-10,13-4 18,13-8-8,14-5 21,17-28 3,27-22 37,22-16-61,16-13 0,12-8 10,-5 1-10,-10 1 0,-17 8-1,-21 13 8,-21 17-16,-25 22 9,-24 19-30,-21 10 1,-22 26-411,-26 12 90</inkml:trace>
  <inkml:trace contextRef="#ctx0" brushRef="#br0" timeOffset="11407.337">12972 11358 34,'0'0'474,"0"0"-410,0 0-18,-61-5-5,61 2 48,0 3-68,0-3 3,6-3-15,22-6-1,17-7 11,25-6-19,17-4 0,15-4 28,19 2-24,13 1-2,8-1-2,4 4 9,1 1-22,-7 3 13,-9 2 0,-12 2-5,-12 3 7,-16 3-2,-18 7 0,-19 4 10,-21 2-26,-18 2 12,-15 13-106,-21 2-230</inkml:trace>
  <inkml:trace contextRef="#ctx0" brushRef="#br0" timeOffset="11829.1542">12674 10712 747,'0'0'18,"0"0"-18,0 0 33,0 0-28,0 0-5,0 0-27,-7 45 27,27 46 12,-4 35-2,-2 33-10,0 27 21,-5 12-11,-2-5 29,1-8-39,3-18 0,6-24-2,7-17 6,4-23-4,7-7 0,2-12-19,-2-14-79,-8-19-95,-10-25-36,-11-24 32</inkml:trace>
  <inkml:trace contextRef="#ctx0" brushRef="#br0" timeOffset="12239.7673">12492 10835 3,'-38'-67'894,"16"9"-875,20 13-23,11 5 4,40 3-14,35-8-15,27-6 29,30-5 0,17-2-5,10 5 13,7 7-12,-2 14 4,-7 10 0,-9 10-3,-13 8 3,-19 4 0,-10 0-4,-15 16 21,-11 13-13,-7 17-4,-11 19 0,-10 26 11,-13 21-4,-17 22-7,-12 13 15,-10 13-5,-2-2 14,-2-3-24,1-11 0,-1-15 4,-4-14-4,0-11 0,-1-8 0,0-6-6,-9-8-13,-11-13-183,-10-17-229</inkml:trace>
  <inkml:trace contextRef="#ctx0" brushRef="#br0" timeOffset="12603.0374">12899 12369 1022,'0'0'6,"-80"-38"61,80 32-67,22 0-19,41-4 11,32-9 8,37-11 6,25-10-6,26-8 4,20-6 14,4-2-18,-2-1 0,-12 5-3,-13 3 11,-19 5-8,-15 4 0,-24 4 4,-19 5-2,-21 9-2,-19 8 0,-20 4 7,-17 7-7,-16 2-2,-10 1-5,-22 7-59,-35 19 2,-36 11-63,-32 2-214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13:47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3120 4866 469,'0'0'23,"0"0"39,0 0-6,0 0-56,0 0 0,0 0-8,0 0 14,-13-3-6,11 14 0,2 2 3,0 1-5,13-2 2,24-1 0,34-11 21,42-4-19,46-30 38,39-23-17,39-18-22,22-13 32,1-4-33,-15 3 0,-21 6-5,-29 6 11,-17 9-6,-19 14 0,-34 14 11,-36 19-20,-39 17 9,-36 10-1,-21 26-33,-41 18 27,-25 12-38,-17 6-269,-10-3 101</inkml:trace>
  <inkml:trace contextRef="#ctx0" brushRef="#br0" timeOffset="1570.2773">11093 2877 93,'0'0'56,"0"0"-56,38-56 61,-29 36 229,-4 1-289,2 6 25,-3 5-12,-1 4-11,-2 4 85,-1 0-69,1 0-13,-1 24-6,0 18 0,0 23-12,-3 20 12,-12 18 0,1 12 21,-6 23-21,-3 11 0,2 8 8,-2-2-3,7-19-10,4-18 3,6-22 2,1-14-5,5-16 5,0-16-2,0-17 1,0-15-29,10-18-32,1-13-62,1-23 19,5-17-50</inkml:trace>
  <inkml:trace contextRef="#ctx0" brushRef="#br0" timeOffset="2107.7418">11017 2808 93,'0'0'20,"0"0"30,-30-86 454,30 45-497,34 1 11,21 4-7,28 0-15,19-2 4,14 0 0,7 0-11,6 3 10,4-1 1,3 5 0,-4 3 13,-8 4-20,-12 3 7,-17 7 0,-16 3-4,-16 6 3,-13 5 1,-11 1-1,-9 19 13,-7 15-24,-10 17 11,-10 21 1,-3 31 7,-15 21-4,-14 21-3,-10 13 20,-2-5-5,-4 2-30,1-4 21,4-11-6,3-11 2,5-19-2,5-23 0,6-15 1,6-18 10,5-12-22,6-11 9,1-8 1,-3-8 1,-6-10-300,-8-6 62,-9-15 129</inkml:trace>
  <inkml:trace contextRef="#ctx0" brushRef="#br0" timeOffset="2414.6102">10951 4191 122,'0'0'34,"0"0"690,0 0-723,0 0-1,0 0 5,109-78-25,-6 42 19,21-7 1,14-4 4,14-5-4,11 2 0,2 0-3,-6 5 20,-11 5-34,-18 8 5,-18 5 4,-15 7-7,-14 7-11,-18 7-138,-20 6-23,-27 0-154</inkml:trace>
  <inkml:trace contextRef="#ctx0" brushRef="#br0" timeOffset="3798.3471">13862 2382 749,'0'0'54,"29"-64"-52,31 31-4,33-6-4,34-7 6,23-3-3,19-2 12,11 4-9,3 4 0,-10 8-1,-17 3-3,-20 4 4,-19 5 0,-15 0-2,-16 6 2,-13 3 0,-14 7-4,-14 7 17,-10 0-25,-5 11 12,-7 17 0,-4 19-22,-7 27 22,-12 32 0,-13 29 15,-26 33 2,-15 19-15,-8 11-2,0-11 0,10-22 19,13-29-19,12-24 0,17-14-3,8-17 18,2-9-23,0-10 8,0-13 0,0-8 0,-1-8 0,-7-8-2,-8-14-3,-10-11-465</inkml:trace>
  <inkml:trace contextRef="#ctx0" brushRef="#br0" timeOffset="4139.8511">14299 3963 806,'0'0'18,"0"0"-16,0 0-2,0 0-8,43-64-22,42 31 29,26-7 1,36-9 9,22-3 5,6-2-16,5-3 2,-7 3 0,-1-1 4,-3-1 9,-7 3-13,-18 7 0,-27 9 3,-32 12-14,-31 13 8,-29 11-22,-24 1-85,-8 6-229,-28 4 251</inkml:trace>
  <inkml:trace contextRef="#ctx0" brushRef="#br0" timeOffset="10887.4864">17279 1905 830,'0'0'0,"0"0"0,0 0 9,0 0-9,0 0 0,0 0-21,32 94 39,-20-7-43,-7 23 25,-5 19 0,0 19-3,-16 8 7,-5 6-4,-3-7 4,3-19 11,2-14-30,5-23 10,6-16-8,6-15 9,2-15-64,0-19-42,11-19-134,1-15-29</inkml:trace>
  <inkml:trace contextRef="#ctx0" brushRef="#br0" timeOffset="11315.8037">16998 1983 963,'0'0'0,"-18"-82"7,24 51-26,34-2 19,22-4 0,21-3-21,13 3 21,5 5 0,4 1-1,1 3 13,-4 3-33,-5 2 21,-9 6 0,-15 7-3,-15 8 6,-13 2-3,-11 25 0,-9 17 15,-13 30-40,-12 30 23,-5 26 2,-25 25 5,-6 7-2,-4 5-3,9-2 0,9-12 10,13-15-19,9-19 9,2-23 0,10-13-5,1-12 12,-4-10-14,-9-7-17,-2-12-127,-18-13-156</inkml:trace>
  <inkml:trace contextRef="#ctx0" brushRef="#br0" timeOffset="11613.6332">16802 3424 1044,'0'0'3,"121"-73"-3,-21 37-19,21-6 19,17-2-10,6-6-2,5-1-20,0-1-14,-13 0 38,-8 3-2,-15 4-19,-10 6-4,-13 6 33,-17 7-190,-18 8 125,-24 5-133,-21 3-54</inkml:trace>
  <inkml:trace contextRef="#ctx0" brushRef="#br0" timeOffset="12082.7071">20341 1600 853,'0'0'16,"0"0"4,0 0 74,0 0-90,0 0-4,0 0-23,-10-3 23,22 58-23,3 31 23,-5 30 0,-6 20-4,-4 17 19,0 1-20,-2 4 5,-7-9 0,3-12-12,1-20 12,3-23-30,1-20 8,0-18-127,0-16-3,1-17-21</inkml:trace>
  <inkml:trace contextRef="#ctx0" brushRef="#br0" timeOffset="12516.3136">20052 1676 929,'0'0'77,"0"0"-65,35-76-24,16 52-19,18-5 19,21-1 6,15-1 7,11-1-11,-1 0 4,-11 5 6,-4 1-23,-12 4 23,-8 2 0,-2 3 6,-16 6 10,-14 4-22,-15 6 6,-11 1 0,-6 6-23,-2 14 23,0 14 0,-1 16-11,0 21 20,-3 21-9,-8 24 0,-2 16 1,-2 9 3,-12-3-4,-2-9 0,-3-9-3,-1-9 12,0-4-18,0-8-10,0-13-133,0-21-146</inkml:trace>
  <inkml:trace contextRef="#ctx0" brushRef="#br0" timeOffset="12813.8576">20081 2874 1162,'0'0'21,"0"0"-21,0 0-22,137-68 15,-16 38-14,21-5 9,4-5-2,-2 4-9,-12 2-5,-17 4-23,-18 6-231,-21 6 265,-23 7 27,-23 7-20,-18 4 3,-12 1-112,-19 13-235</inkml:trace>
  <inkml:trace contextRef="#ctx0" brushRef="#br0" timeOffset="13685.7458">20967 1972 940,'0'0'143,"0"0"-143,73-77-4,28 24-27,48-10 31,34 0 0,14 5-10,7 7-22,-12 3 23,-18 8-78,-25 7-18,-42 8-178,-45 12-134</inkml:trace>
  <inkml:trace contextRef="#ctx0" brushRef="#br0" timeOffset="14312.6407">17606 2506 792,'0'0'42,"92"-90"-42,-7 34 0,25-6-4,18-4 11,16-2-11,9 3 4,-5 5-45,-17 9-33,-37 4-308,-45 13 135</inkml:trace>
  <inkml:trace contextRef="#ctx0" brushRef="#br0" timeOffset="14719.8183">15236 2906 123,'66'-44'369,"14"-12"-358,18-5-8,18-5 45,7 3-37,2 7-6,-7 7-5,-15 9 7,-26 6-33,-27 7-257</inkml:trace>
  <inkml:trace contextRef="#ctx0" brushRef="#br0" timeOffset="15101.312">12103 3650 126,'-76'0'346,"15"-13"-38,22-3-301,23 5-7,16 0 0,16-5 1,25-5-1,23-13 0,23-8-1,26-12 17,35-11-32,32-6 16,29-5 0,16-1-7,2 6 7,-12 8-79,-32 11-245,-38 16 34</inkml:trace>
  <inkml:trace contextRef="#ctx0" brushRef="#br0" timeOffset="28783.2612">14013 2161 105,'0'0'271,"0"0"-246,0 0 52,0 0-75,-8-57 17,11 57-19,6 0 0,8 6-3,7 12 5,6 13-2,4 14 15,2 20-8,-4 21-3,-2 30-4,-3 26 0,-7 20 21,-1 7-10,1-7-11,5-8 0,13-5 4,3-11-24,8-7 20,0-12 0,-4-24 21,-3-15-21,-8-20 0,-9-15-5,-7-14-23,-9-17-299,-7-14 126</inkml:trace>
  <inkml:trace contextRef="#ctx0" brushRef="#br0" timeOffset="35811.2687">12863 4576 45,'0'0'293,"0"0"-221,0 0 14,0 0-26,0 0 9,0 0 27,-50-23-80,50 22 9,4-2 23,22-3-36,19-3-10,23-4-2,11-2 0,10 1-2,-2 2 2,-1-1 0,-6 0-17,-2-1 13,-4-5-90,-8-2-242,-13-3-34</inkml:trace>
  <inkml:trace contextRef="#ctx0" brushRef="#br0" timeOffset="36124.0865">13477 4197 546,'0'0'41,"0"0"-41,0 0 7,0 0-25,0 0 4,0 0 14,-4 10 21,22-1-7,7 2 17,11 2-31,7 0 3,5-1 31,-4 1-34,-6 0 0,-9 1 0,-10 1 7,-8 1-9,-10 1 2,-1 1 0,-21 5-19,-11 2 19,-12 0 0,-8-2 0,-5-1 15,-1-2-24,1 1 9,1-4-22,2-1-26,0-5-235,-5-3 63</inkml:trace>
  <inkml:trace contextRef="#ctx0" brushRef="#br0" timeOffset="36411.782">12639 4505 752,'0'0'0,"0"0"0,0 0-19,0 0 19,0 0 0,0 0 5,3 83 13,-10-45-18,-8 2 0,-2 3 0,-3 0 5,6-5-5,5-3 0,7-6 6,2-6 5,14-6-22,22-12-17,19-5-55,16-13-221</inkml:trace>
  <inkml:trace contextRef="#ctx0" brushRef="#br0" timeOffset="36919.7789">15632 4278 574,'0'0'55,"0"0"41,0 0-79,0 0-14,0 0 8,81-29 2,-15 16-13,13-1 0,7-1 2,2 3-8,-3-2 6,-5 2-7,-7 0 3,-12-1-330</inkml:trace>
  <inkml:trace contextRef="#ctx0" brushRef="#br0" timeOffset="37238.8463">16242 4046 569,'0'0'110,"0"0"-99,0 0 55,0 0-66,0 0 25,0 0-13,2-9-12,20 9 0,9 0 9,6 0 10,-1 0-31,-2 7 12,-6 5 0,-8 4-7,-5 0 7,-8 2 0,-4 1-11,-3 0 31,0 1-35,-17 0 15,-9-1 0,-4 2 2,-9-2-2,-2 0 0,-2 4-7,-4-2-28,-6-1-149,-6-5-282</inkml:trace>
  <inkml:trace contextRef="#ctx0" brushRef="#br0" timeOffset="37579.7681">15416 4249 704,'0'0'22,"0"0"-22,0 0 8,0 0 16,0 0-45,0 0 21,24-14 0,-25 32-5,-11 6 9,-3 6-4,-2 5 18,1 3 6,3 0-37,6-5 13,5-4 0,2-6 3,9-4 7,16-3-10,10-4 10,8-5 8,11-4-21,1-3 3,7 0 0,4-5-8,7-8 8,-1 1 0,-3-2-32,-15-3-424</inkml:trace>
  <inkml:trace contextRef="#ctx0" brushRef="#br0" timeOffset="41294.5357">4414 12802 696,'0'0'41,"-72"-35"-33,63 31-16,9 2 3,7-2-622</inkml:trace>
  <inkml:trace contextRef="#ctx0" brushRef="#br0" timeOffset="42722.6831">6545 12321 505,'-100'-16'21,"-11"3"62,-16 6-53,-13 1-6,-14 2-29,-15 0 9,-6-1-4,-12-1 9,-10 2 5,-4 4 23,-6 0-37,-4 3 5,-7 15 47,-1 8-52,0 5 0,5 7-8,10 5 35,5 3-1,13 2-26,11 3 18,13 3-23,12 1 5,11 3 0,7 4-6,20 0 34,12 8-37,14-2 9,17 3 0,11-4-15,15-6 15,16-1 0,16-2-9,11 0 29,14 3-45,28 0 25,16 1 0,18 2-15,22 5 15,18-4 0,13-3-6,15-15 22,5-19-29,9-16 13,9-12 0,5-12-26,5-16 26,6-10 0,0-8-15,4-7 34,0-3-25,2-1 6,-5-2 0,-4-10-7,-7 0 8,-7-6-1,-8-5 0,-11-2 18,-12-2-16,-17-4-2,-11 2 0,-16 0 40,-16-1-39,-14 5-1,-18 1 3,-17 3 23,-17 2-25,-9 3-1,-24 4-17,-21 7 10,-18 8-9,-16 7 12,-15 7 2,-13 11 4,-12 10-12,-13 14 10,-9 11 0,-5 28 2,-6 17-2,5 9 0,-1 7-10,7 2 25,9 0-27,15-4 12,17-5-3,18-4-28,23-8-21,11-5-128,16-8-6,14-8-163</inkml:trace>
  <inkml:trace contextRef="#ctx0" brushRef="#br0" timeOffset="43336.6866">3439 13220 866,'0'0'8,"0"0"28,-66 0-36,66 0 21,7 0-54,28 0 9,23-3 24,26-6-1,32-9 12,25-5-11,34-8 0,32-2 4,30-3 13,21-1-17,8 4 0,-2 1 6,-7 3-6,-20 0 0,-17-1-1,-24 2 2,-21 1-13,-25 0 12,-25 5 0,-22 6-2,-21 7 13,-20 5-17,-16 4 6,-17 4-36,-17 9-130,-12 2-292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0:57:56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8222 3244 416,'0'0'132,"0"0"-86,0 0-45,0 0 10,0 0 31,41-57-26,-41 52 35,0-3 14,0-2-64,-13-1 2,-3 1-2,-6 2-1,-10 1 3,-8 5-3,-16 2 0,-17 0-3,-13 9 5,-17 5-4,-11 1-11,-11 0 13,-12 0-1,5-5-5,-13 1 6,-3 2-16,-6 1-221,-22 6 237,-3-3 9,-11 4 9,-7 3 6,-1 2-24,-2 2 0,0 3 5,-4 4 13,6 6-36,1 2-52,5 0 70,17-8 17,7-6-13,17-8-4,24-6 44,20-5-44,23-4 26,15-3 2,15-2-8,11 0 8,8-1-28,11 0 0,10 0 45,7 0-44,3 0 19,4 0-7,0 0-9,0 0-4,0 0-6,0 0 6,0 0-15,0 0 15,0 0-3,4 0 2,3 2 1,-2 6 2,4 5-2,-2 12 0,0 15 1,1 18 10,-3 21-11,-1 16 0,-1 16 3,1 17 1,0 8-4,1 2 0,2-7 3,1-19 0,0-13-3,3-18 0,-2-20 2,-2-12-6,-2-18 4,0-8 0,-2-8 4,0-4 0,-2-3-4,-1-3 0,0-3 1,1 1 0,-1-1-1,0 2 0,0 0 0,1-1 4,0-1-5,0 0 1,2-1 0,0 2-4,4 1-1,5 2 5,7 0 1,8 3 3,7 0-4,9 3 0,11 3 0,10 3 3,15 4-3,13 2 0,13 5 4,11 1-4,11 3 0,10 1 0,13 2 11,9 2-11,10-1 0,8-3 0,8-4 4,1-2 9,5-1-13,5-1 19,1-1-14,7-2 10,2-2-15,1-2 0,2-3 12,1-3-12,-3 0 0,1-4-1,1-2 10,2-2-7,-2 1-2,1-1 0,-5-1 6,2 1-4,-4-1-2,-4-2 4,-3-2-1,-5 0 0,-6 0-3,-8-11 0,-10-2-2,-10-6 7,-10-3-5,-12 0 4,-14-6-3,-12 3 0,-18-1-1,-13-1 0,-19 3 9,-21 4-1,-20 6-8,-15 4 2,-3 3 14,-12 1-16,-13 2-6,-10 4-72,-12 0-82,-8 0-109,-4-4 45,2-6 185</inkml:trace>
  <inkml:trace contextRef="#ctx0" brushRef="#br0" timeOffset="802.5709">8241 3184 607,'0'0'14,"0"0"1,0 0-10,0 0 5,0 0 4,75-18-6,-2 14-1,24-1 35,19-2-30,16 4 10,9 3-15,1 0-3,-4 0-4,-13 8-3,-13-1 3,-17-1 5,-17 0 1,-16-2-12,-15 1 12,-10 3-6,-9 3 0,-6 7-6,-3 12 6,-4 13 3,1 25 3,-6 28-9,-4 27 11,-6 26 0,0 23 22,-6 27-27,-7 25-3,4 14 7,5 6-2,4-10-6,4-23 3,15-19-2,8-24 0,1-27-1,1-23 1,1-22 16,-5-20-7,-3-19 9,-6-13 1,-5-15 0,-6-14 0,-2-6-19,-3-8 0,0-1 35,0-15-28,0-14-7,-9-8-47,-3-2-121,-7 2-126,-9 2-175</inkml:trace>
  <inkml:trace contextRef="#ctx0" brushRef="#br0" timeOffset="5215.8335">1614 6746 899,'0'0'14,"0"0"-28,0 0-1,0 0-14,0 0 26,0 0 6,0 0-6,26 46 3,-20-32 0,-2 8 5,-1 8-3,-1 15-2,-2 22 2,0 23 3,0 30-7,0 22 2,0 19 0,5 15 4,3-2-1,5-6-3,2-15 0,4-21 1,1-17-9,-2-21 6,0-12 2,-2-11-5,0-13 10,-2-7-5,-5-13 0,1-10 3,-4-7-6,-1-6 3,-2-4 0,0-4 0,-1-1 1,-2-1-1,2-2 0,-2 1 5,3-1-11,1 1 4,8 4 2,4 2-15,7 1 15,10 2 0,9 3-2,12 1 6,16 0-7,15 2 3,16 0 0,19-2-5,19-3 5,15-2 0,17-3-5,15 1 10,17 0-17,7 1 4,8 4 8,9 4-26,8 3 26,9 2-22,8-3-24,3-3 24,2-5 6,2-3 7,0-3-12,-1-5-2,-3-1 21,-2-1 2,-1 2 6,-6 1 4,-7 1-19,-7 1 9,-11-1 0,-12-4-8,-10 0 8,-13 0 0,-16-7 3,-11-7 4,-12-5-14,-11-4 7,-13-7 0,-9-4 5,-14-7-5,-12-4 0,-12-6-15,-13-6-1,-9-8 9,-12-10-141,-10-12-88,-8-13 174,-8-12-13,-5-12 37,-6-10-4</inkml:trace>
  <inkml:trace contextRef="#ctx0" brushRef="#br0" timeOffset="5728.4711">9570 7808 62,'-30'-156'444,"-10"2"-295,-5 11-43,-4 8-65,-8 11 45,-5 15-62,-8 11 35,-3 17-59,-2 15 0,0 14 38,4 12-33,6 9-5,13 7 0,10 8 4,10 5-13,7 4 9,5 4 0,6 3-8,7-2 8,5 2 0,2 0-4,0 0 9,0 0-15,0 0-5,0 0 15,0 0-8,0 0 10,0 0-2,0 0 3,0 0 2,-9 0 6,-11 2-11,-15 4 0,-19 6-4,-16 1 4,-19 3-5,-21 2 3,-24 6-11,-21 2 3,-22 4-3,-21 5 13,-15 1-19,-16 2 22,-10 1-3,-9 3 1,-6 4 9,4 2-13,1 0 3,8-1 0,11-2 18,16-1-12,18-4-6,23-2 0,25-4 11,21-4-19,22-5 8,22-3 0,21-6-12,23-6 12,19-3-3,15 2 3,5 3-90,20 3-142,7 1-122,10-5 131</inkml:trace>
  <inkml:trace contextRef="#ctx0" brushRef="#br0" timeOffset="6511.5681">5132 10438 91,'0'0'857,"0"0"-758,0 0-99,0 0 11,0 0-28,8 92 13,7-17 4,1 19 17,2 18-11,2 17 7,3 16-13,0 16 0,7 5-7,2 3-49,2-10-207,0-11 158,-9-11 105,-7-8 27,-11-9-12,-7-11 9,0-12 1,-2-17-19,-7-12-6,-2-14-53,-3-15-105,2-12-7,-2-17-59,-2-10 95</inkml:trace>
  <inkml:trace contextRef="#ctx0" brushRef="#br0" timeOffset="7436.0263">4634 10369 715,'0'0'263,"0"0"-224,-23-56-28,23 46-11,29-8-7,20-8 7,24-5-6,22-6 6,25-1 0,30 0 0,24-2 3,26-1-7,21 4-26,19 6 21,13 6-21,5 8 16,2 7-63,-6 4 58,-6 2 27,-9-1-11,-13 0 3,-13 2 0,-15 3 31,-20 0-25,-21 2-6,-25 10 24,-18 5-23,-19 6 22,-13 8-23,-10 12 5,-12 13 31,-12 18-20,-8 22-14,-7 27 32,-7 19-28,-6 16-1,-8 12-5,-7 1-27,-5 2-4,0-6-84,0-12 115,0-13 15,0-12-14,2-13 33,5-12-34,-5-10 15,1-12 38,-2-16-41,0-16 14,0-9 50,1-7-52,0-3-2,-2-2-22,0-6 8,0-4-12,0-5 4,0-1 0,-3 3-2,-3-1 12,-1 5-10,-4-1 0,-7 1 1,-8 2-46,-6-1-40,-18 2-68,-20 1 80,-21 1-163,-25 1-106,-23 0 342,-25 3-63,-25 4-20,-20 1 83,-19 2 695,-10 7-371,-6-4-285,7-1 88,18-2-125,17-9 29,22-3 38,10-3-69,8-1-13,12-2-26,6-2 3,12 7-22,19-3 58,12 1 22,17-3 54,18-6-76,10-3 0,17-1-9,14-3 9,11-3-9,9-3-38,5 0-79,7 0-5,16-3-3,9-6-91,7-6-400</inkml:trace>
  <inkml:trace contextRef="#ctx0" brushRef="#br0" timeOffset="13150.1504">16799 5717 357,'0'0'494,"0"0"-473,0 0-14,0 0-7,0 0-19,0 0 19,0 0-9,0 0 18,100-10-9,-42 12 6,15 9-2,23 3 12,28 1-16,26-1 0,31-3 26,28-2-22,20 2-1,20 0 4,14 2-6,1-1 1,-4-3-2,-14-9 0,-19 0-2,-18-12 6,-19-7-4,-15-1 5,-18 0 2,-17 2 18,-21 2-25,-24 4 0,-21 4 15,-26 3-8,-21 5-10,-16-2 3,-9 2 0,-2 0 20,0 0-12,0 0-8,-3 0 0,-12 2-5,-12 11-74,-16 5-279,-11 1 4</inkml:trace>
  <inkml:trace contextRef="#ctx0" brushRef="#br0" timeOffset="14768.661">15554 8538 79,'0'0'667,"0"0"-540,0 0-127,-68 0 9,64 0 20,4 0-12,0 0-6,0-2-11,3-2 0,21-5 3,15-6 14,20-4 20,23-7 9,18-15-44,28-27 33,17-21-29,17-14-1,6-1 9,-11 13-12,-12 15-4,-23 17-6,-18 19 8,-22 18-2,-22 13 2,-23 9-19,-22 12 15,-15 21-142,-23 14 14,-22 11-182,-15 4-42</inkml:trace>
  <inkml:trace contextRef="#ctx0" brushRef="#br0" timeOffset="15267.9678">15213 11856 49,'0'0'833,"0"0"-767,0 0-41,0 0-21,0 0 28,0 0-26,39-67 20,-7 31 61,14-13-83,16-17 26,15-16-15,21-18-7,21-13 19,23-10-22,26-6 34,19 6 4,11 7-39,1 19-4,-6 18 0,-21 20 0,-16 21-7,-24 16-3,-30 15-33,-25 7 30,-32 0-39,-22 2 36,-18 11-12,-5 7-42,-25 5 47,-15 1-173,-12-3-313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2:51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 3073 55,'0'0'59,"0"0"58,0 0 159,0 0-259,0 0 0,0 0 4,0 0 38,0 0-42,-19-14-10,19 2 12,0 1-17,3 3 12,6 3-6,10-5-1,21-4 0,34-8-7,39-9 0,46-5 8,39-8-6,47 1-2,38 5 9,18 6-1,14 13 3,-2 5-11,-22 3 0,-27-4 4,-25-7-3,-32-3-1,-29-2 0,-23-1 3,-30 2 7,-31 4-10,-26 7 0,-22 6 2,-20 5-1,-15 4-2,-11 0 1,-9 17-30,-28 1-103,-24 0-298</inkml:trace>
  <inkml:trace contextRef="#ctx0" brushRef="#br0" timeOffset="3683.8225">13794 2598 162,'0'0'602,"-49"-54"-588,36 29 3,7 2-12,6 3 41,2 0-27,17 0-18,5 0 6,1 4-2,16 1-5,11 5 1,7 2 1,12 7 0,-7 1-2,-8 21 0,-12 12-3,-12 11 1,-13 2-3,-11 3 3,-8-5-8,0-6 6,-1-5 0,-9-8 5,0-5-1,1-5 3,0-4-1,4-2-4,3-2 2,0 0 0,2 0 0,0 0-3,0 5 3,5 0 0,8 5 2,5 1 1,3 1-2,0 2-1,0 0 0,-2 1-1,-7 0 1,-3 1-2,-5-1 1,-4 0 1,-10 3 1,-20 1 4,-12-2-4,-12-4 0,-5-8-1,-3-7 6,-1-5 4,8-5-1,8-12-5,7-4 18,13-4-18,7 2-4,11 0-3,9 3-1,4 1-35,20 1-82,11-2-227</inkml:trace>
  <inkml:trace contextRef="#ctx0" brushRef="#br0" timeOffset="3963.4347">14514 1903 982,'0'0'2,"-49"-84"-2,40 75 1,8 9-1,1 26-25,0 17 17,1 16 7,6 7-1,3 6 2,4 3 5,3-3-5,3-1 0,-2-5-2,1-6-1,-5-7-14,-4-10-17,-8-13-197,-2-17-236</inkml:trace>
  <inkml:trace contextRef="#ctx0" brushRef="#br0" timeOffset="4516.174">14303 2192 821,'0'0'1,"0"0"5,0 0-6,89-57 0,-28 42 0,5-1 0,-2 1-1,-6 2-1,-9-1 1,-8 1-7,-7-1 3,-9 2 2,-7 2-5,-8 1 1,-10 0-2,0-1 4,-10 1-3,-4 1 8,0 3 1,4 5 8,3 0-2,3 13-7,4 12-4,0 8 4,0 7 0,9 3 2,7 1-2,0-5 2,0-7-2,-1-11 0,-5-7-2,-2-6 4,-4-7-2,-3-1 7,4 0 18,6-10 7,6-16 7,9-12-32,2-5-7,-1-1 0,-3 8 4,-4 8-4,-3 12 0,-5 9 0,1 7-1,3 6-7,1 19-2,3 13 10,1 7 8,-2 5-8,-2 0 2,-2-3-2,-1-4 0,-1-1 0,0-4 0,-5 1-1,-2-1 0,-6-5-11,0-13-401</inkml:trace>
  <inkml:trace contextRef="#ctx0" brushRef="#br0" timeOffset="5550.0663">16507 2837 116,'0'0'587,"0"0"-536,-60-52-13,51 43 33,5 5-18,4 1-26,1-1-8,29-7-13,19-5 0,28-8-5,19 0 1,12 5-2,4 4 0,-3 6-13,-13 2-13,-12 1-101,-11-3-169,-12-5-64</inkml:trace>
  <inkml:trace contextRef="#ctx0" brushRef="#br0" timeOffset="5888.8446">17230 2360 777,'0'0'40,"0"0"-32,0 0-6,0 0-2,0 0-18,0 0 18,30 4 0,18 4 3,11 0 5,9-1 12,2 3-10,-3 0-7,-6 1-3,-11 4 0,-7 1-2,-13 4 2,-10 2-1,-13 5 3,-7 3-2,-4 4 8,-20 4-4,-9 1 10,-4-2-10,0-7-3,6-8 10,10-8-9,8-4 0,6-3-2,5 2-7,2 2-13,0-5-90,5-6-495</inkml:trace>
  <inkml:trace contextRef="#ctx0" brushRef="#br0" timeOffset="24291.7395">3555 11441 736,'0'0'43,"0"0"-22,0 0 26,0 0-32,0 0-14,0 0 5,64-16-5,6 5-1,17-2 0,13-1 0,18-1 7,10 2-7,6 1-5,3 2 5,-14 2-19,-14 6 0,-21 2-144,-26 0-436</inkml:trace>
  <inkml:trace contextRef="#ctx0" brushRef="#br0" timeOffset="26304.1163">17705 9935 972,'-36'-57'10,"-7"14"-11,-3 10 2,-6 10-2,-7 7-1,-11 6-7,-11 7 8,-14 3-6,-7 7 5,-10 13 2,-10 8 0,-6 11 0,-9 10 0,-8 11 0,-3 7 0,2 9-4,12 6-3,18 16 6,22 11 2,23 22 3,26 21-1,25 16-3,20 18 6,27 1-4,36-12 2,30-20-4,31-30 0,28-26-1,24-25-10,27-28 8,15-29-5,12-17-21,13-32 18,4-24-107,5-19 9,-7-19-227,-9-15 296,-19-18 40,-23-17 95,-17-13 52,-25-12-41,-22-2 16,-25-1-32,-30 7-53,-27 21 57,-33 21-54,-25 26-12,-41 19-9,-38 19-8,-31 15-11,-28 19-3,-23 13 3,-19 12 0,-3 4 2,3 17-2,14 5 0,27 4 0,30 2-1,34 4-2,31 3-7,27 4-73,21 1-141,6-6-402</inkml:trace>
  <inkml:trace contextRef="#ctx0" brushRef="#br0" timeOffset="27396.1243">20353 11446 409,'0'0'219,"0"0"-7,0 0-135,0 0 0,0 0-46,0 0 0,101-66 56,-17 54-32,24 3 0,21 0-22,15 6-32,16 3 7,12 0-1,10 4-7,7 4-4,2-1 2,-5-1-4,-11-2 5,-18 0-41,-24-2-19,-26 0 21,-27 1-32,-32 0 17,-30 0-68,-23-1-40,-47-1-291,-35-1 264</inkml:trace>
  <inkml:trace contextRef="#ctx0" brushRef="#br0" timeOffset="28543.137">4836 12773 62,'0'0'541,"0"0"-540,0 0 17,-9-54 26,7 50-22,2 2 5,-2 0 26,2 2-7,-1 0-4,1 0-19,-1 0-10,0 0 10,1 0-23,0 0 0,0 0 0,5 0-7,27 4 7,23 0 9,38-4 1,35 0 13,41-13 7,46-5-5,37-2-6,31 4-9,20 3-5,8 3-5,-10 5-24,-15-2-30,-29 4-11,-26-1 25,-33 2 39,-33 2-1,-29 0 2,-37 0 3,-33 2 4,-25 3 0,-25 4-7,-16-2-2,-7 1-41,-26-8-547</inkml:trace>
  <inkml:trace contextRef="#ctx0" brushRef="#br0" timeOffset="48206.7205">18393 1179 35,'0'0'64,"0"0"17,-66-55 376,47 35-420,2 2-26,0 3 23,4 4 16,1 4-24,5 4 16,5 1 3,0 2-29,-1 0-16,-3 7-7,-3 15-3,-4 10 10,-2 11 0,1 9 0,1 6 0,4 8 1,2 7 1,-1 8-4,1 7 4,-1 15-2,0 9 12,-2 8-11,-1 6 0,-1 2 4,-3 3-2,1 8-4,0 13 2,-2 6 2,1 10 8,1 5 1,-2 9-11,4 15 12,2 12-11,2 12 3,3 12 15,1 7-14,-1 5 6,1 13-12,0 6 0,-1 4 2,0 9 0,-3 5-2,-6 1 1,-4 5 0,-5 4 5,-1-4-6,-2 3 0,3-4 18,2-9 14,4-3 11,6-9-9,7-11 13,4-16-9,0-15-24,11-21-3,4-12 10,5-19-21,0-20 7,-2-16-7,0-15 0,-3-13 3,-3-16-3,-4-14 0,-6-19-3,-2-18 1,0-19 1,0-12-11,0-10-26,-10-23-23,-3-32-168,-2-37-609</inkml:trace>
  <inkml:trace contextRef="#ctx0" brushRef="#br0" timeOffset="51014.6866">18122 995 78,'0'0'21,"0"0"511,0 0-440,0 0-79,0 0-2,0 0-11,0 0-3,-29-9-2,48 6-2,14-3 7,23 1 8,22-3-3,23 2 5,28 0-10,19 1-2,21 3-1,17 1 5,10 1-4,15 0 0,9 0 1,1 0-6,-2 0 7,-10-1-2,-6-5 2,-10-3-1,-12-2 0,-8 0-8,-8 0 1,-3 1 8,1 2 2,-3-1-1,-3 4 3,-5 1 0,-11 0 5,-6 3-9,-4-1 0,-10-1-3,-2 2 3,-6-2-3,-8 1 3,-7 0 3,-9-2 2,-13-1-5,-13 1 0,-13 0 11,-15 0-6,-14 2 13,-7 1 7,-11 0 9,-2 1-5,-1 0-4,0 0-2,0 0-6,0 0-16,0 0 5,0 0-1,0 0-3,0 0 1,0 0-3,0 0 2,0 0 1,0 0-3,0 0-3,0 0 2,0 0-10,0 0-2,3 6-4,9 6 17,3 5 3,3 2-3,0 4-2,-1 1 1,0 5 2,-2 4-2,-2 11 1,0 6 0,-1 6 1,-1 3-1,-1 0 0,2 5-1,1 2 3,2 2-4,0 4 0,1-1 2,0 4 3,1 5-3,-2 9 0,2 2 0,-3 6 0,0 3 0,-1 0 4,-3 5 5,1 1 0,0 1-7,-1 9 6,2 0-7,0 3-1,2-4 0,1-6 0,0-2 0,0 1 1,-1 8-1,-4 0 0,-6 3 2,-4 0 5,0-5-7,0-1 0,-9-3 1,0 4-3,-1 3-3,2 2 5,5 1-1,1-4 1,2 0 0,0-1 3,3 5 1,0 2 7,-2-1-11,-1-2 0,0-8-1,-8-1 6,-6-1-8,-1 4 5,1 6-2,1 3 7,4 2-7,2 1 0,3-3 13,4 1-11,0 1 10,6 3-6,1 1-3,-4 2 7,-3-2-9,0-5 7,-10 3-2,-8 0-2,-2 4 9,-3 2 5,-2 6-17,-1 2 35,0-1-3,5-5-6,7-5-7,5-11-19,4-9 2,-1-7-1,2-15 0,1-8-1,-3-12-1,1-14 0,-3-11 2,1-9 0,-1-9-2,1-6 0,0-4 4,0-4 3,3-7-6,1 1 0,-1-2 12,0-1-10,-1 0 9,0-1-7,-4 0 3,-6 0 1,-6 0-9,-11 0 0,-10 0 2,-12-1 2,-10 0-6,-8 1 3,-5 0-1,-1 0 0,-1 0-2,-1 2 2,2 6-3,-5 1 5,-2 2-5,-5 1 3,-4 2 0,-11 2 5,-8 4-5,-4 2 0,-8 5-6,-3 0 3,-4 3 3,-1 1 0,-2-3 0,0 2 6,4-3-6,3-3 0,4-2-3,6-2 1,1-1 2,0 1 0,-1 0 3,-4 2 2,0-1-5,-3 3-2,3-2-1,4 0 4,1-4-2,6-1 1,1 2 0,0-1 3,2 2-3,-3 2-1,5-2-1,4 0 2,2-1-4,3-2 4,5-1 4,4-3-3,2-1-1,1-1 0,2 0-2,5-1 4,3-1-4,8-3 2,4 0 0,4 0-1,8-1 1,5-3 0,8 4 3,6-5-1,7 1-4,6 0 2,7 0 0,2 1 0,1-1 0,0 0 0,0 0-1,0 0 2,0-1-2,5 0 2,2-1-1,1 1 0,1-1-1,0 0 1,0 0-1,0 0-1,0 0 2,0 0-12,0 0 7,1 0-2,0 0-18,0 0-26,3-2-79,-2-17-42,1-17-482</inkml:trace>
  <inkml:trace contextRef="#ctx0" brushRef="#br0" timeOffset="60467.8262">18939 2280 84,'0'0'427,"0"0"-398,0 0-28,0 0 12,0 0 7,-48-54-17,44 50 3,1 3-6,1-1 3,2 2 4,0 0-6,0 0 26,0 0 51,0 0-38,0 0-4,0 0-16,0 0-3,0 0 10,0 0-27,0 2-13,0 26-1,0 24 8,-2 29 6,-8 35 7,-7 26 13,-3 32 35,-4 22-40,1 14 1,5 10-9,5-4-7,8-6-1,5-5-4,0-3 5,0 1 5,-3 4-5,-3-2 0,-4 0 4,-8-12-1,-4-11-3,-1-19 0,3-23 3,6-23-1,9-23-2,5-21 0,0-22-4,11-19 4,6-19-6,5-13-40,-1-27-48,-5-23-331</inkml:trace>
  <inkml:trace contextRef="#ctx0" brushRef="#br0" timeOffset="61916.2866">19130 2271 94,'0'0'43,"0"0"212,0 0-243,-22-54 27,19 46 32,-1 5-8,1-1-22,1 2-10,0 0-8,2 2 17,0 0-23,0 0-7,0 0-10,0 0-1,0 0-3,4 0-12,18 8 16,19 2 3,25-2-1,28 0 5,33-4-1,30-2-4,21-1-3,20 0 1,14 1 0,8 0 1,-1 0-1,-8 0-9,-13-2-10,-13 0-212,-7 0 231,-9 0 8,-10-7 7,-6 4 29,-9 1 5,-9 2-9,-7 0-10,-13 0-18,-12 4-5,-13 4-2,-18-1-2,-16-1 1,-15 0-4,-14 0 0,-13-3 0,-7-1 0,-6-2 0,-1 2 0,0-2 19,0 0 18,0 0-35,0 0 1,0 0 8,0 0-4,0 0 1,0 0-8,0 0 3,0 2-3,0 1 0,0 9-13,7 13 2,1 22 11,4 21 3,-2 26 3,1 22 1,3 20 8,0 12-13,6 7 0,4 7 14,0 8-13,1 3-3,0-5 0,1-8 3,-2-13 4,1-6-7,-2-4 0,-2 0 5,2 0 4,-1-7 13,-3 1 0,0-5-5,-1-5 23,1-7-19,0-9-1,-1-9-7,2-12 6,-2-11-8,0-12-11,-6-8 2,-2-13-2,-6-9 0,-4-9 0,0-9-2,0-3 7,-16-3-4,-6-3 6,-13-1 0,-13-3 13,-18 0-20,-18-3 0,-21-5 8,-20 1-8,-19 1-1,-17 0-2,-17 2 3,-11 2 3,-6 2-3,-3 0 0,2 0 4,-1 0-2,1 9 2,-1 3-4,-1 3-4,1 2 1,0-1-1,7-1-1,10-3-1,19-6 2,25-4 4,21-2 0,22-2 10,21-7-2,17 0-7,14 2-1,11 3 3,8 0 2,8 2-10,7 1 5,3 1-6,4 0 3,0 0-31,2 0-66,13 8-56,4-2-142</inkml:trace>
  <inkml:trace contextRef="#ctx0" brushRef="#br0" timeOffset="62674.6113">18719 6897 462,'0'0'409,"0"0"-406,-49-63 31,43 56-3,3 6 19,2 1-14,1 13-36,0 36-1,0 37 1,0 40 30,0 35 36,7 20-32,10 19 7,4 10-4,5-2-34,0-9-3,2-19 0,-4-18-16,-3-24 14,-6-18 2,-6-15 3,-4-18-3,-4-14 0,-1-21 0,0-16-1,0-17-10,-3-16-62,-9-8-135,-7-28-101,-5-27-200,-3-23 435</inkml:trace>
  <inkml:trace contextRef="#ctx0" brushRef="#br0" timeOffset="63514.4657">18622 7139 933,'0'0'4,"0"0"-8,0 0 3,0 0-1,109-35 0,-28 24 2,27-6 0,33-7 1,32-4 1,32-3-2,25-2 0,16 2-5,4 3 5,-4 3-33,-12 3-63,-19 2 51,-20 3 34,-25 4 11,-24 1 7,-23 4-3,-18 3 30,-18 3-10,-15 2-7,-15 0 11,-16 9-24,-12 4-2,-10 0-1,-9 5 1,-2-1 0,-5 4 5,1 4-3,-4 4 16,2 6-20,-2 10 3,0 13 5,0 19-3,-6 24 19,-6 23 61,4 19-36,4 12 3,4 0-14,4 0-36,11-7 1,1-10-2,0-13-2,-3-16-44,-3-17 45,-3-14 7,-5-13-2,-2-14 2,-2-11 8,-16-11-9,-10-2 4,-13-4 1,-16-3-9,-18 0 1,-15-5-3,-20-1-1,-20-5-3,-20-1 0,-18-1 3,-10-1-2,-9 2 2,1-1 0,1 1 2,8-1 0,13 0-1,12 0 0,15-1-1,14 1 1,12-1 0,9-3 3,14-3-3,13 0 0,14-3-1,18-6 1,16-3-2,13 5 1,12-4 1,2-1-5,15-4-6,18-1-30,14-2-27,10 4-91,7-2-175,-3-3-203</inkml:trace>
  <inkml:trace contextRef="#ctx0" brushRef="#br0" timeOffset="76547.2138">19673 2906 803,'0'0'22,"-26"-77"-11,19 51 37,5 10 8,1 5-39,1 5 15,0 4 7,0 2-39,0 2-12,7 26-10,9 20 22,4 25 7,0 12-7,-1 15 0,-5 3 2,-5 1-2,-2 5 0,-5-5-1,-1-10 3,3-14-4,-2-19-6,1-14-79,-1-18-104,-2-16-187,0-13 145</inkml:trace>
  <inkml:trace contextRef="#ctx0" brushRef="#br0" timeOffset="77014.0778">19507 2868 1087,'0'0'7,"0"0"-3,0 0-4,0 0-36,0 0 0,110-38 36,-14 29 1,26 0-1,28 2 1,19-1-1,15-1 0,1-1-2,-9 0-16,-16 2-62,-23-1 14,-23-1-178,-21 1 244,-23-2 20,-22 2 8,-18 3-2,-14 1 7,-7 3 2,-5 2-11,-3 0-13,3 0-9,3 0-2,2 17 6,4 14-4,-1 13 1,-1 15-3,-6 13 2,-5 7 1,0 4-2,-11 3 21,-2-6-22,1-6 0,1-8 0,4-11 1,0-3 1,-1-8-4,-3-2 0,-2-9-4,2-13-338,1-10-66</inkml:trace>
  <inkml:trace contextRef="#ctx0" brushRef="#br0" timeOffset="77329.9273">19849 3803 1185,'0'0'0,"0"0"-17,0 0-123,118-29 54,-33 16 50,16 0 35,20 0-2,26-1 4,17-1-1,8 3 8,2 1-8,-9 0 0,-20 1 26,-19-2-26,-30 5-5,-32 4 0,-28 3-7,-28 0-69,-14 3-105,-35 8-79,-14-5 58</inkml:trace>
  <inkml:trace contextRef="#ctx0" brushRef="#br0" timeOffset="77860.8277">20307 4410 128,'0'0'926,"0"0"-918,0 0-6,0 0-2,0 0-17,0 0-11,-21 2 6,22 42 22,5 15 4,-1 6 9,-3 6-9,0 1 3,-2 1-6,2-4 2,-2-6 1,1-7 0,1-6-7,0-9 3,0-10-9,-1-8-66,-1-15-201,0-8-188</inkml:trace>
  <inkml:trace contextRef="#ctx0" brushRef="#br0" timeOffset="78328.5807">20209 4450 1059,'0'0'21,"0"0"-3,0 0-9,52-58-9,19 32-1,29-2-1,20-1 2,15 0-4,6 2 4,-2 4-6,-10 4 3,-20 3 2,-22 5-4,-27 3-6,-26 4 10,-17 1-10,-13 3 4,-3 0-10,-1 0 8,0 17 2,-9 6 7,-5 15 0,-4 12 0,3 9 5,2 12-5,2 4 0,5 1 6,1-1 3,0-4-4,1-6-5,1-8 0,-1-9-5,1-6 5,-1-10-3,0-7 3,2-7-2,-3-9 0,2-3-6,-4-5-38,-6-1-22,-7 0-114,-10-7-229,-4-5 247,-7 1 127,-2 0-3</inkml:trace>
  <inkml:trace contextRef="#ctx0" brushRef="#br0" timeOffset="78654.0483">20418 5015 879,'0'0'62,"0"0"-60,0 0-2,0 0-3,0 0-10,0 0-7,-23-3 18,23 2-2,0 0-1,0 0 2,0 0-8,0-1 11,5-1-9,4 0 9,2 0-2,2 1 2,2 0-1,10 0 1,11-1 3,17-4-1,19-1-2,17-2 6,15-1 1,10-2-5,4 2-2,-6 0 2,-14 2-2,-22 2-2,-23 3-8,-24 1-54,-23 1-236,-11 0-107</inkml:trace>
  <inkml:trace contextRef="#ctx0" brushRef="#br0" timeOffset="79403.3433">19771 7626 122,'0'0'810,"0"0"-759,0 0-32,0 0-13,0 0 11,0 0 13,1-12-17,5 19-7,2 21-1,3 19-2,0 15 13,-5 13 1,-1 5-3,-3 0-14,-1 0-11,-1-5-19,0-5-107,0-13-201,0-15 37</inkml:trace>
  <inkml:trace contextRef="#ctx0" brushRef="#br0" timeOffset="79961.0654">19701 7646 1193,'0'0'3,"0"0"-3,0 0 0,0 0-15,12-60 6,27 45 6,14-4 3,10-1 0,7-1-1,5 2 1,0 3 2,-2 3 0,-8 6-2,-14 3 0,-15 2 0,-15 2-1,-9 0-6,-8 4 4,-4 15-3,0 10 12,-9 15-3,-5 17-1,0 9 1,3 7-1,6-1-2,5 1 3,0-9-1,12-5 3,5-5-5,-2-8 0,-2-7 0,-3-9-1,-7-9-1,-3-4 2,0-7-2,-1-2 7,-12-2-5,-6-2 0,-6 4 1,-9-1-1,-9-2 0,-9 3 2,-6-3-5,1 3 6,0 1-6,8-3 0,9-2 3,11-3 0,15-3-1,8 0-2,6-2 1,0 0-79,9-6-110,13-11-23,8-2-274</inkml:trace>
  <inkml:trace contextRef="#ctx0" brushRef="#br0" timeOffset="80834.997">21087 7542 871,'0'0'42,"0"0"-12,0 0 7,0 0-36,0 0 1,0 0 7,-7 53 14,13 4 19,0 14 20,-2 6-23,-1 4-24,-1 1-15,0-4 0,1-4 2,-1-8-2,0-6-1,2-7-15,-1-9-26,-1-14-227,0-16-152</inkml:trace>
  <inkml:trace contextRef="#ctx0" brushRef="#br0" timeOffset="81393.5321">20971 7515 1182,'0'0'2,"0"0"1,7-59-3,20 42-9,12-4 9,10-3 0,7 2 3,3 2-3,2 3 2,0 2-2,-6 4 0,-5 2-3,-9 5 1,-9 3-2,-9 1 3,-9 2-3,-5 13-8,-5 4 12,-3 8 3,-1 4-3,0 9 0,0 10 3,0 11-2,0 10-1,0 7 4,0 2-2,6-4-1,3-4-1,1-10 0,-1-4 0,0-10 4,0-6-8,-2-9 3,-1-7 1,-4-8 2,-2-6-2,0-2 0,-2 0-2,-14 3 5,-6 0-6,-10 3 8,-7-2-5,-9 1 2,-4 1-2,-1-3 0,-2-2 4,4-1-1,5-2-5,12-3 4,10-3-2,11-1 0,8-1-23,5 0-211,0-3-180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4:32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7344 2866 531,'0'0'125,"0"0"-125,0 0-21,85 0-14,17-1 35,43-11 62,51-4-21,30-3-37,24 4-4,18 2-5,15 3-10,-1 2-17,0-1 25,-6 0 7,-17 0 0,-25 2 0,-27-1 2,-25 4 7,-27 3 6,-21 0-7,-16 0-3,-19 1 3,-19-1-7,-19-1-1,-21 1 5,-17 1-5,-16-1 0,-7 1-5,-14-2 5,-23-2-2,-21-2-138,-17-4-70,-7-2-72</inkml:trace>
  <inkml:trace contextRef="#ctx0" brushRef="#br0" timeOffset="4213.8635">16479 4887 658,'0'0'78,"0"0"-38,0 0-23,0 0-7,0 0-10,0 0-1,-33 3 1,16 24-1,-4 15 2,-1 5-2,3 0 5,8-2-4,7-7 1,4-7-1,0-4 0,11-6 8,14-5-5,15-11 4,22-5 19,34-18 15,33-22-10,33-18-20,34-13-6,17-10 6,11-6-9,1-2-2,-11 3 0,-12 6 0,-17 7 8,-15 10-8,-19 11 0,-30 11 0,-35 17 0,-34 11 0,-31 9-2,-19 4-8,-7 17-4,-31 17 11,-21 15 3,-18 11-1,-16 8-6,-7 2-147,-5-2-153,-1-7-112</inkml:trace>
  <inkml:trace contextRef="#ctx0" brushRef="#br0" timeOffset="9783.671">10091 9725 54,'0'0'13,"0"0"-12,0 0 10,0 0 16,44-57 597,-44 47-605,1 5-13,2 2-6,-1 1 0,2 0-3,-2 0 0,1 1 6,-3 1 5,0 0 18,0 0 0,0 0-1,0 0 1,0 0-18,0 0 9,0 0-11,0 0 1,0 0 4,0 0-8,0 0-1,0 0 13,0 0-10,0 0 5,0 0-9,0 0 7,0 0 2,2 0-10,-2 0 0,0 0 7,0 0-7,0 0 0,0 0-4,7 13-11,5 14 11,8 15 4,7 10 16,-2-1-9,3-6-6,0-8-2,-1-9 1,-1-10 0,0-5 4,4-9 0,6-4-4,13-13 13,22-25-2,34-24 6,40-23 8,42-22-4,25-10-4,16 0-17,1 6 1,-12 13-6,-16 11 0,-22 7 4,-20 7 2,-20 13-1,-24 8 12,-23 14-12,-26 14-1,-29 10-1,-15 6 2,-15 6-4,-7 2-16,0 12-2,-7 12 15,-9 11 1,-5 2-111,-5-2-165,-6-7-227</inkml:trace>
  <inkml:trace contextRef="#ctx0" brushRef="#br0" timeOffset="12335.4087">20966 8879 679,'0'0'2,"0"0"14,0 0 32,0 0-26,0 0 4,0 0-15,0 0 3,-34-51 5,34 51-13,0 0-3,0 0-3,0 10-15,0 12 15,5 7 8,9 4 5,4-4-9,9-5 1,16-10-2,23-13 14,26-6 19,30-28 5,30-17-31,19-11-4,14-10-6,2-3-6,-6 3-10,-18 4-56,-23 8 51,-21 9-14,-24 8 35,-18 7 3,-18 11 22,-16 9-18,-13 7 12,-14 6 2,-8 2-21,-6 0 8,-2 0-8,0 0 0,0 0 6,-1 0-2,-8 4-4,-5 3 0,-2 2 0,0 0-4,1-1 4,5 0-2,2 0 1,3-2-20,-1 0-2,3 0-3,-2-1-4,-1-1 28,0 0-17,0 1 13,-5 1-2,2-1-21,0 1-28,0-3-9,0 3-3,0 1 15,1-1-45,-1 0-27,-2 0-64</inkml:trace>
  <inkml:trace contextRef="#ctx0" brushRef="#br0" timeOffset="13291.7149">12458 10311 112,'0'0'325,"-66"74"-325,46-42-211,6-6 80</inkml:trace>
  <inkml:trace contextRef="#ctx0" brushRef="#br0" timeOffset="19255.3228">9099 12876 755,'0'0'5,"0"0"12,96 0-25,-17-6 8,19-5 0,11-3 7,10 0-5,8 3 13,0 2-13,1 3-2,-7 1 6,-10 0-5,-9-1-1,-12-1 0,-14 2 0,-14 2 6,-17 3-6,-12 0 0,-13 0-4,-9 0 4,-8 0-2,-3 0-4,0 6-4,-7 6 2,-12 7 8,-8 4-23,-5-6-244,-4-4-64</inkml:trace>
  <inkml:trace contextRef="#ctx0" brushRef="#br0" timeOffset="22397.7055">19522 11006 607,'0'0'74,"0"0"-65,0 0-9,77-22 0,-17 13-1,13-3 4,14 0-3,12-2 19,12 2-5,10 0 6,6 2-4,5 1 1,-2 2-8,-11 2-9,-13 5 0,-18 0 0,-20 2 0,-19 11-4,-20 3-19,-21 3-165,-8 2-145,-19-1 195</inkml:trace>
  <inkml:trace contextRef="#ctx0" brushRef="#br0" timeOffset="23196.2949">21963 12876 85,'0'0'715,"0"0"-563,0 0-147,0 0-5,0 0 0,90-6 52,-23 5 7,15-1 16,14 2-25,5 0-27,3-1 6,-1 1-21,-9 0-7,-9 0 13,-13 0-14,-12 0 0,-8 0 4,-11 0-1,-11 0-6,-12 0 2,-10 0-22,-8 0 7,0 0-68,-24 0-82,-18 0-89,-20 0-446</inkml:trace>
  <inkml:trace contextRef="#ctx0" brushRef="#br0" timeOffset="44492.2643">8683 10893 758,'0'0'5,"0"0"-5,0 0 15,0 0-31,0 0-6,0 0 22,0 0-4,-14 64 4,14-43 0,0-4 0,9-3 1,6-4-24,11-5 19,17-5 4,18-12 13,30-22-11,24-22 6,18-15-8,15-18 12,4-7-8,4-4-4,-1 2 0,-8 8 11,-13 15-11,-26 21 0,-27 23-6,-29 22 13,-26 9-23,-24 34 9,-13 23-8,-32 17 11,-17 0-255,-6-6-26,0-17 196,10-15 44</inkml:trace>
  <inkml:trace contextRef="#ctx0" brushRef="#br0" timeOffset="45787.13">21242 10875 149,'0'0'565,"0"0"-543,0 0 0,0 0 0,0 0-16,0 0-6,-18-47 0,18 47-3,0 0 3,0 0 0,0 0-2,0 0-1,11 0 2,18 0 1,24-3 3,31-20 23,33-11-24,28-13 2,23-8 0,10-4-3,5 2-2,-9-1-3,-17 6-3,-25 4-4,-30 12 11</inkml:trace>
  <inkml:trace contextRef="#ctx0" brushRef="#br0" timeOffset="45884.0716">22865 10324 791,'13'0'0,"-15"15"-22,-33 13-60,-23 7-92,-22 4-154</inkml:trace>
  <inkml:trace contextRef="#ctx0" brushRef="#br0" timeOffset="48562.1568">15316 4012 863,'0'0'21,"0"0"-16,0 0-5,0 0 0,0 0-3,0 0 1,0 0 2,46-17 23,5-7-12,20-12 7,19-14-1,22-9 0,12-8-6,8-6-3,5-4-5,-3-1 23,-9 6-24,-14 9-2,-22 14-2,-30 18 0,-27 13 2,-29 16-9,-15 10-93,-38 25-19,-23 15-156,-20 12 81</inkml:trace>
  <inkml:trace contextRef="#ctx0" brushRef="#br0" timeOffset="48865.448">15644 4383 931,'0'0'33,"0"0"-27,103-76-6,-31 33-1,12-8 0,3-2 1,4-4 0,0 0 0,-3 1 0,1-1 0,-7 5 2,-9 5-4,-7 9 2,-17 9 0,-16 14-1,-13 7-3,-15 8-2,-5 6-78,-24 20-63,-14 6-32,-14 6-290</inkml:trace>
  <inkml:trace contextRef="#ctx0" brushRef="#br0" timeOffset="49241.5089">15701 4894 853,'0'0'40,"0"0"-31,0 0-8,100-96 2,-25 43-1,15-6 9,11-5 12,12-2-1,7-5-6,4 0-3,0 6-3,-6 7-9,-14 10-1,-15 11 1,-23 10-1,-23 11-2,-22 11 0,-16 5-13,-5 10-54,-24 15-31,-18 6-64,-14 5-242</inkml:trace>
  <inkml:trace contextRef="#ctx0" brushRef="#br0" timeOffset="55458.6571">12185 9148 706,'0'0'0,"0"0"-2,0 0-10,0 0-24,0 0 36,-14 59-1,19-12 1,2 20 0,6 27 2,0 28 0,1 41 12,-3 38-3,-4 40 23,-4 34-3,2 27-2,4 19 2,2-8-13,7-11-18,3-32 7,1-37-6,-3-32 3,-1-32 13,-3-25 24,-1-23 1,0-18 3,2-22-26,-2-20 7,-1-18-22,-5-17 1,-4-12-4,-2-8-1,-2-6 0,0-6 6,-4-17-6,-6-14-35,-3-11-95,0-7-4,0-5-45,-3-1-128</inkml:trace>
  <inkml:trace contextRef="#ctx0" brushRef="#br0" timeOffset="59709.2278">11190 12030 95,'0'0'697,"0"0"-693,0 0-4,66-66-3,-35 37 3,0-6-2,-3-8 2,-2-6 4,-3-6-2,-4-3 28,-4-4 6,-4-3 13,-6-4-8,-5-8-35,0-5 1,-10-8 0,-10-1 0,-5-2-1,-5 4-5,-5 6 3,-8 2 8,-6-1-10,-9 5 1,-9 6 24,-7 11-21,-7 11 0,-10 12-1,-6 12-2,-3 11-6,-4 13-1,5 1 0,6 17 1,11 5 1,13 3 0,18 1 2,17-2-11,15-1 5,12-5-16,7-2-19,6-1-20,11-3-82,5-7-123,1-5-20,0-1 164</inkml:trace>
  <inkml:trace contextRef="#ctx0" brushRef="#br0" timeOffset="60155.269">10478 10263 97,'0'0'37,"0"0"621,0 0-653,0 0 1,0 0-6,0 0-3,-84 2-1,43 40 4,-9 7 1,-1 2-1,0 0 0,4-8 4,9-7-3,6-8 1,10-5 0,7-4-2,4-5 0,10-4-2,1-5 2,0-3-2,8-2 5,9 0-3,7 0 0,7-5 8,6-3 1,-1 3-7,2 3 1,0 2-4,-2 0 1,-1 6 0,1 6-2,0 4-6,1 0-78,0 0-397,2-3 336</inkml:trace>
  <inkml:trace contextRef="#ctx0" brushRef="#br0" timeOffset="61522.1793">24011 11237 86,'0'0'652,"19"-60"-585,-4 26-67,4-5 0,1-7 1,1-9-1,-5-10 8,-3-9 31,-6-12 21,-7-6-30,0-8-2,-4-7 7,-15 2-26,-12 3 8,-13 8-4,-15 18 4,-16 10 1,-16 13-15,-10 10-3,-3 9 0,6 7 1,9 8 0,14 9 2,14 7-3,11 3 0,13 2 0,10 9-12,7 0-26,13-1-74,7-4-75,14-6-66</inkml:trace>
  <inkml:trace contextRef="#ctx0" brushRef="#br0" timeOffset="61978.9283">23640 9485 106,'0'0'552,"0"0"-498,0 0-21,0 0-20,0 0-13,0 0-3,-88 34 3,43 9 9,-6 5 18,-3 5-12,-1 3 16,5 0-4,2-3-8,7-5-6,7-9-6,7-7-2,8-6 2,9-8-4,6-3-2,4-5 11,10-2-4,15 3 10,9 1 8,14-1 18,7 0-16,4-1-21,0 2 1,-5 2-6,-6 0-1,-8 3-2,-7 0-3,-10 3-10,-8 0-110,-13-2-280,-2-4 1</inkml:trace>
  <inkml:trace contextRef="#ctx0" brushRef="#br0" timeOffset="65096.1234">12987 10316 670,'69'-23'0,"17"8"2,12 2-2,7 0 2,3-1-3,-4 2 1,-8 1-6,-9 1 5,-11 2-7,-12-3-22,-11-1-74,-10-1-283</inkml:trace>
  <inkml:trace contextRef="#ctx0" brushRef="#br0" timeOffset="65452.2041">13647 10091 665,'0'0'14,"0"0"-3,0 0-11,0 0 0,0 0 11,80 1 6,-41 7-5,3 3 5,5 3-12,4 3-4,-2 1 6,-3 2-7,-6 3 0,-8 2 0,-9 0 1,-9-2 1,-7-3-2,-7-3 0,0-3 0,-10-2 2,-14-2-2,-8 2 0,-14-1 0,-8-1-2,-8 0-62,-2-1-108,0-5-233</inkml:trace>
  <inkml:trace contextRef="#ctx0" brushRef="#br0" timeOffset="65876.5019">13022 10200 804,'0'0'0,"0"0"-1,0 0-2,0 0 3,-21 82 0,-4-40 1,-2 6 2,-1 1 1,1-5-3,5-9-1,6-8 1,6-10 0,5-8-2,5-3 1,0-3-6,0 0 6,8-1-7,11-1 7,10-1 5,5 0-3,7 0-2,1 0-1,2-1 1,0-1 0,-4 2-3,-3 0-29,-9 4-223,-10 7-147</inkml:trace>
  <inkml:trace contextRef="#ctx0" brushRef="#br0" timeOffset="69873.9073">2638 10562 247,'0'0'109,"0"0"-56,0 0-3,0 0-7,0 0-7,0 0-32,0 0-4,0-28 14,7 10-14,7-4 0,7-11 3,10-9-1,10-12 2,16-15-4,16-18 0,22-16 31,24-21-19,21-19 4,18-13 5,5-5-18,3-1 7,5 2-10,0 6 0,4 1 7,-1 4-7,-7 6 0,-5 4 9,-5 7 17,-4 6-23,-1 3-3,-6 6 0,-17 10-4,-13 14 4,-20 14 0,-23 18 2,-19 20 4,-20 14-12,-15 13 5,-15 8 1,-4 6-3,0 0 3,-15 0-4,-8 3-2,-5 12-9,-3 5-25,-6 5-70,-3-4-117,-4-6-68</inkml:trace>
  <inkml:trace contextRef="#ctx0" brushRef="#br0" timeOffset="70436.8205">4909 7679 522,'0'0'61,"0"0"2,0 0-60,0 0 19,89-52-29,4 12 7,31-11 0,25-7 7,14-2-4,0 0-6,-6 7 1,-12 4-17,-15 6 14,-9 4-16,-19 7 14,-19 4 1,-20 8 9,-15 6-3,-17 7 0,-12 5 0,-10 2-3,-9 16 3,-7 17 0,-18 16 19,-16 14-15,-14 12 5,-4 3-8,-9 0 0,-1-2 19,-1-1-20,-1 0 5,1-3 2,4-4-7,7-5-2,9-11 2,11-10 0,14-8-12,9-8 12,10-13-119,6-13-274</inkml:trace>
  <inkml:trace contextRef="#ctx0" brushRef="#br0" timeOffset="72071.174">14517 3643 12,'0'0'331,"0"0"-299,-83-48 3,55 34-32,-6 1 14,-4-2 29,-6-4-11,-5-1-25,-6-5-10,-9-1 0,-10-2 1,-12 2-1,-12 5 0,-16 4 4,-15 4-1,-20 5-6,-21 6 2,-14 2 1,-17 0 0,-6 0 2,-4 6-2,-6 5 0,-1 4 0,1 5-2,-3 7 4,1 5-2,-3 10 5,-4 6 67,0 2-41,-2 7-37,4 0 9,6 5-6,13 0 4,11 3-1,9-1 0,9 2-3,7 1 3,13 0 1,14 5 2,14 6-6,15 1 2,11 4 1,8 2 0,12 2-3,11 2 3,13 1-2,17 0 2,18-1-1,19 2-2,8 1 3,35-3 0,22 0-3,25-6 3,18-3 2,18-5-2,22-5 0,21-4 5,20-3-5,20-1 6,8-5-5,13-3-1,10-5 7,8-9-7,11-8 0,8-14 0,8-12 3,6-6-3,10-22 7,5-13-7,0-11 11,1-5-6,-6-7-5,-7-4 5,-9-5 9,-10-4 7,-8-4 2,-12-4-1,-12-2 3,-15-6-20,-15-5 12,-15-2-9,-13-4 1,-17-3 8,-19 2-17,-20-5 0,-21 3 6,-25 0-5,-22-3-1,-29 4 3,-18 4 1,-27 1-3,-27 7 0,-22 6-1,-24 4 1,-24 6 0,-29 6-2,-30 10-1,-30 8 2,-25 16 0,-25 9 0,-20 17 0,-24 6 5,-22 17-5,-11 24-12,-14 13 1,-1 14 5,7 6-8,4 1-47,13 5 41,18 3-23,19 8-123,23 5 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6:03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6771 13345 476,'0'0'72,"0"0"-48,-48-55-14,41 39 10,3-2-2,1 5 7,3 4-13,0-1 1,0 6 10,0 0-14,9 2-8,12 1 3,15-1-3,18 0 0,29 2 1,26 0 3,41 0 9,32 0-6,21 12 0,21 8 15,4 2-23,3 4 0,-6-5 3,-8-8-3,-13-9 1,-13-4-2,-16-6 9,-26-9-7,-28 1-1,-34 2 0,-27 2-4,-24 4 2,-19 5 2,-11 1 0,-6 0-31,-16 0-259,-15 3 161</inkml:trace>
  <inkml:trace contextRef="#ctx0" brushRef="#br0" timeOffset="3402.3569">15532 3480 392,'0'0'14,"0"0"14,-47-60 8,36 47-14,-1 1 10,0 3-5,5 3-4,-1 3 37,3 3-27,3 0 7,0 0-30,1 11-10,-1 17-9,2 15 3,3 10 6,21 6 15,20-5-15,26-10 4,39-16 6,35-22-2,42-13 10,35-31-14,32-22-1,23-17 28,21-8 104,5-5-130,-9 1-3,-27 9-2,-32 4-1,-41 7-4,-40 9 5,-39 14 4,-45 17-4,-32 13 0,-25 12-2,-12 4 2,-2 4-22,-25 22-11,-19 15 19,-22 8-66,-14 1-333</inkml:trace>
  <inkml:trace contextRef="#ctx0" brushRef="#br0" timeOffset="8447.1732">6981 5368 241,'0'0'34,"0"0"-21,0 0 36,0 0-31,0 0 8,0 0 13,0 0-14,-32-23 16,32 22-26,-1-1-5,1 2 44,0 0-49,0 0 2,0 0-7,0 0 5,0 0-15,0 0 8,0 0 1,3 10-12,5 8 13,-3 6 0,2 6-1,0 4 7,0-1-6,2-1 0,2-3 0,1-5-1,8-6 2,7-7-1,9-8 8,17-3-5,15-22 33,19-16-36,11-16 5,11-13 10,7-15-8,12-4-7,7-4 11,4 4-9,-4 10 13,-8 4-15,-15 8 0,-17 10-4,-19 14 8,-22 15-8,-19 16-6,-17 9-26,-14 16 20,-4 17-70,-23 8-17,-22 6-132</inkml:trace>
  <inkml:trace contextRef="#ctx0" brushRef="#br0" timeOffset="9721.9487">7051 6015 217,'0'0'87,"0"0"-72,0 0 4,0 0 46,0 0-46,0 0 7,-50-16 26,45 16-43,3 0 16,0 0-25,2 0 17,0 13-29,0 13 12,6 12 0,4 6-1,5 5 1,11-3 0,8-5 0,13-5 0,17-13 1,16-11 8,13-12-2,9-10 21,5-28-23,14-23 11,13-24 3,12-14-19,11-10 66,-2 2-47,-9 1-13,-15 7 19,-15 11-22,-10 8-3,-13 13 4,-16 10 6,-18 16-5,-18 14-5,-17 19 0,-12 8-4,-12 15-24,-2 18-7,-23 14 28,-12 10-13,-11 6-25,-6-3-277,-6-7 144</inkml:trace>
  <inkml:trace contextRef="#ctx0" brushRef="#br0" timeOffset="11521.1456">13446 3974 403,'-89'-37'1,"-5"4"9,-14 3-9,-11 3 5,-9 1-3,-11 4 0,-6 4 7,-10 6-10,-15 2 0,-11 8 3,-12 2-1,-4 0-1,0 12 1,-9 11-2,-4 6 0,-2 9 1,3 2-1,4 7 3,4 4 1,-1 4-8,9 4 7,11 5-3,12 8 1,8 7-1,7 3 0,7 4-1,13-6 4,17 0-4,16-3 1,16-2 0,8 1-4,7 1 4,10-1 0,9 8-3,16 1 3,14 4 0,14-2-1,8-3 4,21-3-7,19-5 4,21-7 0,24-11-3,29-11 16,36-7-2,37-5 15,30-7-7,22-2 10,15-2-25,10-3-1,5-4 2,14-3 3,6-1-8,6-7 1,18-3 3,11-3 32,1-5-28,12-10-7,-1-1 16,-11-3-8,-3-2-7,-12-2 9,-22-7-7,-16-5 5,-20-12-9,-22-9 0,-12-12 17,-19-14-12,-9-12 10,-13-18 4,-12-12-7,-11-5 11,-21-2-23,-23 4 0,-26 1 10,-31 5-10,-30-3 6,-23 7 1,-35 8-7,-33 9 4,-32 12-4,-27 7 0,-30 9 0,-21 10 6,-25 9-9,-25 13 3,-21 11 0,-17 13-2,-19 10 2,-9 6 0,-1 13-4,-7 12 6,8 8-4,16 7 0,17 4 2,24 2-2,28 3-3,26-1 5,26 0-11,32-2-14,27-3-19,21-2-42,22-1-37,12 0-12,14-3 3,14-3-63</inkml:trace>
  <inkml:trace contextRef="#ctx0" brushRef="#br0" timeOffset="12648.995">10658 12552 56,'-102'35'61,"7"-3"-30,5-2-25,-1-2-6,2-5 0,0-1-7,2-4-8,0 3 14,-2-3-1,-1-4 2,1-2 0,-2-2 77,4-1-77,-5 2-133,-3 1 130,-6-2-8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6:38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4058 4412 372,'0'0'434,"0"0"-424,0 0-8,0 0 48,0 0-50,0 0-11,0 0-6,-34 0 11,41 37 6,9 4 0,9-1 5,7-10-7,13-8 2,14-13 0,21-9 8,22-30-5,26-22-3,16-17 0,16-11 13,11-5-12,7 2-1,-1 0 0,-10 2-1,-17 6 3,-21 11-2,-22 16 0,-27 20 5,-23 18-21,-26 10 12,-21 11-56,-10 16-159,-20 6-30,-11-3-27</inkml:trace>
  <inkml:trace contextRef="#ctx0" brushRef="#br0" timeOffset="865.5867">7385 4302 499,'0'0'123,"0"0"-88,0 0-4,0 0-15,0 0-13,0 0-3,-3-5-1,3 15 1,0 10-10,6 6 10,12 1 0,12-4 0,15-5 3,19-15 4,22-8 2,30-25 0,23-20 27,23-12-27,13-8 1,-2-3-6,-10 1-4,-16 5 3,-14 2-3,-19 7 0,-14 7 12,-22 10-9,-24 16 0,-24 11-2,-16 8-1,-10 5 1,-4 1-1,0 0 0,-9 16-1,-14 12 1,-13 13 0,-9 4-83,-6 3-295,-3-4 198</inkml:trace>
  <inkml:trace contextRef="#ctx0" brushRef="#br0" timeOffset="3877.6255">15499 5491 548,'0'0'84,"0"0"-63,0 0-8,0 0-4,108-28-5,-24 21 10,28 2-12,26 5 15,27 0 5,26 16-22,21 8 0,19 7 5,6 5-5,-2 0 0,-13-2-2,-19-4 4,-19-8-7,-26-8-8,-25-9 7,-19-5-3,-18 0 9,-12-7 0,-15-2 0,-17 3 5,-22 1-10,-29-2-274</inkml:trace>
  <inkml:trace contextRef="#ctx0" brushRef="#br0" timeOffset="4623.6036">2915 6853 753,'0'0'15,"0"0"31,0 0-23,0 0-23,92-30-1,13 15 1,26-3 3,29 0-3,11 5 0,-4 2-3,-7 11 6,-8 0-6,-11 0-17,-4 9-41,-9 4-1,-13 1-116,-12-1-55</inkml:trace>
  <inkml:trace contextRef="#ctx0" brushRef="#br0" timeOffset="5677.3523">9787 6931 118,'0'0'500,"-81"-16"-488,57 5 9,8 2-10,5 2 49,8 5-15,1-2-16,2 2 48,2-4-71,20-3-2,27-5-4,35-5 1,36-2 8,41 2-9,25 6 0,20 11-3,10 2 6,8 13-3,9 5 0,8 1 3,5-4-1,-2-3-2,-13-5 0,-14-7-2,-18 0 4,-17-8-2,-14-8 1,-14-2 7,-17-2 12,-20-2-12,-18 2 13,-19 3 30,-21 5-28,-22 5 6,-19 3-27,-14 4 1,-4 0 7,0 0-10,-18 0-2,-9 0 0,-12 4-94,-11 0-100,-7-2-240</inkml:trace>
  <inkml:trace contextRef="#ctx0" brushRef="#br0" timeOffset="6832.8512">18070 6892 176,'0'0'654,"0"0"-654,0 0 0,0 0-2,113-18 2,-28 18 5,24 0-3,25 0-4,25-3 2,21 2 0,23 1 2,18 0-2,15 0 0,10 0-1,-1 0 1,-1-5 0,-8-1 0,-8-2 6,-7-5-9,-11-4 3,-5-2 0,-10 1 28,-16-1-10,-13 4 6,-17 0 7,-17 3-22,-16 3 38,-18 0-44,-18 3 1,-20 2 21,-20 1-22,-18 3-3,-15 0 0,-7 0 1,0 0-17,-30 0-5,-19 0-112,-22 0-317</inkml:trace>
  <inkml:trace contextRef="#ctx0" brushRef="#br0" timeOffset="9326.3265">15077 2300 710,'0'0'111,"0"0"-98,0 0-13,0 0-14,0 0 11,38 91 6,-24-20 2,-2 11-2,1 9-3,0 2 0,0-2 6,-2-10-5,0-12-1,-4-10-2,-3-12-4,-4-12-35,0-17-376,-7-18 111</inkml:trace>
  <inkml:trace contextRef="#ctx0" brushRef="#br0" timeOffset="9874.8642">14897 2449 124,'0'0'661,"0"0"-624,0 0-6,-27-55-6,63 45-23,18-8-1,22-3-1,13 1-3,7 1 3,1 5 4,-2 6 2,-9 4-11,-11 2 5,-12 2 0,-13-1-2,-12 1 1,-12 0 1,-6 0-6,-11 0 6,-4 0 0,-4 0-5,-1 0 0,3 5 5,1 10-17,4 14 17,1 15 7,-2 15-2,-1 12 4,-4 12-8,-2 5 1,0 0-1,0-4-1,-10-13 0,-2-10 2,-5-10 5,-7-11-7,-3-11 2,-3-9-1,-4-6 5,-3-6-5,-6-3 1,-8-3 2,-5-2-2,-5 0-4,0-1-11,3-7 4,2 2 7,7-1-12,7 3-1,6 1 9,12 1 6,8-1-2,9 3-5,7-1-2,0 1-36,15-1-232,9-1 145,6-3-112</inkml:trace>
  <inkml:trace contextRef="#ctx0" brushRef="#br0" timeOffset="11330.8995">18584 2493 556,'0'0'97,"0"0"-66,0 0 3,0 0 10,-32-54-23,32 52 4,0 2 18,0 0-43,0 16 0,1 14-1,7 14 1,1 17 7,-2 16-7,2 5 0,-2 1-1,2-6 1,-4-7 0,1-7-22,-1-6 10,-2-13-33,-1-15-306</inkml:trace>
  <inkml:trace contextRef="#ctx0" brushRef="#br0" timeOffset="11898.853">18443 2394 143,'0'0'679,"-44"-54"-667,36 38 15,8 3-25,6 3 1,29-3 4,28-4-7,26-1 0,32 2 0,21 1 6,10 4-8,7 6 2,-11-1 0,-13 2-5,-17 0 6,-23-3-2,-16 1 1,-22 2 0,-15 2-6,-15 0-4,-12 2 10,-6 0 5,-6 0-3,-3 0-2,0 0 3,0 0 0,0 0-6,0 17-21,4 15 24,3 19-2,-3 19 5,1 12-3,-3 16 11,-2 9-6,0-3-10,0-6 5,-4-14 0,0-16 1,-2-14 4,2-15-6,0-14 1,-1-10-4,-2-5 4,-7-2 2,-7 2 2,-10 0 9,-16-2-8,-13-1-3,-15-3-2,-11-3-1,-3-1-4,2 0-7,8-5-1,11-3 10,11 5-18,13 2-108,8 1-190</inkml:trace>
  <inkml:trace contextRef="#ctx0" brushRef="#br0" timeOffset="12214.7624">18564 3313 959,'0'0'0,"79"-17"0,6 3-20,25-6 20,6 2-4,3 2 2,-3 1-1,-11 2-10,-12 0 2,-13 3 2,-19 3 0,-16 3-8,-15 4-23,-18 0-135,-12 0-143</inkml:trace>
  <inkml:trace contextRef="#ctx0" brushRef="#br0" timeOffset="17464.0566">19476 2462 553,'0'0'50,"0"0"-39,0 0-7,0 0 5,0 0 12,0 0-19,0 0 14,0-39 21,0 38-13,0 1 22,0 0-34,0 0-10,0 1-4,0 12-12,0 4 14,3 2 1,12-2 3,15-2-4,17-6 2,21-8 7,22-1 23,21-21-29,15-12 1,10-11 12,3-6-14,-3-6-2,-11-2 3,-18 3-3,-20 9 0,-24 14 0,-26 12 0,-20 10 0,-12 8 0,-5 2-5,-4 4-34,-21 19 13,-18 13 22,-14 7-60,-9 3-327,0-1 216</inkml:trace>
  <inkml:trace contextRef="#ctx0" brushRef="#br0" timeOffset="18046.913">19697 2808 582,'0'0'29,"0"0"-27,0 0 8,0 0 16,0 0-19,0 0 0,-32-23 20,32 23-16,-3 0-11,0 6 0,-4 9 0,1 7 0,5 0 0,1-1 0,16-4 7,24-5 14,22-9 10,22-3 2,21-17-6,16-12-5,7-6-14,-3-5-2,-8-3 2,-15 0-6,-17 2-2,-16 5 3,-16 7 0,-18 12-6,-15 8 3,-13 6-17,-7 3 12,-1 2-24,-21 18-72,-16 13 95,-13 8-39,-7 3-410</inkml:trace>
  <inkml:trace contextRef="#ctx0" brushRef="#br0" timeOffset="18655.9704">19632 3137 558,'0'0'134,"0"0"-130,0 0-4,0 0-26,0 0-10,0 0 36,78 43 16,-18-17-8,22-3 31,22-4-18,20-5-3,8-6 6,4-8-21,-2 0 3,-14-6-6,-11-7 0,-24 1 9,-23 2-9,-14 5-1,-17 1 1,-8 2 0,-10 2-29,-13 0 8,-25 0-577</inkml:trace>
  <inkml:trace contextRef="#ctx0" brushRef="#br0" timeOffset="20586.4804">19910 2226 94,'0'0'614,"-65"-75"-604,28 41 4,-4 1-10,-7 2-4,-10 4 0,-10 4-3,-8 4 3,-8 5 1,-8 3 3,-1 5-6,-7 6 2,-3 0 0,-2 11 0,-7 9 0,-2 6 0,7 6-2,8 7 6,10 5-4,12 6 3,8 13-2,8 14-1,12 15-1,12 17 1,13 11 15,17 3-11,7-3-4,27-13 3,19-13-1,20-14 2,17-13-4,16-10 0,17-8 16,7-7-13,10-12-3,2-8 7,6-14-6,0-8 6,-2-11-7,-2-18 0,-7-8 6,-9-8-2,-11-8-3,-12-8 3,-12-10 2,-12-11 7,-11-8-7,-14-6-5,-18-4 12,-17 3 11,-14 7-7,-24 6-16,-18 11 2,-13 12 5,-16 4-8,-14 10 0,-15 5-8,-17 6 14,-14 7-7,-11 11 1,-8 7 0,-1 10-4,-1 1 4,4 12 0,5 10-4,9 5 4,12 7 0,13 3-1,19 8 6,12 8-11,16 10 3,11 13 3,11 16-11,14 9 11,18 4 0,10-2 0,36-12 3,21-12 0,24-14-3,18-12 0,17-12-5,13-10 5,5-11 0,6-13 2,-1-7-2,2-16 3,-1-15-3,1-9 0,-6-9-7,-10-6 7,-13-10-8,-20-6 3,-18-7 5,-18-9 2,-20-2-2,-17 0 0,-19 8 8,-4 11-7,-27 9-1,-13 7 3,-12 5 6,-8 2-12,-7 3 3,-3 5 0,-3 3 8,-2 7 2,-3 8-10,-7 9 0,-11 11 8,-7 1-16,-9 16 7,-7 14 1,-7 10-6,-6 10 6,2 10 0,4 11-2,16 11 11,15 16-18,16 13 7,23 6 2,24-1 0,25-7 0,15-16 0,34-10 5,25-14-5,24-11-3,19-10-1,19-12 8,12-14 1,7-13-1,2-9-4,1-18 6,-3-17-3,-3-14-1,-4-9-2,-14-13 0,-11-10 0,-24-9 7,-21 0-6,-25 2 2,-24 14-3,-20 11 6,-16 16-6,-29 16-13,-17 16-12,-13 15 0,-9 7 1,1 17-131,7 5-162,9 3 8</inkml:trace>
  <inkml:trace contextRef="#ctx0" brushRef="#br0" timeOffset="23624.1238">15714 2151 5,'0'0'61,"0"0"222,0 0-140,0 0-139,-86-62 0,51 52 8,-10 4-6,-8 1 17,-9 3-22,-9 2 3,-5 0 6,-6 0-10,-7 6 0,-8 7 18,-3 5-16,-3 7 4,-4 7-6,3 5 3,4 8-3,9 6 0,7 9 0,13 10 3,9 17 2,12 19-3,16 14 6,20 10-1,14 1 29,23-10-26,34-11-7,23-17 7,24-16-5,27-15 11,23-17-7,19-18-7,12-20 49,1-9-51,0-30 0,-4-11 11,-4-12-10,-9-12-2,-15-6 2,-19-12-1,-18-15 9,-17-7-6,-20-14-3,-20-1 13,-22 3-10,-28 10-4,-10 16 1,-37 12 0,-24 11 3,-20 12-3,-22 10 0,-22 11 3,-22 12 5,-20 12-13,-16 13 8,-7 9-3,-2 22 2,3 13-2,6 12 0,7 7 0,17 8 8,24 7-16,26 7 7,29 10 1,21 5-2,24 3 0,24-2 2,11-10 2,32-9 0,24-14-4,18-15-3,25-12 5,15-12 0,16-12-4,9-11 4,-1-6 1,0-18 3,-7-16-8,-3-10 2,-10-11 2,-11-6-5,-18-3 5,-23-1 0,-22 1-1,-24 5 7,-20 3-9,-10 6 6,-27 9-3,-10 8 0,-8 11 0,-4 9 0,-1 8 1,2 5 2,11 0-6,10 0 1,12 7 2,7 4 0,8 3-11,2-1 4,4 6 7,1 0-33,0-1-202,3-7-81,0-5 145</inkml:trace>
  <inkml:trace contextRef="#ctx0" brushRef="#br0" timeOffset="27238.1476">13172 2177 738,'0'0'31,"0"0"-17,0 0-14,71 98 0,-37-13 0,-4 33 14,-6 27-14,-10 22 11,-7 8-11,-5-11 3,0-10-1,5-15-2,5-18 0,4-14 0,-1-10 1,-2-18-3,-4-13-13,-1-18-7,-4-20-76,-1-22-182,-3-12 101,0-31 22</inkml:trace>
  <inkml:trace contextRef="#ctx0" brushRef="#br0" timeOffset="28218.7461">12956 2491 128,'0'0'248,"-57"-64"124,41 40-368,10 10 11,6 1-14,10 1 2,18-4-3,17-3 0,16-3-3,17-3 0,18 2 3,18-2 3,27 2-3,18 1 0,30 6-6,25 3 5,13 4-325,17 2 280,9 0 46,8-1-45,6 1 5,10-3 31,2-2-68,4-2 73,2-4 4,2-1 37,-3 1 12,0 2-18,-1 2-20,-3 3-3,-1 1 34,-5 0-24,-7 3 28,-11 1-16,-11 0 6,-8 3 7,-16 3-11,-16 0-8,-17 0-1,-25 7-7,-22 4 5,-17 0-5,-16 0-7,-17 2 27,-16 2-36,-20 1 0,-13 1 7,-16 0-7,-10 1-1,-7 2-8,-2 4 9,1 2-3,-3 3 3,0 1 0,-1 3-3,-2 8 4,-2 10-2,0 20-2,-4 18 3,-7 17 12,-6 12-9,-4 8 0,-3-3 13,-6-6-13,-2-11-2,-2-16-1,-1-9 0,-4-14 7,0-9-4,-3-12-3,-5-11 9,-6-8-7,-11-5 5,-16-2 2,-17-6-6,-30-3-3,-32 1 0,-32-1-19,-36 2-36,-28 1-58,-24-1 58,-20 4 55,-13 1 56,-8 1-43,-7 5-11,-1 0 14,0 2 4,-2 4-16,5 1-8,5 0 4,8 2-3,11-2 3,11-6-28,14 1-11,17-5 31,17-5-58,21-6 66,23-3 11,20-5 11,27-2 37,31 0-42,30 0 16,31 0 14,25 0-27,18 0 18,14 0-23,2 0-13,4 0-2,14 0-115,7 0 88,7 0-79,3 0-105,5-8-39</inkml:trace>
  <inkml:trace contextRef="#ctx0" brushRef="#br0" timeOffset="29404.2623">15996 566 195,'0'0'448,"0"0"-445,-2-64 14,1 49-8,-2 1 11,2-1-1,0 0-4,0 1 24,0 3-20,1 4 19,-1 3 4,1 4-33,0 0-9,0 8-4,9 16-9,11 9 13,1 11 0,-2 9 0,-6 9 6,-8 6-5,-5 3 1,0 2-2,-6 0-1,-5-6 1,2-9-10,-2-11-36,2-20-322,0-16 62</inkml:trace>
  <inkml:trace contextRef="#ctx0" brushRef="#br0" timeOffset="30176.8234">15765 514 116,'0'0'423,"0"0"-420,0 0-3,0 0 45,0 0 5,0 0-27,4-50-17,67 35-3,34-1 15,35-3-11,34 0-5,34 4 10,29 3-12,16 6 0,2 4-2,-8 2-5,-21 0 3,-21 0-62,-23 0-24,-26-7 76,-21-2 14,-14 0 1,-8 0 2,-13 0 4,-12 3 1,-16 2-8,-20 1 0,-18 3 4,-19 0 1,-11 0-5,-4 0 0,0 0 17,-8 0 26,-5 0-43,-3 0 0,2 7 1,-1 2 0,4 4-2,1 6 0,2 7 1,5 5-6,1 7 6,2 6 0,0 4 1,2-2 0,4 0-1,-4-4 0,-2-5 0,0-4 2,-10-2-2,-7-6 0,-9 0 9,-7-2-6,-10-4 5,-12 0-4,-12-1-2,-18-1 16,-25 2-18,-21 3 0,-28-1-5,-25-1 8,-23 4-6,-17-2 1,-13 1 2,-7 0 1,-1-3 5,11-2-4,22-2 10,24-7-7,30-3 2,33-2 7,29-4-5,34 0 5,29 0-13,19 0 2,12 0 8,2 0-11,18 0-21,18 0-5,15 0 13,10-2-205</inkml:trace>
  <inkml:trace contextRef="#ctx0" brushRef="#br0" timeOffset="32117.903">16811 638 474,'0'0'45,"0"0"-23,0 0-17,0 0-5,0 0-6,0 0 0,0 18 6,0 2 0,0 3 4,0 1-3,3-2-1,9-4 0,2-1 0,3-5 9,1-6-9,0-3 8,0-3 3,-4 0-4,-3 0 5,-1 0-8,-3-9 7,-3 1 12,0-4-16,-1 1 10,-3 4 10,0 0 0,0 4-2,0 2-11,0 1-13,0 0-1,2 0-13,4 6 1,3 5 12,6 0 0,5-1 0,2-3 0,6-3 0,2-4 5,2 0-4,-1-8-1,-4-7 3,-7-6-3,-6-4 6,-7 0-6,-7-3 1,0 1 15,-4 3-16,-8 3 0,-5 6 7,2 8-5,0 2 11,5 4-13,3 1 0,3 4-4,1 11-3,3 3 2,0 4 5,6 3-9,12 3 5,2-6-20,3-7-183,0-7-163</inkml:trace>
  <inkml:trace contextRef="#ctx0" brushRef="#br0" timeOffset="32512.8382">17352 689 630,'0'0'35,"0"0"-35,0 0 0,0 0 1,0 0 2,0 0-5,0 0 2,73-35 0,-47 29 0,-5-1 0,-4 1 0,-6 0-1,-6 1 5,-4 1-8,-1 0 4,0-1 0,0 2 0,-3 3 0,-2 0 0,-2 0 0,-1 6 0,0 9-1,6 3-9,2 2 10,0 2-5,12 1 0,9-2 5,6-2 6,6-4-6,2-8 8,6-2-7,2-5 4,-1 0 1,0 0-6,-4-2-5,-7-6-64,-8-4-337</inkml:trace>
  <inkml:trace contextRef="#ctx0" brushRef="#br0" timeOffset="32721.7187">17707 776 670,'0'0'11,"0"0"-6,0 0-4,0 0 0,0 0 3,0 0-1,-17-15 23,39 11-23,7-1-1,6 1-2,3 2-1,-3 2 1,-4 0-40,-8 0-241,-9 0-36</inkml:trace>
  <inkml:trace contextRef="#ctx0" brushRef="#br0" timeOffset="36802.3809">18909 2630 443,'0'0'154,"0"0"-123,0 0-22,0 0-9,0 0 0,90-45 2,-52 30-2,9-2 0,6-5 21,13-5-19,6-5 17,6-3-7,4-2-8,-2-1 14,-3-2-18,-3-2 0,-8-2 29,-8-7-20,-4-3 10,-8-5-8,-3-5 2,-6-3 27,-7-4-8,-5-3-14,-5 1 41,-5 4-53,-5 4 20,-3 5-19,-7-2 23,0 5-12,-3-2-18,-15-4 0,-9 1-7,-9 3 8,-13 1-3,-14 3-2,-12 2 4,-12 3-11,-10 7 8,-3 9 3,-5 8-14,-2 3 18,7 2-8,2 0-4,9-1 8,14 4-7,15 2 5,20 4 2,19 4 4,14 6-1,7 2-6,0 0-47,14 0-99,5 10 109,0-4-235,-3-2-23</inkml:trace>
  <inkml:trace contextRef="#ctx0" brushRef="#br0" timeOffset="37351.5146">19237 629 531,'0'0'126,"0"0"-110,0 0-11,0 0-4,0 0 19,0 0-18,-27 5 1,-8 11 1,-13 6-1,-11 5-4,0 0 1,2-1 0,9-4-3,11-2 3,13-6 0,11-5-1,6-3 1,7-1-4,0-1 2,0 2 2,9-1 3,11 1-3,10 0 0,6 0 9,8 1-6,6 5-3,2 5 1,0 8 2,0 7-6,-2 12 2,-6 4-17,-8 1-96,-9-4-341</inkml:trace>
  <inkml:trace contextRef="#ctx0" brushRef="#br0" timeOffset="42340.4701">17863 892 268,'0'0'128,"0"0"-118,61-24-8,-24 13 10,9-4-11,6-2 12,1-1 0,3-2-12,-2 2 25,-4 0-24,-3 5 0,-8 3 9,-12 3-8,-12 5-6,-11 0-1,-4 2-25,-13 2 16,-18 11-6,-14 6 19,-7 2 4,-4 1-3,0-2-2,-2 0 0,0-3 1,6-5 2,11-2 1,16-4-3,13-4 27,11-2-16,1 0-3,9 0-8,18-1 0,12-11 14,10-2-14,6-4 0,6-2 4,2 0 1,0 0-5,-1 1 0,-8 6 0,-11 2 1,-12 5-1,-14 2 0,-12 4-2,-5 0 2,-8 0 0,-16 9-2,-12 5 5,-5 1-3,-1 0 0,1 0 0,4-2 1,4-3-1,6-2 0,11-2-1,6-5 1,8 0 1,2-1-1,0 0-14,0 0 11,2 0-1,10 0 1,2 0 3,1-2-9,-3-1 9,-4 3-86,-4-1-34,-4 1 64,0 0-35</inkml:trace>
  <inkml:trace contextRef="#ctx0" brushRef="#br0" timeOffset="52348.3998">21565 2047 901,'0'0'10,"0"0"-1,0 0-8,0 0-2,0 0-4,0 0-5,0 0 7,-23-19-3,23 29 2,12 0-2,27-5-1,26-5 7,26-3 12,27-17-12,22-9 5,21-8-5,10-5 2,-7-2-1,-17 4-1,-39 14 0,-39 14-1,-37 12-11,-32 15-81,-25 14-218,-37 6-73</inkml:trace>
  <inkml:trace contextRef="#ctx0" brushRef="#br0" timeOffset="52641.3197">21795 2785 797,'0'0'186,"0"0"-186,0 0 0,78-31-23,6-10 23,30-9 18,28-6-13,22-1-3,9 3 6,-2 3-7,-9 8 1,-23 8-2,-26 12 0,-31 9-9,-36 9 6,-24 5-20,-20 0-12,-6 6-82,-28 18 77,-20 10 31,-16 8-91,-11-1-455</inkml:trace>
  <inkml:trace contextRef="#ctx0" brushRef="#br0" timeOffset="55780.4781">11202 8774 38,'0'0'17,"-71"-38"-17,21 19 9,-7 1 49,-6 1-8,-13 2-11,-9 5-30,-8 1-9,-11 2 0,-5 2 53,-7-1-45,-12 3-2,-8 1 1,-10 2-2,-1 1 28,-4 16-12,-10 9 11,-7 6-26,-11 9 3,-5 8 15,-2 4-20,10 5 5,10-3 7,11-1 3,13-1 1,11-1-7,20 2-10,18 2 27,15 1-19,19 7-5,13 6 0,13 8-6,14 5-1,15 3 1,4 2 0,28 2-4,17 1 6,18-2-2,24 0 12,25-3-9,29-5 1,25-10-4,15-13 10,20-15 10,16-20-20,14-15 2,12-8 13,15-18-12,12-19 4,13-14 0,14-14-3,11-7 11,4-6-15,-2 2 2,-8-2 6,-17-2-7,-22-2-2,-21-2-5,-20-1 6,-23-2 9,-17 2-8,-25-1-1,-26 7 0,-28 5 3,-30 6-3,-23 2 0,-24 0 2,-25 0-1,-12 3-1,-35 1 0,-22 4 1,-21 2 2,-19 4-3,-20 4 0,-14 8 0,-10 10 5,-5 14-5,-2 13 0,-5 3 11,-2 18-11,-3 13-1,1 5-2,15 5 3,20-3-9,26-6 7,27-1-6,23-5-16,20-4-66,17-3-82,13-4-88,7-5 222</inkml:trace>
  <inkml:trace contextRef="#ctx0" brushRef="#br0" timeOffset="57258.6829">15182 8416 636,'0'0'5,"0"0"38,0 0 57,0 0-86,0 0-12,41-62 16,27 35-17,32-9-1,25-3 8,24 1-6,10 3-4,-3 3 2,-12 5 0,-16 7 1,-21 5-1,-24 7-12,-23 4-25,-27 4-118,-27 0-90,-14 15 0,-33 1 127</inkml:trace>
  <inkml:trace contextRef="#ctx0" brushRef="#br0" timeOffset="57561.5001">15119 8833 539,'0'0'30,"0"0"19,0 0-44,92-33-4,-21 3 12,25-11-13,20-10 14,22-2 1,10 1-11,3 6-1,-8 8-3,-13 9 0,-15 7-1,-20 7 1,-19 8-3,-21 7-4,-23 0-16,-19 2-67,-13 9-170,-24 7 103</inkml:trace>
  <inkml:trace contextRef="#ctx0" brushRef="#br0" timeOffset="57933.7967">14800 9319 594,'0'0'22,"0"0"24,0 0-18,0 0-14,111-65-10,-31 33 2,15-5 6,10 1-11,15 0 3,6 2 3,6 1-5,7 0-4,-5 1 0,-9 4 2,-13 5 0,-22 4 0,-15 7-5,-18 6 3,-16 5-10,-11 1 2,-17 3-28,-13 11-191,-15 5 65,-26 3 19</inkml:trace>
  <inkml:trace contextRef="#ctx0" brushRef="#br0" timeOffset="58359.809">14238 10242 410,'0'0'10,"104"-62"7,-15 20-4,22-5 12,27-7 6,14-1-5,3-1-5,1 1-18,-3 2 4,-1 3 10,1 2 4,0 4-11,-8 3-3,-11 1 0,-15 4-2,-15 1-5,-11 6 0,-14 6 1,-17 11 0,-18 7-2,-24 5-1,-20 3-23,-15 15-152,-34 7-37,-20 0 25</inkml:trace>
  <inkml:trace contextRef="#ctx0" brushRef="#br0" timeOffset="60395.965">15413 8583 339,'85'-35'7,"23"3"2,19-3 1,9-1-4,5 1 10,-5 4-11,-4 3-3,-8 3 21,-6-1-8,-6 2-15,-11 0 1,-9 3-1,-17 7 19,-15 4-6,-16 4-2,-15 3 38,-10 1-49,-11 2 0,-8 0-4,0 0-8,-6 4-11,-15 9-16,-12 3 38,-13 3-45,-8 0-125,-7 2-19,-4-2 189</inkml:trace>
  <inkml:trace contextRef="#ctx0" brushRef="#br0" timeOffset="60984.3337">16217 8824 54,'0'0'422,"0"0"-386,2-70 29,-2 58 9,0 7-33,0 3 5,0 2-13,0 0-24,0 0-9,0 18-20,0 16 20,0 18 0,0 16 1,-6 7-1,-5 6 2,1 1-1,-2-2-2,1-3 0,-3-1 1,1-7 0,0-9-4,3-11-14,1-14-62,2-16-118,1-11-141</inkml:trace>
  <inkml:trace contextRef="#ctx0" brushRef="#br0" timeOffset="61363.3802">15949 9382 631,'0'0'14,"0"0"-14,0 0-3,-4 81-3,10-48 6,7-1 0,3-3 2,5-3-4,2-6 3,4-2-1,1-6 4,3-4-4,0-5 0,4-3 7,-1-3-4,2-15-1,1-6 1,0-5-1,1-4 2,-2-1-4,-2-1 0,-3 5 8,-5 2-7,-7 10-2,-6 8 1,-8 4 0,-3 6 1,-2 0-1,0 0-12,-5 9-61,-13 9 5,-11 5-58,-10 4-154,-4 2 173</inkml:trace>
  <inkml:trace contextRef="#ctx0" brushRef="#br0" timeOffset="62552.7748">16135 10319 16,'0'0'327,"0"-97"-261,0 63-10,0 7 21,0 4-50,0 8 28,0 5 17,0 5-18,0 3-2,0 1-30,0 1-19,0 11-6,0 24-23,0 21 26,2 22 10,0 13-10,-1 6 1,-1 0-1,0-10 0,0-9 3,0-7-3,0-10 0,0-6 2,0-4-2,0-8 0,-3-6-2,-5-8-5,-1-9 6,-1-8-107,-3-8-256,-1-4 32</inkml:trace>
  <inkml:trace contextRef="#ctx0" brushRef="#br0" timeOffset="62929.7282">16007 10771 631,'0'0'24,"0"0"11,0 0 6,0 0-11,0 0-24,0 0-6,-7 6-13,20 38 13,3 15 17,4 9-12,3 2 5,2-4-10,4-2 0,-1-8 1,-1-7-1,-3-10 0,-3-12-1,-1-9 2,-4-9-3,3-9 0,4 0 2,4-17 18,7-14-18,3-10 0,1-7 1,-4-1-1,-6 1 1,-4 11-1,-9 11 0,-7 10 1,-4 9-1,-4 7-1,-2 0-5,-22 5-300,-13 9-97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7:54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16007 5460 538,'0'0'50,"0"0"6,0 0-19,0 0-33,0 0 1,0 0 20,0 0-25,-6-10 15,6 10-14,0 0 2,0 1-6,0 11 2,9 5 1,12 5 4,9 3-1,23-3 1,30-9 5,40-12 8,42-5 22,34-24-29,17-12-2,7-6-5,-11-3 4,-14-3-2,-17-2-5,-24 2 0,-27 4 9,-27 9-9,-28 8 0,-23 6 12,-17 10-7,-15 4-5,-11 6 3,-5 3 0,-4 2-1,0 0-2,0 0 0,0 0-5,-2 0 8,-9 2-4,-3 7 1,-4 4 0,0 1-7,4 1 3,3-1-9,0 3 7,1 1-20,-2 2-50,-3 0-111,-2 3-26,-2-4 17</inkml:trace>
  <inkml:trace contextRef="#ctx0" brushRef="#br0" timeOffset="8463.2047">14575 4681 811,'-129'-35'0,"-14"13"0,-16 10-9,-20 7 9,-18 5-6,-17 1 6,-15 16-2,-17 8-11,-7 6 13,-8 6 0,-1 4-3,0 6 3,3 4 1,0 7-1,4 6 0,6 10-3,4 9 3,11 6 2,12 6-2,13 0 0,18-4 1,25-1-1,29-8 0,33-4-3,29-4 3,32-5 0,33 2-5,15-1-8,43 4 11,23-1-1,26-2 2,30-8 2,28-11-1,32-17 0,27-19-1,29-16 1,24-19 8,21-21-8,16-17 0,8-18 0,-5-11 0,-5-6-6,-18-4-29,-19 1 10,-23 1 20,-27-7 5,-24-3 4,-24-3 7,-21-6 14,-22 8-12,-27 9-11,-30 18 0,-34 20 12,-28 13-14,-19 14 23,-39 10-21,-27 9-1,-26 12-1,-25 3-7,-13 21 4,-12 11-1,-8 7 1,0 10-4,5 5-44,8 2-71,17 1-105,11-3 8</inkml:trace>
  <inkml:trace contextRef="#ctx0" brushRef="#br0" timeOffset="9780.5839">5549 9493 569,'0'0'25,"0"0"16,0 0-27,0 0 31,0 0-45,0 0-28,-28-8 24,51 42 4,7 11-6,6 7 5,5 0 1,9-5 1,10-9-1,14-14 0,20-20 3,18-8 2,20-33 16,11-22-17,11-22-3,8-13 30,6-9-28,5 0-3,1 1 5,-2-2 0,-15 1-2,-7 7-3,-10 9 1,-11 13 2,-15 20-3,-19 21-10,-29 23-4,-23 12-189,-26 29-120</inkml:trace>
  <inkml:trace contextRef="#ctx0" brushRef="#br0" timeOffset="10398.5663">11677 9727 809,'0'0'0,"-84"7"0,68-4-1,16 0-1,2-3-27,32 0 21,25-10 8,33-22 14,37-25-14,32-24 3,26-14 7,23-9-10,9 7 0,1 6 5,-9 4-5,-12 5 0,-13 2 9,-11 4-5,-13 7-2,-19 12-2,-27 11 0,-29 17 0,-26 14 0,-24 15 0,-21 3-5,-16 23-3,-9 10-7,-30 12-21,-18 6-42,-20 2-207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8:16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11668 6452 60,'0'0'81,"-43"-91"-4,4 45 29,-11 2-70,-9 0-22,-14 4 22,-13-4-30,-17 1-6,-8 0 20,-15 3-17,-13 2 14,-8 5 9,-11 4-6,-14 5 13,-15 3-24,-14 7 2,-10 8 27,-7 6-29,-6 0 4,-9 10-7,-4 13-2,-7 11 8,-8 16-12,-3 14 0,-3 16-3,1 9 4,5 9-1,11 0 0,17 2 4,18 0-7,21-2 3,10 7 0,16 2-1,23 2 1,22 5 0,22-6 0,19-4 3,14-2-11,17-4 8,16-2 0,21 2-8,5-5 8,32-1-9,16-3 3,18-5 6,20-6-1,26-7 1,25-10 0,26-14 7,17-11-7,12-10 0,15-11-2,18-7 5,10-8 18,12-2-21,3-17 0,6-8 4,-2-5-2,0 0-2,-9-4 0,-9-2 3,-10-2-5,-11-9 2,-10-5 0,-10-6 7,-5-6-7,-9-10 0,-13-7-1,-13-5 13,-12-6 2,-16 1-14,-11-3 0,-18-5-1,-21 1 5,-20-4-6,-20-2 2,-22 1 0,-15 6 2,-19 7-2,-28 11 0,-21 11 30,-21 9-19,-18 11 0,-17 11-11,-15 15 1,-18 13-4,-14 11 3,-13 3 0,-3 18 2,2 7-2,6 8-3,6 2 2,10 3 1,14-3-8,22 0 8,33 0-14,25 1 6,25-3-172,14-5-275</inkml:trace>
  <inkml:trace contextRef="#ctx0" brushRef="#br0" timeOffset="1755.9911">11332 7961 78,'0'0'134,"0"0"331,0 0-403,0 0-62,0 0 3,0 0-15,0 0 7,48-16 5,7-16 33,25-18-28,20-7-3,13-3 0,7 5 6,-11 9-3,-18 8-5,-21 8 0,-27 11-7,-23 6 3,-20 6-7,-6 1-130,-25-1-315</inkml:trace>
  <inkml:trace contextRef="#ctx0" brushRef="#br0" timeOffset="5011.4863">15873 2959 526,'-75'-34'9,"0"6"-4,-1 4-5,-2 4 0,-2 1 5,-4 1-6,-5 3 1,-13-4 0,-18 2 1,-16 1 6,-18 3-7,-12 3 1,-12 6 1,-20 4 2,-17 0-4,-14 6 0,-5 4 9,-4-1-1,0-2-2,3 2 18,-3 3-12,-5 8 35,-8 8-47,-6 9 1,-12 7 17,-5 8-15,6 2 3,9 2 2,11 2-2,21 2 14,17 2-20,15 3 0,26 8 19,18 8-15,16 3-1,15 0-3,16-5 9,19-5-22,22-1 13,21 1 0,17 6-10,18 1 12,7 11-5,27 4 2,23-1 1,20 0-8,18-7 8,18-7 0,12-7 3,19-11 1,23-10-4,28-13 0,23-10 0,20-11-2,22-11 2,21-8 0,20 0 4,23-13-1,14-3 5,-4-3-8,6-2 7,-12-4-8,-13-6 1,-6-9 0,-13-9 2,-16-13-1,-11-10-1,-10-16 0,-12-10 6,-8-10-3,-9-5-3,-14-1 0,-21-1 9,-25 2-6,-35 3-3,-42-1 0,-41 10 1,-34 5 57,-18 8-58,-42 15 0,-30 11-8,-32 9 28,-27 13-27,-26 12 7,-25 11 0,-26 9-7,-23 8 7,-18 0 0,-9 10-5,1 4 11,11 2-12,4 5 1,12 2 5,6 6-7,16 1-2,31-3 9,43 0-9,42-1-32,35-1-2,22 1-126,17 0 55,14-1-65,11 1 41</inkml:trace>
  <inkml:trace contextRef="#ctx0" brushRef="#br0" timeOffset="6243.8344">15318 4356 637,'0'0'51,"0"0"-38,0 0-8,105-65-3,2 23-2,38-8 0,24-8 0,13-3 0,6-2-2,-3 2 5,-10 1-3,-11 2 0,-21 4 1,-22 8 0,-30 6-1,-22 13 0,-22 10 18,-24 8-17,-11 7 7,-11 2-8,-1 0-4,-4 0-4,-18 11 0,-13 9 8,-12 7 1,-3 2 6,1 2-10,4 2 3,5-1-5,5-3 1,3 0-51,3-3-39,1-3-63,3-2-87,-2-7 184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8:33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13014 12329 207,'0'0'120,"0"0"-43,61-17-52,-42 12-8,-2 0-13,-1 2 14,-3 0 40,-5 1-44,-3 2-10,-3 0 14,-2 0-8,0 0 29,0 0 38,0 0 12,-8-5 17,-12-3-68,-7-6-38,-10 0-70,-7 0 70,-8 2 14,-7 1-14,-7 0 5,-9 2 6,-6 2-11,-10-1 0,-7 5 0,-7-3 3,-5 5-6,-12 0 2,-8-1 1,-9-1-1,-7-1 1,-6 1 0,-7 3 0,-5 0 1,-5 0-2,-8 0-5,-6 0 6,-2 0-10,-4-1-6,-3-5 15,-3-1 1,-1-1 0,-2-2 0,2-2-3,1 0 3,-1-3 2,-1-1-2,4-3 0,3-1-2,-1 3 2,1 0 0,0-1-6,2 3 0,0 2 4,-3 4-8,-3 3-8,-1 2 15,-2 2-11,0 2-9,-4 0 23,1 8 0,3 8 2,3 4-2,8 2 0,0 2 1,5 2-1,5-2 0,6-1-2,9-1 8,2-5-7,-1-1 1,2 0 0,2 1 4,1 1-4,3 0-3,1 1-4,-1 0 14,6 2-3,7 1-4,5 2 0,9 3-5,8 4 5,4 0 0,8 0-5,5-2 18,7-2-12,9-3-1,6-2 0,12 1-1,7-1 1,3 0 0,3 1-6,7-3 15,7-2-12,4-3 3,9-3 0,6-1-3,4 0 3,9 0 0,1-4-5,2 3 11,3-1-17,0-3 11,1-1 0,0-2-10,0-3 10,0 0-10,0 0 8,0 0 4,0 0-6,0 0 4,0 0 0,0 0-1,0 0 1,0 1 0,0 3-4,8 7 10,3 5-13,9 13 7,3 11 0,7 11 2,6 9-2,8 1 0,4 4-7,4 1 17,4 0-11,3 1 1,1-5 0,1-5-2,1-5 2,-1-8 0,-6-4-3,-3-6 11,-2-5-11,0-8 3,-2 0 0,-1-7-4,-3 1 4,1-3 0,1-2-6,4-2 16,6-1-17,2 0 7,5 1 0,10 0-4,11 6 4,7-1 0,14 3-2,7 3 8,4-2-16,7 5 10,4-2-7,5-5-5,3-4 2,1-10-13,3-1 13,0-5-16,0-14 19,-1-4 3,4-4 4,0-6 0,2-1 1,2 1-1,-3 2 0,2 6 3,1 5 8,4 2-11,5 3 1,2 6 18,5-4-16,1 4 2,4 2 4,1-3-6,-1 4 12,1 1-15,-3-2 0,-4-3 11,5 0-5,-1-5-6,-3-3 17,2 3-14,-4-2 31,-1 0-32,5 0 2,-1 2 23,-1 1-24,-1 3 2,-4 1 2,0 2-3,0 3 12,-2 1-15,-2 4 0,-5-2 8,-7 2-7,-5 0-2,-7 0 0,-1 0 2,-3-5 6,-2-1-8,-7-3 0,-6 2 8,-1-8-5,-6 1 5,-5-1-4,-1-5-2,1-3 19,-4 1-21,-4-7 0,-6 2 5,-4 0-3,-7-3-2,-2 0 0,-8 3 5,-8 0-3,-8 1-2,-7 1 0,-9 4 0,-12 7 6,-7 6-6,-9 6 15,-3 0-1,0 0 69,0 1-8,-4-17-44,-8-24 0,-1-12-31,-5-18-116,-1 3 115,-8 9 1,-4 4 2,-9 6-2,-3 4 0,-11 5-11,-3 3-39,-7 7 29,-3 6 12,-1 5-6,-2 5-75,-1 1 12,-4 0-86,-4-1-217,-3-2 211</inkml:trace>
  <inkml:trace contextRef="#ctx0" brushRef="#br0" timeOffset="684.1836">7076 11189 706,'0'0'69,"0"0"-60,0 0-7,36-57 9,7 29-11,15-7 0,9-3-1,6 0 7,5 0-10,-1 0 4,1 5 0,-3 0 2,-2 1-2,-5 3 0,-5 2-2,-10 6 7,-10 7-10,-14 8 5,-8 5-4,-9 1-5,-8 10-57,-4 15-80,-9 7-24,-22 7-98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8:53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8189 4392 6,'0'0'570,"-55"-103"-569,7 60 8,-13 4 21,-14 1-23,-9 3-5,-14-1 18,-12-2-20,-14 4 0,-17 1 14,-15 3-14,-10 8 28,-12 7-28,-15 10 0,-16 5 3,-19 1-3,-13 12 0,-9 8-2,-8 4 2,1 4 0,5 5 0,1 10 8,8 9 2,13 9-10,11 15 0,17 9 9,18 9-8,15 5-1,15 3 0,29-4 2,31 0-5,30-2 3,33-3-1,24 10-19,14-1 21,34-2-1,25-9 0,27-18 5,32-18-13,21-20 8,22-18 0,26-18 8,21-10-7,22-30-1,13-16 0,8-15 9,-1-14-15,-9-6 6,-11-2 0,-16 0-2,-19 4 8,-18 2-6,-16 4 14,-22 3-11,-25 9 14,-30 14-17,-31 16 0,-29 16 6,-20 14 3,-11 10-6,-23 1-3,-15 10-4,-10 14 0,-2 11-29,3 2-174,7 0-202</inkml:trace>
  <inkml:trace contextRef="#ctx0" brushRef="#br0" timeOffset="597.3779">9483 5516 49,'0'0'56,"0"0"162,0 0-83,0 0-28,0 0-27,0 0-43,21-52-5,8 52-31,19 0 14,23 0 0,33 0 9,27 0 10,28 0-34,16 0 2,3 0-1,-1 0 2,-9 0-6,-6-6-18,-12-7 7,-19-3 12,-18 2-29,-29 4-20,-27 4-76</inkml:trace>
  <inkml:trace contextRef="#ctx0" brushRef="#br0" timeOffset="2117.1557">13126 5613 167,'0'0'332,"0"0"-303,0 0 1,0 0-30,0 0 0,0 0 8,0 0-2,44-8 1,29 3 7,39-5 3,48-1 12,55 0-29,40-1 0,39 5 14,33 3-14,13 4-3,15 0 2,3 5-13,-18 3-69,-14-8-213,-17 0 296,-20-8 110,-13-10 10,-14-2-17,-22 4 40,-22 1-114,-23 6 24,-29 3 2,-31 4-46,-28 2 23,-31 0-32,-31 3 0,-24 6-5,-21 0 1,-14 4-4,-27 4 1,-16 1-44,-13-6-198</inkml:trace>
  <inkml:trace contextRef="#ctx0" brushRef="#br0" timeOffset="3205.2955">19455 5942 595,'65'-12'29,"41"2"-29,44-2 11,35 4 2,31 1 29,20 0-14,12 1-21,-1-2 15,-8 0-17,-15-3-5,-21-1 2,-28-2 2,-34 2-8,-41 3-1,-45 6-32,-47 1-126,-42 2-136</inkml:trace>
  <inkml:trace contextRef="#ctx0" brushRef="#br0" timeOffset="3611.4812">3664 7398 365,'0'0'0,"-70"-26"-13,50 16 13,6-5-140,9-3 17</inkml:trace>
  <inkml:trace contextRef="#ctx0" brushRef="#br0" timeOffset="4039.78">3137 7151 554,'0'0'19,"145"-69"-19,-18 24 0,28-7 3,27 2 1,30 10-4,20 15 0,12 17 6,6 8-12,-4 9 6,-1 6 0,0-8-7,4-7-3,8-9 10,1-17-1,1-8 4,3-1 31,-10-1-19,-15 6 5,-21 6-6,-36 10-14,-37 9 0,-40 5-10,-42 0-183,-40 8-152</inkml:trace>
  <inkml:trace contextRef="#ctx0" brushRef="#br0" timeOffset="4712.8669">9833 7515 747,'0'0'10,"105"-25"2,3 6-12,37-5 0,25-3 12,18 0-10,7 4-2,-5 5 0,-10 3 3,-20 5-9,-21-3-9,-18 4 13,-15 3-9,-19 6 5,-23 2-26,-27 15-332,-25 2 120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2:59:30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15744 2423 93,'0'0'684,"-19"-77"-678,17 51-1,2 7 36,0 4-22,9 4-11,-1 3-3,-2 6-5,2 2 20,6 10-20,10 28-10,5 29 10,1 38 3,-9 33 14,-11 26-14,-9 8 1,-1-9 5,-2-17-9,-1-18-2,3-20-3,2-18 5,11-19-8,2-17-18,-2-16-104,-2-19-191,-3-19 47</inkml:trace>
  <inkml:trace contextRef="#ctx0" brushRef="#br0" timeOffset="466.8295">15682 2177 776,'0'0'7,"0"0"1,0 0 19,39-74-26,36 43-2,29-9-4,20-4 5,13 2 3,8 0-3,2 4 0,-3 6 1,-9 6 2,-19 12-6,-19 12 3,-24 2 0,-18 28-8,-16 15 7,-10 16 1,-8 18 2,-8 13-1,-3 17 31,-3 12-24,-1 5-7,1 7 18,2 2-19,0-3 0,-2-6 0,0-13 2,0-11-4,-3-14 2,0-15 0,-2-14-2,-1-14 2,-1-15-6,0-11 0,0-9-18,-12-8-56,-8-8-128,-7-24-192</inkml:trace>
  <inkml:trace contextRef="#ctx0" brushRef="#br0" timeOffset="762.6599">15885 3468 205,'0'0'590,"0"0"-559,0 0-24,0 0-7,0 0 1,63-23 0,34 0 11,27-7-4,21-5 1,18-2-5,5 0 2,-4 3 6,-7 1-12,-18 6-3,-21 8 0,-23 10 3,-33 5-58,-36 3-566</inkml:trace>
  <inkml:trace contextRef="#ctx0" brushRef="#br0" timeOffset="1626.7184">18937 1772 36,'0'0'694,"-43"-58"-618,29 44-56,9 7 36,2 7-31,3 1-25,0 26-28,5 25 28,6 27 12,6 24-11,1 18 15,3 7-15,1 5 7,-1-2 0,1-1-8,-4-10 0,1-17-4,-1-18 2,2-19-10,-4-15-20,0-10-17,-6-15-205,-6-19-315</inkml:trace>
  <inkml:trace contextRef="#ctx0" brushRef="#br0" timeOffset="2043.9462">18540 1760 180,'0'0'727,"-41"-63"-723,41 42-3,30-1-1,27-3-9,29-2 9,21-1-3,18 1 3,17 6 0,12 4 1,8 6 0,0 5-1,-10 6-2,-14 0 2,-24 0-7,-20 11 7,-23 5-11,-16 5 3,-10 8 8,-9 9 0,-8 15-10,-6 20 5,-6 19 2,-9 15 6,-4 8 3,-3-2-6,0-4 1,-3-3 6,-6-5-7,0-5 0,2-5 0,1-13 0,1-14-34,-3-16-1,-7-15-32,-9-15-190,-9-12-134</inkml:trace>
  <inkml:trace contextRef="#ctx0" brushRef="#br0" timeOffset="2380.8148">18691 2950 918,'0'0'4,"0"0"-8,0 0-24,63-16-36,29-1 64,29-12 7,31-7 2,25-6-4,17-4 5,11 0-1,-3 2 9,-8 6-14,-18 6-2,-18 7-1,-23 4 4,-27 7-7,-28 6 2,-30 4 0,-25 4-1,-18 0-10,-7 4-5,-17 13-16,-27 6-9,-21 1-85,-25-2-474</inkml:trace>
  <inkml:trace contextRef="#ctx0" brushRef="#br0" timeOffset="2722.1297">17735 2625 801,'0'0'70,"0"0"-31,0 0-39,102-50 0,-10 22 0,21-6 0,15 2 0,8 1 2,4 3-1,-2 6-2,-13 4-1,-18 2-34,-27 1-265,-26-1-54</inkml:trace>
  <inkml:trace contextRef="#ctx0" brushRef="#br0" timeOffset="3054.89">18793 2208 850,'0'0'10,"0"0"-10,0 0-8,0 0-13,0 0 21,0 0-5,12-8 4,6 9 1,6 9 10,6 5-7,2 1-3,-4 2 0,-5 2 1,-8-2-4,-8 1 1,-7-1 2,-4 2 1,-19 1 3,-9 1-4,-11 2 0,-7-1 1,0 0-4,4-6 0,7-2 3,11-5 5,9-1-5,7-2-2,3-2-46,0-5-439</inkml:trace>
  <inkml:trace contextRef="#ctx0" brushRef="#br0" timeOffset="3427.675">17928 2391 749,'0'0'6,"-75"19"-3,27 15-5,-8 10 8,-1 6-10,2 4 4,5 2 0,12-1 0,16-9 0,14-5 0,8-11-3,6-4 5,18-6-4,13-5 3,10-8-1,12-6 8,8-1-8,3-5 0,6-10 8,-1-4-4,-1 2-4,-6 1 0,-4 7-1,-12 6-2,-16 3-248,-19 0-164</inkml:trace>
  <inkml:trace contextRef="#ctx0" brushRef="#br0" timeOffset="5281.4204">6534 4207 84,'-73'-29'198,"-7"2"-88,-4 7-59,-9 4 14,-9 9-37,-12 7-13,-14 1-15,-15 18 5,-13 8 6,-9 4-11,-5 9 0,5 6 20,9 8-19,5 9 7,8 6-2,8 3-1,7 1 6,15 0-11,20 1 0,23-3 9,26-2-9,26 4-3,18 8-1,44 13 4,33 6 21,32 4-21,32-3 0,25-17 16,19-22-13,24-24-3,17-28 0,15-13-23,11-33 11,3-14 2,2-9 10,-7-10-7,-11-7 9,-15-4-2,-20-5 0,-14 1 6,-20 4 31,-23 0-21,-21-1 16,-19-1-2,-21-2-7,-20-1 8,-24-1 1,-26 0-29,-16 6 16,-44 7-19,-24 10 0,-25 10 1,-27 12 1,-25 12-4,-24 16 0,-28 13 2,-21 5 10,-12 22-10,-11 13 0,-3 9 0,5 6 0,15 6 0,20 2-1,29-2 9,32-7-11,32-10 3,38-5 0,29-1-7,30-1 7,14-1-29,18-5-299</inkml:trace>
  <inkml:trace contextRef="#ctx0" brushRef="#br0" timeOffset="62230.8594">17054 6443 122,'0'0'743,"0"0"-743,-13-68-1,13 68 1,0 8-8,0 27-38,0 21 46,2 28 0,0 21 4,-1 28-5,1 18 2,3 11-1,2-1 5,5-15-5,1-14 0,3-19-1,2-18-12,0-15-45,-3-15-75,-3-14-65,-1-17 46,-4-16-74</inkml:trace>
  <inkml:trace contextRef="#ctx0" brushRef="#br0" timeOffset="62675.1585">16964 6516 111,'0'0'400,"-3"-54"-154,22 20-246,28-2 1,20-5-3,23-4 3,12-1-1,8-3 0,4-2-1,-1 2 1,-6 3 0,-9 8 4,-9 10-7,-12 11 3,-12 17 0,-10 10-1,-8 34-3,-7 25 4,-2 26 8,-5 20-8,-1 13 3,-3 10-3,-3 4 9,-4-3-8,-3-6-1,-4-10 0,1-12 3,-1-16 1,-3-7-8,-3-10 6,-4-10-2,-5-7 0,0-12-23,-11-11-95,-9-14-111,-8-15-70</inkml:trace>
  <inkml:trace contextRef="#ctx0" brushRef="#br0" timeOffset="62975.9927">17327 7911 85,'0'0'670,"0"0"-654,0 0-16,0 0-17,0 0-27,100-79 43,-29 45-2,9-3-6,7 2 9,8-2 18,3 2-11,0 5 2,-1 1-4,-8 8-3,-7 7-2,-13 5 0,-15 7-8,-17 2-275,-15 0-128</inkml:trace>
  <inkml:trace contextRef="#ctx0" brushRef="#br0" timeOffset="63615.5381">18372 7173 824,'0'0'14,"0"0"0,0 0 2,0 0-13,0 0-6,125-60 1,-25 36 2,19-4 3,18-3-2,11 2-1,6 0 0,-1 0 2,-2 2-5,-10 2-4,-14 0 7,-15 5-11,-20 4-9,-24 3 5,-16 3-10,-19 0-97,-15-1-79,-14 2-3,-4-6 37</inkml:trace>
  <inkml:trace contextRef="#ctx0" brushRef="#br0" timeOffset="63933.3559">19567 6577 861,'0'0'13,"0"0"-12,0 0-1,0 0-12,89-13 12,-26 11 1,5 1 1,3 1-4,-1 0 2,-4 0 0,-9 1 5,-9 11-3,-6 6-2,-8 8 0,-10 8-1,-10 10-3,-12 6 3,-2 6 1,-9 3 6,-9-1-5,-2 0-1,2-5 0,0-4 0,3-6-1,-1 0-16,5-7-35,4-11-230,7-13-121</inkml:trace>
  <inkml:trace contextRef="#ctx0" brushRef="#br0" timeOffset="64215.5998">20628 6174 1208,'0'0'21,"0"0"-21,0 0-1,0 0-11,-2 59 4,14 22 8,-2 10 1,1 7 5,1 2-9,2-4 3,2-3 0,3-3-4,0-5 4,-1-4-4,-2-8-20,-4-7-81,-4-10-70,-5-15-66,-3-18-224</inkml:trace>
  <inkml:trace contextRef="#ctx0" brushRef="#br0" timeOffset="64630.6678">20336 6075 1030,'0'0'0,"-25"-73"4,29 59-8,38 0-10,26-3 2,30-3-1,16 0 3,13 4 10,5 2-7,4 2 7,1-1 0,0 3 0,2 0 0,-10 3-10,-10 7 10,-21 0 0,-21 0-5,-19 13 10,-14 4-8,-12 6 3,-5 12 0,-9 16-2,-5 17 2,-9 18 0,-4 20 20,0 11-20,0 8 15,-8 1-15,2-3 7,3-9 0,1-6-7,0-10-4,-2-9-3,-4-10-13,-5-9-114,-5-17-289</inkml:trace>
  <inkml:trace contextRef="#ctx0" brushRef="#br0" timeOffset="65009.4513">20153 7614 1203,'0'0'0,"85"-28"-8,29 12-9,40-6-99,24-7 99,12 0 13,1-1 3,-4-1-11,-6-2 8,-9-1 0,-12 1 4,-17 6 24,-13 7-20,-21 5 8,-19 6 4,-22 6-14,-25 3-2,-18 0 0,-16 0-3,-9 3-3,-22 7 5,-18 5 1,-16 6 3,-13 2-3,-6 1-15,-2 1-45,-1-3-165,3-10-420</inkml:trace>
  <inkml:trace contextRef="#ctx0" brushRef="#br0" timeOffset="65399.503">21052 6866 844,'0'0'73,"65"-32"-68,5 15-5,21-1 20,7 3-16,-3 0-7,-3 2 5,-9 2-2,-4 3 0,-6 1-7,-6 2-23,-10 3-198,-13-3-169</inkml:trace>
  <inkml:trace contextRef="#ctx0" brushRef="#br0" timeOffset="68742.6513">7602 9788 514,'0'0'22,"0"0"14,0 0 37,0 0 0,-26-59-58,46 45-15,10-3 8,14 0-3,24 0-6,32 1 2,37 3 1,35 6 3,31 7-5,21 0 0,24 15 8,18 12-8,9 10-7,3 4 1,-6-7-86,-12-5-76,-10-14 70,-11-6 51,-12-8 30,-15-1-153,-14-17 170,-15-10 365,-18-1-249,-12 1-6,-12 7-66,-18 6-23,-16 5 7,-18 7-24,-25 2-2,-19 3-1,-18 8-1,-18 3 0,-9 3-18,-9 7-15,-23 3 22,-15 0-186,-11-6-312</inkml:trace>
  <inkml:trace contextRef="#ctx0" brushRef="#br0" timeOffset="70348.8558">5226 10392 539,'0'0'6,"0"0"26,0 0-3,0 0-29,0 0-25,0 0 14,0 0 6,24 36 5,20-33-2,19-3 5,17-14 26,20-22-13,17-15-4,21-9 9,11-9-5,10 1-3,0 4-13,-20 10 9,-19 12-7,-25 13-2,-26 13 0,-18 12-2,-16 4 1,-12 11 0,-14 18-14,-9 17-9,-6 13-27,-22 10-162,-11 4-23</inkml:trace>
  <inkml:trace contextRef="#ctx0" brushRef="#br0" timeOffset="71738.437">5637 11198 494,'0'0'32,"0"0"-13,0 0 1,0 0-20,0 0-17,0 0 13,0 0 1,0 46 6,17-27-7,9-2 4,11-3 0,16-8 12,19-6-8,24-8 19,14-21-20,17-16 1,6-10 7,0-10-11,-6-2 0,-11-2 10,-7 2-10,-11 7 4,-11 5 0,-12 10-2,-14 9 9,-13 7-11,-11 10 0,-13 9 0,-6 6 0,-8 4-5,-6 4-10,-4 16-28,-4 8 39,-19 7-48,-9 4-226,-9 2 53</inkml:trace>
  <inkml:trace contextRef="#ctx0" brushRef="#br0" timeOffset="72656.4134">6875 12329 527,'0'0'5,"0"0"46,0 0 28,0 0-54,0 0-25,0 0-2,-8-24-1,21 24-4,10 0 6,11 0-3,12 0 4,13 0 3,15-9-3,19-10 0,22-19 14,19-20-11,15-20-1,16-11 0,10-3-2,6 1 5,4 9-5,-9 0 0,1 3 7,-9 1-5,-6 5 4,-9 6-4,-23 10-2,-21 7 10,-22 9-6,-20 11-4,-17 7 20,-17 10-18,-11 7-1,-9 4-1,-6 2-1,-6 0-2,-1 15-17,-5 15 8,-18 10 6,-13 8-104,-9 1-171,-10-2-39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1:00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6840 3901 736,'-92'-39'8,"-6"3"0,-13 3 15,-13 5-20,-18 7 0,-15 6-3,-14 8 0,-16 7-1,-18 3 1,-15 17 0,-12 13-1,-8 8 1,-6 10 0,-1 7 0,0 4 0,4 7 0,9 5 0,13 4 1,18 9 14,22 5-10,24 3 3,23 4-3,19-3-4,20-2 2,20 0-3,22 0 0,19-1-3,21 5 3,13-1-6,18-2-6,27 0 9,19-8 2,18-9-2,19-5 3,15-13-5,13-11 5,26-10 0,20-12 2,26-10-2,19-14 0,14-3-3,18-15 6,7-18 3,7-12-6,0-11 0,0-9-5,-7-8 5,-4-7-2,-11-10 1,-10-6 2,-13-3 1,-14-5-2,-16 3 0,-22 2 9,-15-3-8,-20 2-1,-26-1 0,-24-1 0,-25 3 9,-25 4-5,-23 8 0,-12 12 11,-36 9-8,-20 7 1,-22 11 3,-22 10-6,-20 12 24,-20 12-28,-20 14-1,-23 2 0,-15 21-10,-16 11 7,0 8 3,8 7-2,18 3 2,27 1 0,26 0-5,20 0-27,28-1-77,15-4-321</inkml:trace>
  <inkml:trace contextRef="#ctx0" brushRef="#br0" timeOffset="1132.8444">7099 4848 539,'0'0'30,"0"0"58,0 0-45,0 0-40,115-46-4,-19 21 2,21-9 0,18-13 14,17-4-13,17-10 0,11-4 7,7-3-7,-7 0-4,-11 7-1,-17 8 3,-20 11 0,-16 8-5,-22 13-3,-24 11-7,-20 10-21,-25 12-47,-23 14-175,-8 8 29</inkml:trace>
  <inkml:trace contextRef="#ctx0" brushRef="#br0" timeOffset="56120.7117">13019 8222 481,'0'0'93,"0"0"-46,0 0-41,78-62-6,-27 31 4,10-7 0,12-2 30,10-6-29,16-2-1,10-2 34,6-2-30,6 1-6,-5 2-2,-9 6 0,-9 7-3,-14 5 3,-15 4 0,-12 6-2,-14 4 2,-14 7-6,-13 0-211</inkml:trace>
  <inkml:trace contextRef="#ctx0" brushRef="#br0" timeOffset="56536.9936">13964 7396 574,'0'0'36,"0"0"-10,0 0-26,0 0-2,0 0 2,105 14 5,-50 5-2,9 4 0,2 0-3,1 1 1,2-2 2,-1-1-3,0-5 0,-4-2 10,-5-2-7,-11-2-6,-12-1 1,-10 0 2,-11-1-2,-9 2 2,-6 1 0,-3 6 5,-20 10-5,-13 6 32,-14 9-28,-9 0-4,2-2 10,2-2-10,11-5 0,11-1-7,10-3 3,9-8-205</inkml:trace>
  <inkml:trace contextRef="#ctx0" brushRef="#br0" timeOffset="58349.9697">16019 7220 200,'0'0'613,"-9"-65"-610,7 43-3,2 7 6,0 6-3,0 6 6,0 3 22,0 0-30,0 3-2,13 25-25,8 20 26,8 20 4,1 18-4,-2 15 0,-4 5 11,-3 9-10,-3-4-1,1-6 0,-2-14-3,0-14 1,-2-12-26,-3-13-92,-3-16-162,-5-14-52</inkml:trace>
  <inkml:trace contextRef="#ctx0" brushRef="#br0" timeOffset="58795.712">15751 7154 775,'0'0'4,"-11"-63"-4,37 36 0,25-4-4,28-5 1,21-6-7,21-3 10,22-2 7,11 4-5,14 5-1,7 8-1,-9 3 3,-11 8-9,-21 9 6,-18 9 0,-19 1 0,-14 20 2,-13 11-2,-11 16 0,-11 15 0,-7 13-3,-11 12 3,-8 5 0,-10-1 10,-6-4-8,-6-3-2,0-6 0,-8-2 1,-8-4-2,-5 1 1,-4-8 0,-2 1 1,-5-4-1,-2-6-23,-5-6-174,-2-14-180</inkml:trace>
  <inkml:trace contextRef="#ctx0" brushRef="#br0" timeOffset="59116.5318">16169 8154 871,'0'0'0,"0"0"-12,126-44 0,-19 14 7,23-7 5,22-5 0,7-4 0,5 2 4,0-1-5,-5 2 1,-10 3 0,-8 3 1,-16 9 0,-21 7-1,-16 7 0,-24 8 1,-18 6-2,-19 0-8,-18 4-242,-9 6-150</inkml:trace>
  <inkml:trace contextRef="#ctx0" brushRef="#br0" timeOffset="60101.4946">17993 7498 703,'0'0'54,"0"0"-49,0 0 2,0 0 3,119-64-2,-32 44-9,14-3 1,17-1 0,12 0 3,2 2-3,-3 1 0,-8 3-4,-12 0 6,-11 1-4,-10 1-10,-13 0-32,-11-1-63,-14-3-124,-15-1 114,-12-5 30</inkml:trace>
  <inkml:trace contextRef="#ctx0" brushRef="#br0" timeOffset="60439.2969">19142 6931 678,'0'0'26,"0"0"-7,0 0-19,0 0 0,0 0-11,0 0 8,-3-1-4,31 14 7,10 1 22,9 0-22,6-1 0,2-2 5,0 1 6,-1-2-15,-6 1 4,-3 0 0,-6-1-2,-7 2 2,-9 0 0,-6 4-1,-9 4 8,-8 3-7,0 3 0,-12 2 0,-8 1 7,-3-1-7,-4 1 0,0-1 1,-3 1 5,5 3-12,4-2-4,4-7-209,9-10-92</inkml:trace>
  <inkml:trace contextRef="#ctx0" brushRef="#br0" timeOffset="60747.1268">20160 6754 906,'0'0'7,"0"0"-7,0 0 0,0 0-4,0 0 2,0 0-11,41-4 1,-28 48 16,-1 17-7,-2 10 3,-3 10 0,-3 5 0,-3-1 0,-1-2 0,0-7-2,0-11 2,5-9 0,3-11-47,1-10-121,0-12-160,-2-16 0</inkml:trace>
  <inkml:trace contextRef="#ctx0" brushRef="#br0" timeOffset="61147.8884">19912 6663 930,'0'0'13,"-45"-60"-14,45 43 1,28 2 0,29-2-2,25-2-3,24-2 5,13 1-13,10 0 13,6 1-5,-6 2-6,-4 3 11,-15 3-6,-11 3 3,-13 8 3,-14 0-4,-13 4 11,-14 13-14,-10 8 6,-6 6 1,-9 10-4,-3 10 0,-4 10 4,-6 10 0,-3 12 9,-4 4-13,0 1 4,-4 0 0,-6-11-1,0-5 2,-4-6-1,-2-6 0,1-6-51,-2-8-86,-1-12-109,-3-10 32</inkml:trace>
  <inkml:trace contextRef="#ctx0" brushRef="#br0" timeOffset="61486.6952">19942 7530 744,'0'0'83,"0"0"-83,94-22-3,-5 6-11,18-2 13,11-2 1,10-1 2,-2 0-2,0 1 0,-8 4 0,-8 1 6,-9 3-4,-13 2-2,-9 3 0,-15 2-2,-16 2 1,-14 1-6,-16 2 4,-13 0-17,-5 0-174,-21 2 3,-15 5 50,-16-3-13</inkml:trace>
  <inkml:trace contextRef="#ctx0" brushRef="#br0" timeOffset="63318.6409">5975 5906 513,'0'0'67,"0"0"-64,0 0 64,0 0-18,0 0-44,0 0-10,0 0-1,-32-16 6,32 16-21,6 0 21,6 2 0,2 3 8,3 0 4,2-1-12,10-2 0,15-2 11,31-20 54,36-21-21,37-25-14,41-25 30,37-18-59,23-12 29,6-5-30,-5 13 2,-22 16 3,-28 18-5,-28 24 0,-41 18 0,-44 21-1,-49 16-2,-38 27-133,-38 19-123,-47 8-144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0:58:51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7766 3003 540,'0'0'20,"0"0"28,0 0-43,0 0-2,0 0-3,0 0 0,0 0 6,0 0 1,-5 7-7,24-7 36,17 0-17,25 0 20,28-1-36,31-5 9,37-3-3,33-1-9,34 1 0,29 0 0,23 5 0,19 4-3,8 0-22,9-3-41,4-4 7,2-15-15,6-6 74,-13-8-4,-19-5 26,-22 1-8,-40 2 4,-40 5 25,-47 10 25,-48 8-61,-45 8 5,-32 7-9,-25 3 4,-43 19-14,-27 4-11,-25-2-277</inkml:trace>
  <inkml:trace contextRef="#ctx0" brushRef="#br0" timeOffset="12037.6043">18702 5357 485,'0'0'59,"0"0"-40,0 0 26,0 0-28,0 0 31,0 0 32,0 0-55,0 0 11,-5-8-21,5 8 10,0-2 3,14 0-28,25-3 0,38-1 19,39-3-7,39 1-9,29 2 0,21 1-3,8 5 0,-9 0-8,-10 0 8,-21-1-1,-18-5 8,-13-7-16,-12-2 7,-14-1 2,-16-3 1,-20 4-1,-27 4 0,-21 3 5,-20 3 3,-12 2-16,-10 2 6,-36 1-28,-32 0-44,-42 0-351,-28 0 105</inkml:trace>
  <inkml:trace contextRef="#ctx0" brushRef="#br0" timeOffset="13410.3661">2964 6578 456,'0'0'31,"0"0"-31,0 0 0,0 0 0,0 0 6,0 0-6,0 0 0,-2 5 1,2-5 1,15 0-2,12 0 0,22 0 31,28 0-29,32-4 18,41-1-3,35 2-9,17 0-6,22 3-2,16 0 0,13 0-6,15-6 6,7-7 0,2-7-8,-9-7 16,-8-7-15,-13-6 7,-17-3 0,-19-2 24,-26 3-11,-21 5 9,-27 3 29,-24 7-14,-22 5 40,-24 6-75,-24 6 5,-18 3 27,-12 3-28,-11 3-6,-2-2 0,0 1 9,-4 2 10,-24 1-19,-10 18-12,-17 6-2,-11-3-209</inkml:trace>
  <inkml:trace contextRef="#ctx0" brushRef="#br0" timeOffset="16743.159">13689 6826 377,'0'0'36,"0"0"24,0 0-27,0 0-11,0 0-11,0 0-8,0 0 41,-32-29-15,32 29 4,0-1-4,0 1-21,0 0-1,0-1-7,5-2 0,20-5 23,18-6-16,26-8 4,23-5 5,22-4-12,18-3 1,10 3-5,10-1 0,2 0 9,3 1-9,0-1 0,-11 1-2,-14 2 9,-18 5-14,-19 8 6,-22 4 1,-20 7 0,-19 4 0,-18 1-8,-12 0-10,-4 4-61,-22 3-15,-15 0 53,-11-4-101,-9-2-177</inkml:trace>
  <inkml:trace contextRef="#ctx0" brushRef="#br0" timeOffset="17200.9187">14826 6227 528,'0'0'26,"0"0"6,0 0-32,0 0 0,68-4 7,-13 4-6,17 0 20,13 10-11,7 2-7,-3 5 28,-3 3-28,-5 0-3,-9 1 5,-7-1-3,-14 0-2,-11-2-4,-9 1 4,-9-1 5,-9 0-4,-8-2-1,-5-1 13,-4 1-12,-17 2 22,-9 2-16,-9 2 3,-10-1 23,-4-2-26,2 0 3,2-3 3,11-3-12,7-1 3,7-1-4,10-2 0,3 1-5,6 0 5,4 4-2,1-5-21,0-7-111,10-6-495</inkml:trace>
  <inkml:trace contextRef="#ctx0" brushRef="#br0" timeOffset="46943.9268">12446 12319 927,'0'0'9,"0"0"-7,0 0 1,0 0-3,0 0 0,0 0 0,0 0 0,0 0 0,-54-25-5,54 62 6,15 24-3,6 24 0,4 18 2,3 12 4,1 5-4,0-2 0,-3-11 3,-2-15-3,-3-15 0,-7-18 0,-2-13 0,0-13-4,-4-12-1,3-15-67,-8-6-301,-3-24-1</inkml:trace>
  <inkml:trace contextRef="#ctx0" brushRef="#br0" timeOffset="47397.4015">12264 12259 973,'0'0'1,"0"0"3,-22-57-4,54 26-5,20-9 2,21-4 3,24-3 8,20 1-8,15 2 0,11 0-1,1 0 1,-6 6 0,-13 5-2,-11 7 2,-12 5-4,-13 5 4,-10 5 0,-16 6-4,-10 5 4,-11 8-1,-4 20-2,-1 17 3,-2 17-4,1 21 9,2 17-5,-1 13 14,-2 1-9,-1 0 1,-3-5-6,-2-5 4,-4-9-2,-5-12-2,-6-17 0,-6-13-1,-4-14 1,-2-11-3,-2-8-3,0-11-41,-19-9-325,-10-12-138</inkml:trace>
  <inkml:trace contextRef="#ctx0" brushRef="#br0" timeOffset="47796.8449">12707 13452 781,'0'0'54,"0"0"-54,0 0 1,105-3-1,-30-14 3,19-10 0,20-14 2,20-11 1,17-9 1,9-7 13,8 2-4,2-2-16,-9 1 28,-8 7 40,-18 7-67,-22 16-1,-24 18-3,-25 13 3,-26 6-21,-20 8-20,-18 14-74,-13 9 14,-26 4-278,-13 0 70</inkml:trace>
  <inkml:trace contextRef="#ctx0" brushRef="#br0" timeOffset="50180.3864">13978 12537 594,'0'0'50,"0"0"-29,0 0-15,0 0 10,0 0-3,0 0 5,63-56 8,-11 26 3,11-5 8,12-6-7,7 3-2,10-3-17,0 5-11,-2 1 0,-7 7 0,-14 5-6,-14 7-10,-16 7-240,-16 3-178</inkml:trace>
  <inkml:trace contextRef="#ctx0" brushRef="#br0" timeOffset="50540.9718">14665 12098 884,'0'0'15,"0"0"3,0 0-16,0 0-2,0 0 16,0 0-13,-18-15 1,45 19 0,14 7 0,10 2 7,9 1-11,5 0 0,-1-2 2,-3-1 2,-7-1-5,-10 3 1,-10 2 0,-9 3 0,-11-2-3,-6 2 3,-8 2 6,0-3-6,-6 1 2,-10 3 6,-3 3-4,-3 5-4,1-4 0,3-1 0,6-6-1,8-5-2,4-5-18,0-8-233,7-2-370</inkml:trace>
  <inkml:trace contextRef="#ctx0" brushRef="#br0" timeOffset="51045.4245">16246 11845 1002,'0'0'17,"0"0"8,0 0-10,0 0-15,0 0-11,0 0 11,-8 38 5,35 19 16,5 16-1,2 13-13,-2 4 9,-1 2-16,-5-4 0,-5-6-1,-6-5-3,-3-10-8,-3-14-54,-3-18-105,-5-19 20,-1-16-204,-1-22 91</inkml:trace>
  <inkml:trace contextRef="#ctx0" brushRef="#br0" timeOffset="51428.3656">16039 11796 1151,'0'0'11,"0"0"0,0 0-11,0 0-4,-26-56 0,71 31 3,19-6 2,20-5 2,20-2-1,14-1-2,13 1 0,7 5 3,-8 9-6,-7 12 2,-21 12 1,-21 4-3,-19 25-1,-14 16 0,-12 14 4,-7 17 2,-7 7 2,-6 7-3,-1-2-1,-3-2 5,-3-4-4,-2-8 0,-3-3-1,-3-6-4,-1-3 2,0-3-8,-5-6-14,-9-11-158,-3-16-69,-6-16-318</inkml:trace>
  <inkml:trace contextRef="#ctx0" brushRef="#br0" timeOffset="51702.1412">16488 12733 1266,'0'0'37,"0"0"-37,68-66-26,12 23 24,20-6-1,7-1 2,11 3 1,0 5-4,-1 4 3,-4 5 0,-10 5 1,-12 5 0,-13 9-11,-13 5-43,-13 7 31,-16 2-14,-16 0-132,-16 5-96,-4 5-299</inkml:trace>
  <inkml:trace contextRef="#ctx0" brushRef="#br0" timeOffset="53384.2109">17285 12048 707,'0'0'143,"0"0"-88,0 0-29,0 0 0,-60-44-3,60 42 1,0 0 6,0 2-20,8-4-1,18-1-4,20-4 3,18-4 5,13-4-12,14-4 1,9-5-3,3-1 2,3 2-2,-5 1 1,-8 1-9,-5 1-15,-9 4-44,-11 3-61,-14 1-67,-16-1-234,-19 0 205</inkml:trace>
  <inkml:trace contextRef="#ctx0" brushRef="#br0" timeOffset="53770.9875">18128 11637 866,'0'0'23,"-63"0"25,42 0-36,8 5-12,9-3 7,4 2 1,5 1-4,19 3 17,14 0-5,13 0-2,13-3-9,13-4-1,2-1 1,1 0-5,-10 0 2,-8-3-5,-10 3 6,-11 0-6,-11 6 3,-10 9 0,-9 6 0,-11 9 0,0 7 0,-26 8 8,-9 3-6,-8-1 1,-2 1-2,3-5 7,6-4 11,5-4-4,8-9-5,6-7-1,6-7-5,8-6-8,3-5-1,0-1-30,3 0-105,4-15-399</inkml:trace>
  <inkml:trace contextRef="#ctx0" brushRef="#br0" timeOffset="95792.7507">12614 3539 120,'0'0'100,"0"0"473,-45-66-569,34 49 4,8 10 13,3 3 53,0-1-61,10 0-5,22-5-7,22-4 2,21-3-6,23-3 3,18-4 0,11-3 5,8-3-4,-5-1-1,-10 2 0,-8 2-1,-16 1-1,-19 2-43,-15-4-291,-26-3 124,-19 0 88</inkml:trace>
  <inkml:trace contextRef="#ctx0" brushRef="#br0" timeOffset="96103.0856">13554 2997 100,'0'0'625,"-84"4"-589,57-2 3,14 3-39,13 0-3,0 1-1,15 1 8,11 0 7,9 0-10,16 1 7,12-3 0,10-1-8,2 0 0,1 1 4,-7 3-2,-7 6-2,-7 1 2,-17 4-1,-13 4-2,-13 2-3,-12 0 4,0 2-7,-16-2 7,-8 3 0,-4 3 5,-3-1-3,0-2-2,4-1 0,6-3-2,4-4-4,6-4-88,4-10-230,4-6 27</inkml:trace>
  <inkml:trace contextRef="#ctx0" brushRef="#br0" timeOffset="96868.4538">15129 3034 193,'0'0'552,"0"0"-495,-42-59 20,42 36-56,11-5 17,20-5-33,12-1-5,11 0 8,5 6-3,2 7 1,2 10-6,-3 11 0,-4 5-5,-10 22 9,-11 9-6,-15 10 2,-16 7-16,-4 3 15,-27 1-57,-10-9 45,-6-11-6,0-12-3,0-14 22,-1-9 8,3-2-4,1-19 5,2-8-9,9-11 0,9-7 18,14-6-18,6 0-10,17 2-3,14 9-9,8 9-7,5 9-97,-2 7-88,1 5 52,-3-1-68</inkml:trace>
  <inkml:trace contextRef="#ctx0" brushRef="#br0" timeOffset="97432.0774">15653 2481 258,'0'0'681,"0"0"-668,0 0-6,0 0-6,0 0-2,0 0-49,4 52 50,15 18 15,6 13-4,2 3-11,4 2 0,-3-14 1,-1-11-6,-4-13 0,-6-13 5,-6-11-11,-5-11 15,-4-8-7,-2-4 4,0-3-1,0-6 26,-7-14-26,-2-11 0,-1-6-15,4-5 20,6-1-8,0 1 3,17 5 0,8 7-2,7 6-5,4 9 7,2 6-5,2 5 9,2 4-8,-5 8-1,-3 9 5,-4 6-2,-9 5-1,-8 1 3,-12 5-4,-1 1 4,-24 4-8,-11-3-5,-8-4 13,-6-6 0,1-11-6,4-8 6,1-7 13,10-2-1,10-15-12,9-7 5,12-3 2,2-1-3,16 5-4,11 6 0,5 6-17,6 9 15,-2 2-16,-3 7-325,-6 4 15</inkml:trace>
  <inkml:trace contextRef="#ctx0" brushRef="#br0" timeOffset="98078.7746">16267 2904 831,'0'0'13,"0"0"-4,0 0 3,0 0-5,0 0 3,0 0-8,-4-25 4,17 3-4,1-7-2,0-8 0,1-10 2,-5-3 6,-3 3-16,-1 9 10,-4 9-2,0 11 2,-1 10-2,-1 7 0,2 1-2,1 16-3,4 22-13,1 21 18,4 12 0,3 2 1,5-2-1,5-10 0,3-9-5,0-8 13,-1-6-16,-3-1 9,-2-5-1,1-3 0,-3-5-2,-5-5 2,-5-3-7,-3-1 12,-4-3-10,-3 0-1,0-1 6,-7 0-5,-14 1 1,-6-3 4,-6-1 9,-1-4-3,0-3 1,4-1-6,-1 0 8,1 0-5,1-2-4,1-3 0,8 0-11,9-5-111,8-5-300</inkml:trace>
  <inkml:trace contextRef="#ctx0" brushRef="#br0" timeOffset="98309.3878">16338 2341 1085,'0'0'0,"0"0"0,0 0-6,0 0-9,0 0-27,0 0-27,-5 14 45,19 20-25,2 4-204,1 2-76,4-7 132</inkml:trace>
  <inkml:trace contextRef="#ctx0" brushRef="#br0" timeOffset="98906.2978">16611 2710 1002,'0'0'0,"0"0"12,0 0-12,0 0-5,68-52-26,-33 41 6,1 0 11,-2 0-24,-4 1-34,-1-2 29,-7 1-50,-8-1-26,-11-1-3,-3 2 38,-17 2-14,-14 4 50,-8 4 48,-3 1 320,-2 1-231,3 15-13,6 7-16,8 10-43,11 8 21,8 5-35,8 2 7,13 0 7,19-6-8,13-6-13,10-7 4,7-12 0,3-11-2,0-6 2,-3-15 0,0-16-4,-7-12 6,-6-10-4,-7-12-10,-5-13 12,-9-8-4,-7-4 4,-9 2 0,-10 3-9,-2 11 22,-7 9-13,-11 15 0,-1 12 3,1 14 87,4 10-87,4 11 68,6 3-50,0 13-21,2 26-15,2 21-5,0 14 20,10 10-6,13 0 6,4-3 0,2-9 0,-2-4 4,-2-9-8,-6-8-14,-7-8-26,-6-14 23,-6-12-194,0-11-120,-7-8 45</inkml:trace>
  <inkml:trace contextRef="#ctx0" brushRef="#br0" timeOffset="99096.3595">17048 2556 191,'0'0'701,"0"0"-658,0 0-43,0 0 0,0 0 24,0 0-23,105-58 18,-42 41-19,14 0 0,4 6-4,0 5 4,-6 6-30,-18 0-273,-18 10-184</inkml:trace>
  <inkml:trace contextRef="#ctx0" brushRef="#br0" timeOffset="99523.369">17589 2971 859,'0'0'1,"62"-80"3,-17 28-4,5-9 0,-2-11 19,-1-3-19,-2 0 0,-7 13 15,-9 19-6,-13 16-14,-11 17 5,-5 10 0,-12 9-13,-15 20 5,-8 10 8,1 5 12,8 0-7,12-3-10,12-5 3,2-4 2,9-6 0,11-6 0,7-3 0,6-5 8,5-5-2,3 0-8,1-4 2,0 2 0,-5 0 4,-6 0-4,-8 5 0,-9 2 0,-8 5 4,-6 6-8,-4 9 2,-23 7 2,-14 5 2,-9 0-2,-13-1 0,-8-5-2,-6 0 2,-13-3-48,-7-6-284</inkml:trace>
  <inkml:trace contextRef="#ctx0" brushRef="#br0" timeOffset="99900.6004">14854 4094 1171,'0'0'0,"0"0"-16,0 0-153,71-21 128,22-10 41,28-12 3,34-11 5,33-7 2,33-6 10,27-3-16,18 1 20,18-6-11,7 0-13,-2 6-50,-10 6 50,-29 15-3,-36 13 3,-41 9 0,-45 10-4,-42 5 3,-36 5 1,-25 3-3,-18 1 6,-7 1-6,-8 1-6,-14 0-6,-10 7 12,-7 8-38,-4 4-60,-2-1-109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2:19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13662 3880 697,'0'0'11,"0"0"4,0 0-15,0 0-6,0 0 6,0 0-25,0 0 33,-23 41-8,34-31 2,13-1-2,22-5 46,34-4-45,39-25 17,42-26 83,45-20-99,34-18 14,20-10 1,2 0-10,-14 5 15,-17 9-22,-21 7 0,-19 4 3,-27 8 5,-37 12-11,-42 16 3,-38 17 0,-26 14-1,-20 7-12,-1 19-34,-27 19 41,-22 15-25,-24 4-283</inkml:trace>
  <inkml:trace contextRef="#ctx0" brushRef="#br0" timeOffset="1999.8739">15246 5120 621,'0'0'68,"0"0"-36,0 0-28,0 0 8,0 0-12,0 0 0,0 0-14,11-23 16,41 17-2,40-5 30,47-12-27,42-7 22,30-5-25,10 2 5,-7 2 2,-18 8-7,-26 1 0,-32 4-12,-27 3 12,-29 1 0,-25 3-4,-21 3 10,-18 6-18,-15 2 12,-4 4-29,-31 14-141,-21 8 52,-23 3-228</inkml:trace>
  <inkml:trace contextRef="#ctx0" brushRef="#br0" timeOffset="3910.5228">10765 8438 139,'0'0'9,"0"0"6,0 0 33,0 0-30,0 0 226,0 0-163,-39-33-73,34 29 34,4 4-42,1 0 0,0-1 20,0 1-20,0 0 0,0 0 0,0 0 19,15 0-44,19 0 23,23-11 2,25-10 29,23-15-19,17-14-10,10-9 8,3-4 8,3 0-21,-8 3 5,-7 5 0,-15 6-3,-21 6 3,-21 10 0,-21 13 0,-19 10 8,-16 10-23,-10 6-18,0 16-158,-14 6 34,-7 4-76</inkml:trace>
  <inkml:trace contextRef="#ctx0" brushRef="#br0" timeOffset="4731.4928">18875 8027 868,'0'0'15,"0"0"19,0 0-34,72-52 0,-5 19-1,29-12 16,24-6-27,23-5 12,16-3 0,6 1-6,3-1 9,-4 1-3,-12 1 0,-11 3 16,-15 5-31,-24 5 15,-22 8 0,-24 11-5,-22 10 6,-17 7-1,-13 7 0,-4 1-10,-20 0-15,-15 3-122,-15 9-8,-4 3 154,-1 0-28,1 0 27,4 3-3,0-1-84,-2 0-183,-4-5 178</inkml:trace>
  <inkml:trace contextRef="#ctx0" brushRef="#br0" timeOffset="6724.1279">6900 11479 716,'0'0'8,"0"0"32,0 0-40,0 0 15,0 0-42,0 0 25,59-5 2,-20 6 10,4-1-6,8 0-4,12-16 0,12-10 5,10-10-2,6-5-3,2-9 0,-4 0-3,-4 4 3,-6 7-8,-9 7-161,-4 9-250,-9 4 266</inkml:trace>
  <inkml:trace contextRef="#ctx0" brushRef="#br0" timeOffset="7362.4737">10041 11721 37,'0'0'833,"0"0"-785,0 0-29,0 0-19,0 0 4,64-60-17,-5 16 13,9-8 0,9-7 3,10-1 4,2-1-7,-1 4 0,-6 9 4,-9 8-31,-13 10 3,-15 14-98,-20 14 20,-18 2-180,-10 22 41</inkml:trace>
  <inkml:trace contextRef="#ctx0" brushRef="#br0" timeOffset="10625.9966">18222 12106 831,'0'0'39,"0"0"-27,0 0-1,0 0-22,0 0 3,112-82 8,-31 40 35,18-9-25,13-2 1,9-1 13,3 3-19,-2 4-4,-9 7-1,-16 6 0,-21 9 1,-22 7-1,-22 7 0,-16 7-3,-8 2 16,-8 2-26,0 0 12,0 0-34,-15 8 26,-11 11-98,-10 4-39,-7 1-66,-5-2-41,2-2 150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2:45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15655 5044 861,'0'0'10,"0"0"-8,0 0 8,0 0-20,0 0-7,0 0 17,0 0-11,105 17 16,-30-6-5,25-10 1,30-6 9,39-30 0,39-21-10,34-16 0,29-17 4,19-6 0,2-4-4,-3-1 0,-14 9 10,-28 15-19,-36 19 9,-41 26 0,-47 24-36,-52 13 9,-47 35-200,-34 21-126</inkml:trace>
  <inkml:trace contextRef="#ctx0" brushRef="#br0" timeOffset="402.4309">17835 7001 812,'0'0'38,"0"0"-38,0 0 5,79-35-13,-20 0 8,19-10 0,20-11 5,20-7 0,26-5-5,19-6 0,18-4 13,21-2-23,8 4 10,2 6 0,-15 17-1,-27 18 1,-37 24 0,-39 11-6,-35 29-27,-35 24 24,-24 13-153,-27 9-195,-23 7 247,-10 3 4</inkml:trace>
  <inkml:trace contextRef="#ctx0" brushRef="#br0" timeOffset="808.4192">19206 9110 618,'0'0'138,"0"0"-134,0 0-1,0 0-2,0 0 18,79-46-8,5-12-11,33-28 0,37-24 65,35-16-52,35-8-6,23 3 6,15 8 6,6 14-27,-11 15 8,-20 17 0,-30 18-22,-43 17 22,-37 19-2,-42 17-11,-33 6-9,-25 21-19,-25 11-102,-9 5-126</inkml:trace>
  <inkml:trace contextRef="#ctx0" brushRef="#br0" timeOffset="1396.9402">8928 9256 902,'0'0'43,"114"-98"-43,-5 41 0,28-6-13,31-8 31,23-1-22,18-5 4,12 1-11,1 9-22,-9 8 3,-18 11-78,-20 13-41,-21 16 14,-23 19-51</inkml:trace>
  <inkml:trace contextRef="#ctx0" brushRef="#br0" timeOffset="1814.2245">9779 11210 38,'0'0'44,"5"-60"553,18 31-572,19-1-40,22-7 15,19-12 0,19-10-3,18-12 9,8-13-6,13-3 0,9 1 2,-2 3-8,-7 13 6,-19 11-32,-23 18-63,-25 17-198,-23 15 122</inkml:trace>
  <inkml:trace contextRef="#ctx0" brushRef="#br0" timeOffset="2298.7019">6701 12497 947,'-73'0'0,"29"-7"-7,27 0 7,17-8 0,36-12-34,23-17 18,27-19 16,30-19 0,20-12 2,22-7 0,19-3-4,14-4 0,21 0 2,20-3 6,9 3-6,2 8 0,-10 13-8,-13 17 8,-17 15-31,-20 13-2,-20 13 11,-13 12-5,-17 8 0,-22 8-208,-16 1 184,-26 8-68,-21 13 4,-12 8-9</inkml:trace>
  <inkml:trace contextRef="#ctx0" brushRef="#br0" timeOffset="3229.0776">18405 11316 952,'79'-16'14,"-4"8"-24,-5 1 10,-2-7 0,6-11-4,10-15 4,21-10 0,27-19 28,28-13-18,26-10 18,25-13-28,14-8 1,10-6-27,-1-1-32,-15 15-141,-31 20 50,-39 28 98,-41 22 51,-39 21 0,-28 10 5,-26 4-24,-15 4-37,-34 10-284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3:1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 4806 614,'0'0'15,"0"0"-9,0 0 53,0 0-59,0 0-21,0 0-6,0 0 18,0 0 9,2 77 0,15-45 12,11-4-18,14-5 6,23-13 0,33-10 13,36-24 3,33-30-16,26-25 12,12-12 7,4-10-6,-4-1-13,-16 12 0,-28 13-6,-33 19 6,-41 20 0,-28 16-1,-22 12-2,-17 10-25,-13 2-30,-7 19-204,-14 9 32</inkml:trace>
  <inkml:trace contextRef="#ctx0" brushRef="#br0" timeOffset="443.3187">6382 4980 802,'0'0'38,"29"-55"-52,34 11 14,26-12 0,22-14-5,16-4 11,6-4-6,2 0 0,-5 5 21,-12 6-30,-18 11 9,-13 9 0,-15 9-3,-13 9 7,-15 7-8,-16 10 3,-13 7 1,-9 5-29,-6 6 29,-1 21-10,-25 17-18,-17 13-61,-21 12-305,-11 1 237</inkml:trace>
  <inkml:trace contextRef="#ctx0" brushRef="#br0" timeOffset="15681.2681">16092 2110 694,'0'0'47,"0"0"-47,-4 98-3,8-13 3,-3 28 0,-1 26 10,-6 21-10,-9 12 0,-4-1 19,5-10-14,3-8-5,7-14 0,4-12 0,0-18-1,0-20-6,0-18-18,5-13 20,4-20-81,0-21-205,-1-17 63</inkml:trace>
  <inkml:trace contextRef="#ctx0" brushRef="#br0" timeOffset="16182.8115">15673 2012 36,'0'0'472,"89"-71"-465,15 27-2,40-5-6,38-1 1,30 1 0,22 5-11,10 3 10,4 5 1,-4 0-6,-8 5 17,-11 3-11,-18 6 6,-24 9 3,-26 6 36,-20 7-11,-20 2-19,-19 19 1,-18 12-12,-16 14-4,-19 20 0,-13 30 5,-18 24 6,-14 26-11,-3 18 0,-20 9 44,-6 17-43,-3 2 12,-3-5-13,0-16 3,2-25-5,4-19 2,4-21 0,2-17 0,1-17 6,-1-19-6,-5-14 0,-3-12-16,-6-12 7,-5-16-320</inkml:trace>
  <inkml:trace contextRef="#ctx0" brushRef="#br0" timeOffset="16552.7186">15671 3974 847,'0'0'0,"0"0"-20,0 0-65,136-44-37,-19 23 29,28-7 93,35-5 29,31-5 53,27-3-2,19-3-25,8 2 5,4-3-47,-11-1-3,-11 1-6,-19-1 10,-26 4-18,-24 8 4,-27 9 0,-25 5 5,-30 11 3,-31 7-12,-27 2 4,-30 3-20,-15 11-51,-38 1-191,-21-1-232</inkml:trace>
  <inkml:trace contextRef="#ctx0" brushRef="#br0" timeOffset="19911.6936">16124 1728 485,'0'0'78,"0"0"-31,0 0 15,-9-81-47,9 46 1,13-8 53,5-9-23,2-4 10,0-1-40,1-3-16,0 3 12,3 3-12,0 4 0,1 5 6,0 2 4,-2 5-12,-6 8 2,-4 11 0,-5 9-6,-3 10-3,2 0-18,6 12 25,4 14 0,3 11-6,-3 7 8,-4 4 0,-2 4-7,-6 0 6,0 1 1,-3-5 5,4-2 0,4-4-10,3-5 5,3-4-43,0-10-186,-2-10-151,-5-10 223</inkml:trace>
  <inkml:trace contextRef="#ctx0" brushRef="#br0" timeOffset="20129.5681">16151 1492 459,'0'0'147,"0"0"-102,0 0-9,0 0-36,0 0 5,0 0-16,110-25 11,-31 13 0,12 1 4,5 2-4,-3 1-3,-15 4-207,-21 1-157</inkml:trace>
  <inkml:trace contextRef="#ctx0" brushRef="#br0" timeOffset="21498.907">16380 2313 76,'0'0'570,"0"0"-499,0 0 13,0 0-79,62-46 0,34 20 10,33-7-6,26-7-9,16 0 27,9 3-12,-2 8-23,-10 6 8,-16 10 0,-27 7-19,-29 6 5,-32 2-204,-28 11-205</inkml:trace>
  <inkml:trace contextRef="#ctx0" brushRef="#br0" timeOffset="22144.8147">16957 2679 524,'0'0'46,"68"-37"-31,-9 15-6,11-4 14,15 1-23,6-2 0,4 1 64,1 2-60,-3 3 0,-8 4-4,-11 7 10,-14 4-22,-17 5-3,-15 1-62,-19 0-178,-9 0 32</inkml:trace>
  <inkml:trace contextRef="#ctx0" brushRef="#br0" timeOffset="22507.0884">16625 2973 144,'0'0'572,"0"0"-572,0 0 0,0 0-4,114-30 9,-31 6-5,20-3 2,15-2 2,14-2 5,9 2-9,3 1 0,-1 1 5,-15 3-5,-19 5 0,-23 5-3,-24 7 6,-22 5-14,-16 2-28,-15 0-150,-9 3-28,-5 1 31</inkml:trace>
  <inkml:trace contextRef="#ctx0" brushRef="#br0" timeOffset="26707.1093">18663 2129 25,'0'0'134,"-40"-69"306,14 32-418,-4 4-18,-4 0 9,-6 2-8,-10-1 1,-14-1 45,-14 6-39,-10 5-5,-15 4-7,-10 10 4,-12 5-11,-8 3 7,-6 0 0,-1 11-1,1 9 1,4 10 0,2 5 0,3 10 9,7 8-12,11 9 3,17 11 0,22 12 8,23 13-1,20 16-7,21 17 4,11 5 3,33 2-8,19-9 1,21-22 0,18-20 3,15-22 3,12-19-6,8-18 5,10-13-2,8-14 2,5-4-5,6-24 0,-5-15 3,-3-10-1,-8-12-2,-6-9 6,-11-10 2,-10-12-15,-13-10 7,-17-5 0,-17-5-4,-18 4 4,-21 4 0,-17 4-1,-11 7 5,-23 7-7,-26 8 3,-17 11 0,-16 11-4,-17 13 4,-15 14 0,-11 11 1,-13 11 10,-10 10-22,-11 7 9,-8 20 2,-2 16 0,4 13 2,6 11-2,8 13 0,10 8 4,15 10-10,22 9 6,25 7 0,30 8 10,28 7-4,21-3-6,27-7 2,29-17 6,26-20-16,19-19 8,21-25 0,17-17 16,18-18-9,8-6-3,12-23-1,4-15-1,-7-10-4,-7-10 1,-8-8 1,-14-10 4,-10-11 3,-14-6-7,-22-5 0,-24-1-13,-23 3 10,-25 4-12,-24 6 15,-10 4-18,-32 10 18,-24 10 0,-19 7-3,-24 12 10,-21 14-14,-20 19 5,-22 13 2,-17 20-7,-15 24 10,-3 12-3,4 13 0,12 7 10,16 8-13,20 4 3,26 6 0,28 8 13,28 16-10,26 7-3,27 6 9,17-2-6,28-20-6,28-18 0,27-22 3,24-23 13,19-22-6,16-19 7,12-8-12,10-28 0,6-19-2,3-16-2,-5-12 2,-15-9 8,-22-6-6,-19-6-2,-24 3 4,-22 5 2,-24 9-12,-25 13 4,-17 13 2,-17 11 3,-26 12-3,-16 10 0,-12 6-5,-8 9 12,-4 4-14,-1 4 7,1 0 0,4 0-3,5 0 8,6 3-5,4 0 3,4 1 5,4 3-16,1 1 8,7 1 0,6 0-3,11 0 3,9 0 0,9-2-1,6 3 1,4 0-2,3 1-14,0 2 16,0 1-7,0 0 7,7-1 0,0 0-1,0-4 2,-1-5-4,-3-1-6,-1-1 9,-2-2-5,0 0 6,0 0-1,0 0 0,0 0 7,0 0-14,0 0 6,0 0 1,0 2-1,0-2 1,0 1 0,0 2-1,0 2-34,0 4 9,2 2-36,0-2-136,0 0-45,1-2 111</inkml:trace>
  <inkml:trace contextRef="#ctx0" brushRef="#br0" timeOffset="32521.8123">20892 1705 901,'0'0'7,"0"0"2,0 0-9,0 0-11,1 80 2,11 3 9,-3 25 1,0 22-1,-2 20 0,0 1 5,0 2 3,1-1-16,4-8 7,2-14 1,1-19 3,2-25-3,1-19 0,-1-19-2,-2-11-2,-6-13 3,-2-14-27,-7-10-167,0-21-244</inkml:trace>
  <inkml:trace contextRef="#ctx0" brushRef="#br0" timeOffset="33118.199">20416 1536 819,'0'0'17,"0"0"3,41-58-13,40 35-7,43-6 0,47-1-10,38 0 27,25 6 7,14 7-24,-11 8 0,-19 7-20,-24 1 5,-17 1-64,-14-3 28,-9 0 38,-11 0 12,-15 3-7,-14 0 8,-17 0-4,-11 0 4,-13 0 0,-10 4 3,-10 2 6,-14 0-15,-9 3 6,-12 1 0,-9 5-1,-3 11 1,-5 16 0,-1 19 11,0 25-8,-5 28-3,-12 20 5,-2 15-3,-4 7 17,-2-3-19,2-4 0,2-9 44,10-15-39,9-26 2,2-19-7,0-21 0,4-13-1,-2-8 1,-2-11 0,0-6 2,0-6-1,-4-5-2,-3-2-16,-8-7-116,-6-1-145</inkml:trace>
  <inkml:trace contextRef="#ctx0" brushRef="#br0" timeOffset="33512.2313">20775 3288 775,'0'0'0,"98"-23"-29,3 11 29,35-4-1,34-6-82,23-4 83,13-1 35,6 0 21,-6 5-24,-11 1-28,-14 4 2,-17 3 3,-17 3-2,-10 2-6,-12 2 23,-17 3-15,-17 4-9,-25 0 0,-25 5 0,-22 7-1,-19 2-5,-18 3-36,-30 5-77,-18-4-123</inkml:trace>
  <inkml:trace contextRef="#ctx0" brushRef="#br0" timeOffset="38048.4145">17240 1607 245,'0'0'242,"0"0"-201,0 0 13,0 0-30,0 0 1,0 0 31,0 0-20,0 0 6,-15 2-36,11 5-1,-1 9 3,-5 7-7,2 1-1,2 0 31,6-7-30,0-6 9,6-4-10,21-6 0,26-1 38,31-16-34,36-22 23,31-16 10,14-10-35,2-5 1,-11 0-3,-17 2 0,-22 6 4,-24 7-4,-20 11 0,-24 14-1,-19 11 16,-13 11-22,-11 5 7,-6 2 0,0 0-13,0 0 12,0 9 1,0 9-13,-9 7 26,-2 7-13,-2 6 0,-2 6-23,-2-2-7,0-9-354</inkml:trace>
  <inkml:trace contextRef="#ctx0" brushRef="#br0" timeOffset="41207.6763">20969 1904 352,'0'0'157,"0"0"-152,0 0 2,0 0 12,0 0 0,0 0 18,-9-30-17,9 24-4,0-1 12,0 0-22,0 1 9,0 2 12,0 1-17,0 1 13,0 2-17,0-1-4,0 1 7,0 0-7,0-1-2,0 1 12,0 0-11,0 0 5,0 0-5,0 0 0,0 0 5,0 0-6,0 0 0,0 0 7,0 0-5,0 0-2,0 0 0,0 0 0,0 0-3,0 0 1,0 0 2,0 0-3,0 0 9,0 0-8,0 0 2,7 0 0,8 0-6,19-5 15,29-15-9,34-16 24,41-15-5,26-8-12,10-6-4,6 2-3,-10 4 0,-11 1 2,-15 4-2,-23 3 5,-27 9 1,-30 12-5,-29 14-1,-21 8 3,-13 8-11,-1 0-1,-17 10-27,-18 14-1,-20 11 4,-14 5-143,-4-3-86</inkml:trace>
  <inkml:trace contextRef="#ctx0" brushRef="#br0" timeOffset="41596.3654">23149 713 750,'0'0'100,"0"0"-99,0 0-1,0 0 0,0 0-31,0 0 27,-28 46 4,26-13-7,2 3 0,0 6 7,0 6-1,7 8 9,5 2-8,-1 0 0,0-4-5,-1-12 2,-1-17-160,0-18-411</inkml:trace>
  <inkml:trace contextRef="#ctx0" brushRef="#br0" timeOffset="42123.6398">22915 699 943,'0'0'5,"0"0"14,0 0-19,50-64-24,5 48 22,12 0-18,7 2 20,7 1-1,-3 7 6,-6 6-5,-12 0 0,-18 13-12,-17 10 11,-15 5-36,-10 3-17,-10 3 54,-21-1-19,-8 0 19,-2-6 0,5-8 4,13-7-10,13-7 6,10-3 0,0 0-9,3 3 3,11-1 4,6 4 2,3-2 0,7 2-4,2 3 4,2 1 0,0 1-1,0 4 9,-7-1-8,-5 1 0,-8 2 1,-4-1-7,-8 4 6,-2-1 0,-11 6-1,-18 0 9,-13-1-3,-15-1 5,-11-4-9,-4-4 8,1-7-9,10-3 0,13-1 9,11-1 0,8 3-13,6 4 4,4 3-89,2-3-243</inkml:trace>
  <inkml:trace contextRef="#ctx0" brushRef="#br0" timeOffset="50707.3351">21365 2588 563,'0'0'55,"0"0"-30,64-57-19,-3 26-11,22-5 5,18-4 0,9 0 7,6 0 2,2 2-9,-5 2 0,-6 4 10,-14 3-17,-17 8 7,-15 4 0,-19 10-4,-22 7 4,-20 0-17,-16 11-248</inkml:trace>
  <inkml:trace contextRef="#ctx0" brushRef="#br0" timeOffset="51370.0352">16288 3282 686,'0'0'15,"0"0"25,0 0-33,0 0-14,116-91 5,-18 33 2,26-16 26,20-12-23,11-8 14,11 0 31,7 5-43,0 14 5,-11 17-10,-26 21 0,-32 16-20,-35 14 20,-32 7-222,-29 0-137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4:20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7716 441,'0'0'28,"0"0"-10,0 0-18,0 0 9,0 0 4,0 0-10,0 0-3,-14-21 77,13 20-72,0 1 22,-1-1 5,2 1-32,-2 0 27,2 0-27,-1 0 0,1 2-7,-1 11 7,1 9 0,0 5-1,0 2 10,1-2-11,9-3 2,1-6 0,9-3-8,11-8 9,17-7-1,24-20 28,30-27-26,26-27 54,23-20-47,15-14-8,11-12 33,1-7-19,-5 3-15,-19 10 0,-29 20 0,-27 21-9,-34 27 9,-24 19 0,-19 14-3,-12 11 3,-9 2-2,-3 15-25,-18 18-12,-12 17 18,-9 13-78,-9 3-225,-5-1 176</inkml:trace>
  <inkml:trace contextRef="#ctx0" brushRef="#br0" timeOffset="4045.7028">11627 7817 56,'0'0'20,"0"0"-3,0 0-10,0 0-1,0 0 2,0 0-2,0 0-1,-46-59 61,39 53-40,-1-1 33,-2-2 22,2 2-43,-1-2 34,1 1-38,-1-1 4,0 0 11,0 0-38,-2-2 12,2-1-18,-5 1 9,1-2-12,1-1-2,-4 1 0,0 1 35,-3 0-31,-3-1-4,-5 2 0,-4 0 7,-6-1-14,-4 1 7,-8 0 0,-9 0 0,-10 2 0,-8 1 0,-13 1-3,-8 4 17,-8 0-26,-6 2 12,-1 0 0,-2 1-10,-7 0 16,1 0-6,-3 0 0,-3 0 15,0 4-26,-4 3 11,-1 5 0,-6 0-4,-5 1 4,-8 3 0,0 1 0,-2 1 16,2 2-30,1 0 14,-1 3 0,-2 1-8,-3 3 8,5 2 0,4 5-9,4 3 22,6 2-26,6-1 13,6-1 0,6-1 1,8 1-1,7 1 0,12 2-5,8 2 27,7-1-33,8 3 11,5-1 0,5 1-14,8-4 14,2 2 0,10 1 0,6 0 14,9 2-25,3 3 11,8 1 0,6 4-15,6 2 15,0 1 0,6-2-7,10-1 20,9-2-26,5 0 13,8-3 0,8 0-7,9-5 7,9-3 0,8-5-2,10-2 18,7-4-24,9-1 8,8-6 0,4-4 0,8-6 0,3-8 0,2-4-1,5-2 13,0-14-19,11-4 7,3-7 0,11-4 6,6-1-6,0-1 0,3 0 3,4 3 14,2-2-24,3-1 7,2-2 0,-3-3 0,-1 0 0,-1-2 0,0-4 5,-2-3 10,-8-6-24,-3-3 9,-8-1 0,-3 0 12,-7-1-1,-5-1 27,-10-2-34,-9-6 15,-10 0-36,-16-1 17,-12 2 0,-13-2 3,-8-2-3,-6-6 0,-6-1-2,-11 1 21,-13 6-34,-14 7 15,-4 5 0,-23 5 0,-10 4 3,-10 5-3,-8 4 10,-15 5 5,-10 6-27,-17 9 12,-15 6 0,-17 11-10,-19 3 10,-13 9 0,-14 12-1,-12 4-15,-7 5-3,-13 3 16,-4 5 3,-2 4 19,0 5-10,4 4-6,3 2 0,9 3 11,12 2-28,15-2 13,16-2 1,18-2-3,19-3 3,15-1 0,15 2-4,11-5-387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4:32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5294 4915 688,'0'0'14,"0"0"-6,0 0-16,0 0 7,-5 56 1,23-14-6,1 3 6,10-1 0,10-8 0,16-15 12,19-16-2,25-7-10,30-36 0,35-25 44,41-25-34,29-24-10,21-16 0,11-12 16,-11 3-22,-16 10 6,-25 13 0,-22 14-3,-22 13 14,-17 12-22,-23 14 11,-33 19 0,-33 18-6,-27 15 6,-22 9-8,-14 7 5,-2 17-8,-27 14-1,-18 11 12,-16 15-9,-13 5-30,-7 1-228,-5-2 14</inkml:trace>
  <inkml:trace contextRef="#ctx0" brushRef="#br0" timeOffset="2480.7894">8728 5753 293,'0'0'116,"0"0"-101,0 0-6,0 0-2,0 0-1,0 0-6,0 0 2,13 0 12,8 0-2,11-1-12,15-5 0,12-3 19,14 2-12,12-2-7,10 4 2,7 1 11,6 3-23,1 1 10,3 0 0,10 0 2,5 0 0,8 0-2,6 3 0,-2 2 6,2-2-18,2 1 12,6-4 0,11 0 2,11 0-1,12-3-1,8-6 5,10 0-4,10-2 11,3 2-12,4 1 0,-4 2-3,-3 4 13,-1 2-13,-2 0 3,-6 0 0,0 0-4,-1 0 4,-4 0 0,-1 0-3,-9 0 7,-1 0-4,-4-2 0,1-6 7,3-3-13,-4-1 6,-2 2 0,0-3 42,-2 2-42,-3-1 11,-11 1 11,-10 4-19,-9 0 2,-12 2-5,-6 1 0,-9-2 1,-11 2-1,-9 1 0,-13 2-1,-13 1 15,-12 0-23,-12 0 9,-12 0 0,-13 0 3,-9 0-3,-8 0 0,-6 0-2,0 0-2,0 0 4,-12 4-80,-6 5 11,-5-2-145,-1-2 7</inkml:trace>
  <inkml:trace contextRef="#ctx0" brushRef="#br0" timeOffset="4471.8195">5175 6986 482,'0'0'12,"0"0"-1,110-26-11,-24 18 0,19-1 7,20 5-6,14 4-1,11 0 0,5 8 1,0 1-4,-7-1 3,-10-8 0,-11-2-2,-10-13 9,-4-6-7,-7-2 0,-11 3 9,-13 2 4,-20 6-13,-13 1 0,-13 3 14,-13 6-7,-9 0-8,-12 2 1,-2 0-2,-5 0-22,-17 9 24,-10 3-110,-9 5-193</inkml:trace>
  <inkml:trace contextRef="#ctx0" brushRef="#br0" timeOffset="7312.4585">9017 6848 474,'0'0'33,"0"0"5,0 0-14,0 0-7,0 0 21,0 0-38,-11-8 0,15 6 1,13-2 3,7-2-4,14-1 7,8 0-2,9 2 2,9 2-7,8 3 0,10 0 0,10 0 2,17 1-2,18 2 5,21 1 3,16 4-12,9 4 4,1 3 0,5 6-3,5-5 3,5-1 0,9-5-1,4-9 10,6-1-13,3-6 4,-2-8 0,-6-1-1,-12 0 5,-9 1-4,-14 3 7,-12-2-7,-13 4 15,-19 1-15,-13 2 0,-21 2 24,-15 3-18,-16 1-6,-17 0 0,-15 0 3,-12 1-10,-10 1 7,-5 1-19,0 2 4,-13 5-42,-6 5 29,-4-4-166</inkml:trace>
  <inkml:trace contextRef="#ctx0" brushRef="#br0" timeOffset="8910.9986">14680 6931 693,'0'0'32,"0"0"-19,0 0-6,0 0 9,0 0-16,0 0 0,0 0 8,19-38 0,10 31-8,10 0 0,16 2 0,13-1-5,16 3 4,15 0 1,14 2 8,19 1-4,16 0-4,19 0 1,17 0 7,2 0-16,6 0 3,0-2 5,5-3 4,0-3-4,-3-4 0,-2-2 1,-8-4 7,-5 0-8,-6-1 0,-10 4 3,-11 2-3,-12 4 0,-13 2 0,-15 5 5,-14 2-4,-13 0-1,-15 0 0,-14 0 3,-15 0-7,-13 4 4,-11 0 0,-9-1-12,-6-1 12,-2 0-19,0 1-10,-4 2-107,-9-1-53</inkml:trace>
  <inkml:trace contextRef="#ctx0" brushRef="#br0" timeOffset="11076.7862">19339 6886 458,'0'0'176,"0"0"-173,0 0 17,0 0-20,0 0 20,0 0-19,-2-4-1,2 4 0,0 0 18,0 0 4,0 0-14,0 0 14,0 0-10,0 0 25,0 0-37,0-1 0,0 1 6,0 0 9,0 0-15,0 0 0,0 0 12,0 0-13,0 0 1,0 0 0,0 0 6,0 0 3,0 0-9,0 0 0,0 0 9,0 0-15,0 0 6,0 0 0,0 0-3,0 0 10,0 0-7,0 0 0,0 0 10,0 0-24,0 0 14,0 0 0,0 0-2,0 0 7,0 0-5,0 0 0,0 0 6,0 0-16,0 0 10,0 0 0,0 0-4,0 0 10,0 0-6,0 0 0,5-1 6,6-2-14,2 0 8,4 0 0,3 2-3,7-3 10,9 2-7,13-1 0,12-1 6,16 2-14,16 0 8,14 0 0,13 2-2,14 0 6,6 0-4,5 0 0,2 0 10,-6 0-23,-5-3 13,-2 1 0,-5-1-1,-2 0 8,4 2-7,1 0 0,1 0 7,4 1-10,1 0 3,-2 2 0,-6 5 4,-3-2-3,-8-1-1,-12 0 0,-10-2 4,-12-2-9,-15 0 5,-17 0 0,-15 0-1,-17-3 11,-12 0-10,-9 1 4,0-5 1,0 0 53,-12-2-58,-4 1 0,-6 3-11,-6 1 11,-10 4 0,-7 0-11,-8 0-32,-16 2 27,-14 5-108,-14-1 22,-22-2-102,-15-2-93,-10-2 229,-4 5 39,11 0 29,15-3 11,23-2 22,22 0 527,22 0-394,16 1-138,12 13-21,8-1-7,7 4 0,7-4-16,5 0 16,3 0 0,22-2 9,20-3 1,26-2 0,26-6-9,22 0 5,18-2 20,14-4-26,6-4 0,1-1 7,-3-3-1,-10-3-11,-12 2 5,-13 0 0,-13 4 11,-13 0-11,-13 5 0,-13 1 71,-17 3-70,-16 2 17,-14-2-18,-12 2 3,-9 0-6,-11 0 3,-24 0 0,-26 0 16,-27 6-5,-16 4-22,-22 0 6,-15-2-27,-11-2 29,-6-1-71,4-4 74,19-1-10,26 3 22,25 1 0,30 3-12,17 6 1,18 2 0,8 2-1,9-1 0,2-3-14,13-3 26,19-3-15,16-6 3,21-1 0,25 0 34,25-8-34,21-4 17,15-2 39,4 1-53,-3 4 1,-5 0-4,-15 2 0,-17 0-4,-17-1 4,-23 1 0,-27 1-1,-22 2 11,-23-1-13,-9-3 6,-22-2-3,-13-3 10,-5 5-10,-3 6 0,1 2 0,0 0 0,-4 9 0,-9 9-41,-5 1-56,-7 0-109,-5-4-400</inkml:trace>
  <inkml:trace contextRef="#ctx0" brushRef="#br0" timeOffset="18079.5297">4208 9685 496,'0'0'124,"0"0"-109,87-43-18,-14 23 3,22-3 0,26-2-3,13 0 3,14 6 0,8 5 0,11 1 16,6 2-24,-2-1 8,-5-1 0,-7 1-8,-9 1 8,-10 2 0,-11 1-2,-17 4 20,-12 4-35,-16 0 17,-11 5-47,-16 6 41,-17 0-383</inkml:trace>
  <inkml:trace contextRef="#ctx0" brushRef="#br0" timeOffset="20750.5445">10903 9709 32,'0'0'18,"0"0"48,0 0-10,-62 0 51,52-6-23,1-1 104,4 2-116,2 1-39,3 2-16,0-2 28,0 2-45,0-4 0,0-1 12,5-2-4,4-2-8,4 0 0,-1 4 7,0-2 5,2 3-12,2-1 0,6 1 3,3-1 6,7-2-9,7 1 0,9 0 0,8 0 2,12 1-2,7 2 0,10 2 8,8 3 0,8 0-10,8 0 2,7 7 0,11-2 0,5-5 0,7 0 0,7 0-1,8-5 3,6 0-2,5 1 0,6-2 7,-1-1-14,3-3 7,3-1 0,0 0 7,1 3-7,0 0 0,-4 4 0,1 2 7,-2 2 1,-3 0-8,1 6 0,-6 7 9,1 0 1,2-1-10,2 2 13,0-9-2,1 0 4,-1-2-15,-2-3 0,-5 0 9,-4 0-6,-6 0-3,-6-6 0,-7-1 12,-6-1 25,-3 4-33,-9-2 2,-9-3 39,-8 0-40,-13 0 0,-10-2-5,-9 1 28,-9 0-26,-8 2-2,-6 0 0,-5 4 9,-5-2-9,-1 1 0,-6 3-1,-6 0 12,-6 2-19,-7 0 8,-3 0-4,-4 0-20,-6 0-78,-2 2-213</inkml:trace>
  <inkml:trace contextRef="#ctx0" brushRef="#br0" timeOffset="22202.6093">20247 8091 672,'0'0'0,"-102"-54"8,52 36-3,0 0-5,-4 3 0,-8-1-3,-4 1 7,-10 4-4,-6 0 15,-9 6-14,-4 5 21,-7 0-20,-2 10-2,5 11 46,4 8-45,6 9 30,10 13-21,5 18 1,3 21 14,8 27-25,7 21 0,5 19 46,7 11-46,9 0 0,7-8 0,12-19 6,10-19-25,6-21 19,12-18 0,22-13-8,15-12 24,15-5-16,15-4 1,14-4 15,9-5-19,13-8 3,9-10 0,2-7-22,1-9-51,-7-6-95,-9-2 15,-6-15 83,-10-5 1,-9-5-108</inkml:trace>
  <inkml:trace contextRef="#ctx0" brushRef="#br0" timeOffset="26610.1617">1723 10929 336,'0'0'78,"0"0"-66,0 0 56,0 0-68,0 0 0,0 0 18,0 0-9,0-1-9,0-1 0,7-2 7,4 1-8,3-1 1,5-2 0,3 2-1,8 1 1,6-2 0,3 3-2,8 2 12,1 0-19,4 0 9,3 0 0,9 0-1,3 4 1,2-1 0,2-1 0,-3 1 7,-1 1-14,-2 0 7,-1 1 0,-2-1-3,-1-1 3,3-3 0,1 0 0,4 0 10,0 0-15,4 0 5,3 0 0,2 0-2,1 0 2,-1 0 0,2 0-2,1 0 12,-3 2-17,-1 0 7,1 1 0,-2-3-1,4 0 1,5 0 0,3 0 0,4 0 12,1 0-21,1-2 9,-1-3 0,0 0-2,0 2 2,-4-3 0,2 0 0,7 3 11,2-1-15,4 1 4,2 2 0,-2 0-5,1 0 5,-1 1 0,-1-1 0,2 0 9,3 0-5,4-1-4,4 0 0,2-1 22,1-1-22,-1 1 0,-4-1 8,5 0 7,-1 0 9,2-2-24,3 2 0,0 1 28,-2 0-21,-1 2 2,-6 0 5,0 0 6,2-3-8,0-1-12,0-1 0,0-4 8,-5 2-8,-1 1 0,-1-2 10,-4 3 13,6 0 9,1 1-32,1 0 0,2 3 48,0-1-48,1 3 0,0 0-3,0 0 31,1 1-29,6 5 1,0-2 0,4-1 4,2-2-4,-4-1 0,3 0 0,-5 0 22,5-4-2,-6-2-20,2-1 0,1 2 25,-7 0-14,-1 0-11,0 2 0,-1 3 30,5 0-25,2 0-5,5 0 0,0 0 0,0 0 7,0 0-7,-3 0 0,5-3 1,-2-3-1,-2-4 0,0-2 0,-6 1-2,-1 0 12,1 0-10,-2 1 0,5 0 0,-2 3 5,-1-2-5,-1 3 0,-6 0 1,-1 3 2,-3 2-3,-3-2 0,3 0 10,0-4-5,1-1-5,0-2 0,-6-3 6,-9 1 3,-5-1-16,-8 0 7,-8 2 0,-8 0 13,-7 2-13,-7 0 0,-9 1 42,-3 2-39,-5 4 11,-8-2-14,-2 0 2,-6 2 3,-6 0-5,-4-1 0,-5 3-1,-3 0 7,-1 0-6,0 0 0,0-2-25,-9-4 22,-23-4-270,-20-5-425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05:07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5155 7788 501,'0'0'1,"-71"13"39,58-8-28,6-1-10,7-1-2,0 4 5,7-1-28,16 1 23,11-5 0,12-2-2,17 0 12,19-9-10,21-12 19,22-15-12,22-17 63,28-16-69,22-14 0,11-14 49,0-5-44,-8-5-6,-14-1 0,-15 2 8,-16 13-10,-25 12 2,-23 15 0,-19 14 10,-20 12-1,-17 11-9,-16 10 0,-15 11 12,-13 4-20,-6 4 8,-1 0 0,0 0-8,-8 13 11,-12 10-3,-10 12 0,-4 7-21,-5 5 10,0 6-123,-2 1-69,2-1 41,1-7-31</inkml:trace>
  <inkml:trace contextRef="#ctx0" brushRef="#br0" timeOffset="3493.1251">9989 8300 554,'0'0'140,"0"0"-122,0 0-11,0 0-7,0 0 0,0 0 3,0 0-3,-46 3 0,46-3-11,0 0 22,5 0-24,22 0 6,17 0 7,23-15 24,22-19-24,24-19 0,18-17 31,18-12-11,5-4-26,-7 3 6,-8 9 0,-25 11-7,-23 13 10,-25 11-3,-20 12 5,-19 9 7,-12 8-17,-9 6 5,-6 3 0,0 1 6,0 0-6,0 0 0,0 0-4,-10 10 12,-10 10-19,-7 10-4,-6 2-24,-5 1-6,-1-1-110,-4-2-36,2-5-142</inkml:trace>
  <inkml:trace contextRef="#ctx0" brushRef="#br0" timeOffset="4594.61">7838 9405 491,'0'0'151,"-124"60"-151,53 9 17,-7 22-33,-13 22 16,-14 15 0,-6 13-7,-17 12 7,-4 7 0,-7 10-2,-6 6 18,0 2 8,-9 4-24,-6-6 0,-1-11 34,12-14-27,21-27 31,21-25-4,32-25-25,23-21 9,22-21-18,21-14-17,9-14 17,16-6-191,9-27 0,3-17-152</inkml:trace>
  <inkml:trace contextRef="#ctx0" brushRef="#br0" timeOffset="5101.9694">7480 9729 847,'0'0'22,"0"0"-22,95 21-8,-12 11-1,32 19 18,23 22-13,28 23 4,27 25 0,22 27 2,21 10-2,16 3 0,1-11-2,-4-21-3,-10-10-18,-14-10 22,-17-4 1,-23-9 8,-18-4 3,-19-6-4,-20-7 12,-16-7-18,-19-7 27,-13-6-28,-12-9 0,-11-5-5,-9-9 5,-5-14-1,-3-15-2,0-8-72,-1-29-31,-9-21-139</inkml:trace>
  <inkml:trace contextRef="#ctx0" brushRef="#br0" timeOffset="5953.1554">8514 8855 604,'0'0'31,"125"-81"23,-7 13-50,35-13 19,25-3-21,10 1 13,1 5-30,-14 1-22,-16 0-263,-20 3 129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15:28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 2874 16,'0'0'51,"0"0"-50,0 0-1,0 0 0,0 0 4,0 0-10,0 0-9,19 26-36</inkml:trace>
  <inkml:trace contextRef="#ctx0" brushRef="#br0" timeOffset="3206.2303">1407 2928 225,'0'0'160,"0"0"199,0 0-354,0 0 37,-59-44 2,54 41-27,3 1-17,0 2 0,2 0 4,0 0 0,0 0-8,0 0 3,0 0-8,17 0-4,16 0 2,37 0 11,38 0-3,44 0 9,57-8-2,42 3-4,28 5 0,19 4-8,12 10-75,4-6-120,0-8 175,14-11-69,-3-22 89,-13-7-82,-7-8 90,-19-5 0,-21-1 25,-15 2 107,-22 4-79,-20 4 18,-18 5-5,-22 6-33,-26 7-18,-24 8 17,-23 9-32,-20 9 0,-20 0 0,-25 12 0,-29 5-29,-21 1-450,-36-4 365</inkml:trace>
  <inkml:trace contextRef="#ctx0" brushRef="#br0" timeOffset="6887.5995">14638 1220 306,'0'0'635,"0"0"-630,0 0-6,0 0 1,0 0-7,0 0-5,0 0 15,0 0-3,3 84 3,9-37 1,7-2-8,4-10 4,8-5 0,4-9-2,6-10 9,5-8-8,0-3 1,-1-10-1,-4-15-2,-5-7-7,-7-11-2,-9-7 9,-8-1-7,-5 1 5,-4 7 1,-2 13 0,-1 13 3,0 10 1,0 7 0,1 3-3,1 22-11,-2 20 14,0 23 8,0 13-5,0 5 14,7-4-17,1-7 5,4-8-2,-1-5 0,0-2-3,-1-8 0,2-11-4,3-17-11,4-24-343,0-25-38</inkml:trace>
  <inkml:trace contextRef="#ctx0" brushRef="#br0" timeOffset="7157.9603">15368 868 945,'0'0'14,"0"0"-14,0 0-9,0 0 1,3 55 8,1 9-4,0 13 4,-1 7 0,2-6 1,3-9 6,4-12-11,1-9 4,0-12-1,0-9 0,-4-7-7,-4-7-17,-5-9-136,0-4-172,-14-15 76</inkml:trace>
  <inkml:trace contextRef="#ctx0" brushRef="#br0" timeOffset="7673.1326">15125 1134 853,'0'0'18,"0"0"0,0 0-18,0 0-16,0 0 16,0 0 5,37-17-4,5-1 1,9-6-2,10-10 0,2-2 8,-1 1-8,-5 2 0,-9 6-7,-12 5-35,-12 6 33,-10 7-6,-8 5 15,-4 4-14,0 2 14,1 16 0,1 13 3,0 13 2,3 7 11,2 2-13,2-1-2,1-9 20,2-7-18,-2-7-1,1-8-2,0-3 0,-1-6-3,-2-6 3,-3-4 0,-1-2 18,2-5-18,6-20 34,5-16-24,7-14-8,4-10-4,-1 4-1,2 11 3,1 16 4,1 20 1,2 14-10,-4 1 5,-1 22 0,-5 13-9,-2 6 9,-3 2 0,-2 0 1,-6-8 7,-1 0-11,-6 1 3,-3 1 0,-1 2-4,-1 3-12,2-6-57,1-13-330</inkml:trace>
  <inkml:trace contextRef="#ctx0" brushRef="#br0" timeOffset="8522.4193">14167 2592 319,'0'0'469,"0"0"-468,0 0-1,0 0-17,93-61 16,-5 30 1,32-6 0,34-4 15,31-1-13,17 0-2,16 1 8,8-3-4,-1 2 2,0-2-6,-15 1 0,-16 4-3,-21 4 8,-24 5-5,-30 7 0,-31 8 2,-27 8-4,-30 7 2,-16 0-14,-15 3 1,-22 13-186,-22 4 110,-20 1-226,-13 2 174</inkml:trace>
  <inkml:trace contextRef="#ctx0" brushRef="#br0" timeOffset="25835.5586">5012 5574 427,'0'0'91,"0"0"-42,0 0-13,0 0 33,0 0-49,0 0 13,0 0-20,-21 0 2,21 0-11,11 0-4,22 0 0,27-2 10,28-16 6,39-17-6,38-26-2,43-22 2,45-23 32,29-12-42,13-1 0,2 4 4,-15 6 4,-25 9-14,-32 10 6,-33 15 0,-42 14-2,-34 14 8,-34 16-6,-36 14 0,-20 12-2,-16 5-3,-10 5-27,0 20-20,-14 7-18,-18 4-444,-12 1 396</inkml:trace>
  <inkml:trace contextRef="#ctx0" brushRef="#br0" timeOffset="26416.5708">8913 6084 125,'-69'-6'524,"17"-4"-503,26 3 16,15 4 10,11 0-28,34-4-1,33-5-30,45-11 19,41-8-7,34-5 1,31 0-1,17 3 0,5 4-1,-7 6 1,-21 6-14,-26 5-10,-36 6-37,-30 6 12,-29 0 14,-29 9-27,-24 10-113,-24 2-50</inkml:trace>
  <inkml:trace contextRef="#ctx0" brushRef="#br0" timeOffset="27057.1848">12468 6039 658,'0'0'51,"0"0"13,0 0-64,0 0 3,71-22 6,32 10-5,52-7 20,48-3-23,36-2 13,26 1-8,9 5-6,-8 3-9,-15 6 3,-31 6-73,-35 3 36,-37 0-24,-40 0 65,-37 0-16,-35 9 16,-29 6 2,-14 6 0,-40 3-19,-22 2-103,-17-4-127,-5-3 129</inkml:trace>
  <inkml:trace contextRef="#ctx0" brushRef="#br0" timeOffset="28757.5675">16010 5892 551,'0'0'30,"0"0"-19,0 0 20,0 0 11,0 0-34,0 0 25,-17-28-21,17 26 8,0 2 10,0 0-30,0 0 0,3 0-11,16 0 21,17-1-10,21 1 0,21-1 2,31 1 1,30 0-3,34 0 0,34 2-4,27 8 12,25 1-8,19-1 0,9 1-12,2-2-56,-4-1-161,-15 1 224,-7-1-3,-15-2 16,-10-2 26,-6 0 5,-2 1-8,2 0 63,-2 1-30,-1 1-43,-17 2 13,-15 1-28,-25 0-6,-22-2 0,-23-3 2,-23-1-4,-25-1 2,-27-3 0,-23 0 0,-18 0 8,-10 0-8,-1 0 2,0 0 6,-9 0-8,-14 2-196,-7-2-130</inkml:trace>
  <inkml:trace contextRef="#ctx0" brushRef="#br0" timeOffset="29957.5529">2363 7081 645,'0'0'15,"0"0"0,0 0-15,68-36 0,3 21-1,27-4 8,29-5-10,23-3 3,28 0 0,27 7 1,16 4 0,12 5-1,9 3 0,5 3 9,0 2-17,-6-3 8,-13-3 0,-15-6 4,-17-5-1,-12-6-3,-24-3 0,-22-1 15,-17 3 23,-17 5-27,-17 4-10,-16 6 35,-23 6-34,-19 4-2,-19 2 0,-10 2-44,-12 13 44,-24 5-109,-20-3-412</inkml:trace>
  <inkml:trace contextRef="#ctx0" brushRef="#br0" timeOffset="32128.5517">18185 2511 789,'0'0'17,"0"0"-10,-7-59-1,7 54 4,0 5-6,0 0 0,0 0-8,0 4-9,0 17 13,3 15-6,4 18 13,2 16-3,-5 12 0,-1 7-4,-3 2 0,0-6-3,0-7 3,0-7-2,0-14 2,-7-9-53,-2-15-156,-2-15-353</inkml:trace>
  <inkml:trace contextRef="#ctx0" brushRef="#br0" timeOffset="32623.7725">18172 2333 709,'0'0'32,"0"0"-24,0 0 6,0 0-6,43-63-3,-2 50-10,14-2 3,11 1 2,5-1 0,8 0 4,1 0-4,-2 0 0,-6 4 11,-11 4-23,-12 1 12,-12 4 0,-11 1 0,-11 1 0,-6 0 0,-5 0-1,-1 7-2,2 11-11,0 10 7,3 15 7,-2 13 0,0 13 6,-4 11-6,-1 13 4,-1 4 4,0 0-12,-1-3 4,-7-11 0,0-12 0,-1-13 8,2-13-13,0-12 5,0-11-8,-3-9-97,-2-13-396</inkml:trace>
  <inkml:trace contextRef="#ctx0" brushRef="#br0" timeOffset="32938.7605">17968 3316 274,'0'0'406,"0"0"-376,0 0-7,0 0 35,0 0-40,0 0-7,65-47-9,17 19 2,21-4 17,13-3-21,13 0 1,-4 2 6,-11 2-1,-16 7-8,-25 7 2,-23 6-2,-21 7-3,-23 4-19,-10 0-211,-30-2-239</inkml:trace>
  <inkml:trace contextRef="#ctx0" brushRef="#br0" timeOffset="33455.9282">18935 2110 800,'0'0'36,"2"-55"-36,29 18 0,20-15 17,23-15-10,22-7-7,18-2 0,16 3 6,2 9-17,-3 6 6,-12 9-32,-22 9-92,-23 9-88,-23 10 78,-22 14 10,-20 7 67,-8 14-11</inkml:trace>
  <inkml:trace contextRef="#ctx0" brushRef="#br0" timeOffset="33823.5418">19148 2455 778,'0'0'44,"0"0"-44,0 0 5,0 0 8,116-32-7,-38 31 7,21 1 2,12 5-11,8 10-1,3 7-3,-7 3 0,-8 2 0,-9 3 0,-14 0 0,-13-1-22,-12-5-40,-16-11-237,-14-10-25</inkml:trace>
  <inkml:trace contextRef="#ctx0" brushRef="#br0" timeOffset="34287.2824">19949 2322 899,'0'0'12,"0"0"-12,0 0 0,0 0-5,0 0 6,0 0-1,75 6 0,-14 19 3,19 13-8,14 10 5,8 13 0,2 14-2,-8 3 5,-5 1-3,-13-5 0,-10-8 7,-11-8-21,-7-4 14,-9-10 0,-9-7 1,-7-7 9,-11-10-18,-8 0 8,-6 0 0,0-2-5,-7-2 0,-6-4 5,-1-2 0,3-5 5,-3 1-5,-6-4 0,-18 5 2,-13 0-11,-8-1-6,-7-1 15,11-4-9,7-1 18,8 0-18,8 0-27,9-1-236</inkml:trace>
  <inkml:trace contextRef="#ctx0" brushRef="#br0" timeOffset="34932.8018">19169 1605 636,'0'0'149,"10"-56"-131,27 27-18,20-4 0,19-4 3,14-2 3,9 1-6,0 0 0,-3 4 6,-10 5-20,-15 6 14,-10 6 0,-18 5-1,-12 9 7,-13 3-6,-7 0 0,-4 9-17,-2 9 3,-1 9-2,-1 1 16,1 4 1,2 1 4,1-2-5,0 0 0,2 0 7,3 1-20,2 2 13,1 0-2,1-5-1,-2-11-300</inkml:trace>
  <inkml:trace contextRef="#ctx0" brushRef="#br0" timeOffset="40365.4799">16199 8864 566,'0'0'54,"0"0"-23,0 0-10,0 0 36,0 0-25,0 0-8,0 0-7,0 0-17,-11-31 0,11 31 3,0 0 5,9-2-12,20-6 5,26-8-1,31-13 38,34-16-33,29-13 14,15-7 8,7 1-24,-3 3 3,-11 10-6,-13 6 8,-15 6-13,-19 5 5,-18 4 0,-17 5 2,-18 6 3,-20 8-5,-17 4 0,-13 6 8,-7 1-21,0 0-4,-18 13-48,-19 11 54,-19 12-63,-15 6-97,-13 0-293</inkml:trace>
  <inkml:trace contextRef="#ctx0" brushRef="#br0" timeOffset="42330.7092">11930 11554 616,'0'0'14,"0"0"51,0 0-24,0 0-19,-61-35 28,60 32-14,1 0-14,0 2 24,0 1-45,0 0 5,0 0-6,0 0 0,9 0-8,12 0-6,22 0 14,18 0 8,22 0-5,21 0-4,19 0 2,23 0 0,25-8 0,20-2-1,10 0 0,0 0 1,-3-4 7,-13 1-16,-10-3 5,-18-3 3,-16 1-5,-20 0-2,-20 1 7,-15 4 5,-18 5 3,-14 2-16,-13 5 8,-14 1 0,-15 0 0,-12 6-84,-13 10-71,-20 1 45,-15 3-207</inkml:trace>
  <inkml:trace contextRef="#ctx0" brushRef="#br0" timeOffset="43180.6479">16278 11472 554,'0'0'71,"0"0"-30,0 0-40,0 0-2,112-20 0,-25 6 1,29-5 34,29-4-11,26-3 34,27-1-39,23 0 1,18-2-4,11 1-15,1 2 0,-5 2-2,-12 6 8,-16 1-12,-20 2 3,-18 1 3,-19 0 2,-15 1-2,-16-1 0,-17 3 16,-17 3 0,-16 6-6,-21 1 0,-16 1-1,-20 0-18,-12 0 7,-11 0 2,-16 3-24,-27 7-42,-18 5-133,-17-2-103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9:53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2807 3366 289,'0'0'425,"0"0"-425,0 0 1,0 0 0,0 0-1,0 0 0,90-22 14,-6 2-13,44-11 15,50-10 5,47-7-18,39 1 36,34 3-39,14 7 0,4 10 4,4 6 2,-16 4-12,-20 1-5,-15-6 3,-26-3-7,-27-6 8,-26-1-3,-34-3 10,-28 2 0,-26 4 16,-27 4-10,-20 9-4,-25 3 16,-19 8-15,-8 3 5,-3 2-8,-8 0-6,-21 11-49,-12-1-305,-8-4 49</inkml:trace>
  <inkml:trace contextRef="#ctx0" brushRef="#br0" timeOffset="3478.8471">10273 3671 139,'0'0'154,"-13"-71"418,10 36-569,3 4 12,9 4 27,16-4-36,9 0-12,5 4-1,3 7 7,-1 10-7,-1 10 7,-4 0 0,2 24-6,-7 11 6,-4 17-5,-12 8-1,-10 8 6,-5 1-3,-16-6 3,-11-5-16,-11-10 1,-1-14 7,-4-13 4,2-13-7,0-8 11,2-12 13,3-18-12,5-12-1,10-10 5,11-10-4,10-3-2,0 4-4,17 8 5,5 11 5,8 16-5,1 13-3,3 13 2,-4 8-25,-9 24-194,-6 12 22,-10 3-91</inkml:trace>
  <inkml:trace contextRef="#ctx0" brushRef="#br0" timeOffset="4013.8455">10829 3559 89,'0'0'46,"0"0"83,-47-64 367,33 40-458,9 4-28,5 4 3,0 0 5,17-1-17,6 0-1,7 1-4,5 5 4,3 6-1,3 5 1,0 12-9,-2 15 9,-3 9 0,-7 6-7,-8 10 1,-10 2 6,-11-5-9,0-6 1,-15-12 1,-9-11-1,-8-7 16,-4-6-16,-3-7 5,-3-1 3,5-19 9,3-11-9,10-7 0,7-8 11,12-1-9,5 7 7,0 8-9,16 8 0,7 9-9,8 5 9,2 6-20,3 2-65,-4 2-122,-3 0 12,-2 0 2</inkml:trace>
  <inkml:trace contextRef="#ctx0" brushRef="#br0" timeOffset="4299.1527">11121 3173 141,'0'0'87,"0"0"421,-21-74-505,20 59 54,1 9-7,0 6-21,0 0-29,12 13 7,8 21-16,7 16 4,3 16 5,4 12 9,2 10-8,-6 10-1,-4 0 13,-4-2-8,-4-13-5,2-13-2,-2-10 2,1-13-6,-1-16-2,-1-17-279,-7-14 45,-5-11-93</inkml:trace>
  <inkml:trace contextRef="#ctx0" brushRef="#br0" timeOffset="4659.8282">11328 3490 129,'0'0'49,"0"0"-3,-47-68 183,38 36 175,9-2-400,2 0 1,23 0-5,8 2-3,5 7 1,1 10 4,0 10-4,0 5-5,-5 11 7,-3 15-2,-6 9-4,-9 9 4,-9 7-4,-7 5 3,0 0-1,-16-5-25,-6-9 29,-4-13-11,-1-13-1,-2-13 12,-2-3 7,0-6-6,7-11 5,5-6 1,9 0-4,10-5 2,1 4-5,20 3-130,7 3-142,3 6 61</inkml:trace>
  <inkml:trace contextRef="#ctx0" brushRef="#br0" timeOffset="5290.7961">11850 3490 746,'0'0'127,"0"0"-118,0 0 6,0 0-11,0 0 13,0 0-8,-39-37-9,39 31 20,0 1-20,0 3 0,0 0 0,0 2 0,0 0 0,0 0-5,0 0 5,0 0 0,0 0 3,0 0-10,0 0 0,0 0 7,0 0 0,0 0-4,0 0 4,0 0-2,0 0 5,0 0-9,0 0 4,0 0 2,0 0 0,0 0-8,0 12 2,0 9 6,4 9 0,6 5 0,1-3 3,3-4-3,5-10 0,5-13 0,8-5 0,10-3 10,14-24-2,21-17-14,19-14 10,18-13-4,10-5 2,7 4-2,-6-1 0,-7 6-1,-13 7 6,-21 9-10,-16 15 5,-22 12 0,-21 12 0,-13 8-6,-11 4 1,-1 14 2,-20 19 3,-19 15-5,-15 15 0,-12 4-26,-4 1-434</inkml:trace>
  <inkml:trace contextRef="#ctx0" brushRef="#br0" timeOffset="6878.7776">9256 3287 501,'0'0'87,"0"0"-34,0 0-46,0 0-14,79 61 3,-53-2 4,0 21-3,0 16 12,-1 15-9,-2 5 17,2-7-11,-2-4-5,1-12-1,-3-11 0,-3-14-4,-4-10-35,-6-14-91,-5-10-100,-3-14 121</inkml:trace>
  <inkml:trace contextRef="#ctx0" brushRef="#br0" timeOffset="7477.78">9169 3442 106,'0'0'362,"0"0"-362,-35-61 0,35 43 1,4 1-1,23-6 0,16-4 6,18-3 1,19-7 2,24-5-8,26-5 1,28-7 4,35-4-6,23 2 0,10-1 12,12 8-6,-1 2-9,-2 3 3,-3-1 0,-1 0-6,-3 1 5,-4 4 1,-9 6 7,-18 5-1,-23 3-2,-20 2-4,-12 0 0,-18 1 6,-17 4 1,-17 6 18,-19 4 19,-18 5-29,-16 4 5,-16 0-18,-11 0-1,-6 0-2,-4 0-6,0 5 7,0 8 6,-5 8-4,-6 8 10,1 12-12,-3 15 0,2 15 0,1 10 2,1 9-2,3 2 13,2-1-12,4-3 5,0-6-6,0-7 0,0-6 0,0-5-9,0-3-57,-17-6-265,-7-9 237</inkml:trace>
  <inkml:trace contextRef="#ctx0" brushRef="#br0" timeOffset="8020.7259">9458 4758 634,'0'0'0,"70"-49"-2,-4 18-2,28-10 1,27-6-2,31-11 5,27-7 21,16-4-2,21 0 18,14 4-7,9 4-16,8 4-14,2 2-3,-5 3 3,-10 3 10,-16 4-6,-23 3-7,-22 4 6,-19 3-3,-15 3 0,-19 5-4,-16 4 4,-19 5 7,-19 5-7,-15 3 1,-18 5-1,-15 3 0,-12 2-3,-6 0-17,-24 12-112,-21 5-202,-19 0 109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16:2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6650 5831 678,'0'0'31,"0"0"-1,0 0-9,0 0-1,0 0-20,0 0 0,48-10-11,18-3 30,37-16-22,39-18 3,37-20 0,28-17 8,19-12-8,13-11 0,1-2 2,-4 7 12,-19 10-27,-26 16 13,-32 17 0,-33 18-4,-35 21 6,-41 18-4,-38 8-46,-22 23-419,-38 12 328</inkml:trace>
  <inkml:trace contextRef="#ctx0" brushRef="#br0" timeOffset="1017.7656">14110 6051 178,'0'0'311,"0"0"-294,-73-42 13,59 35 1,6 2 64,3 1-47,2 1-37,2 1 0,0 2-6,1 0-5,0 0 19,0 0-14,18 0-10,27 0-5,36 0 10,39 0 3,50 2-3,54 12 0,49 6 6,58 9 1,44 2-7,30 1 0,29 1-2,-1 0-8,-10-2-293,-21-5 49,-31-11 254,-24-15 42,-32-4 81,-25-15 116,-24-3-96,-27 0-21,-27 7-60,-28 5-54,-28 5 65,-30 5-72,-28 0 3,-28 2-4,-26 3 14,-23 2-30,-12-5 5,-9 0 11,-16 5-33,-30 4 31,-26 10-7,-23 2-181,-12-4-138,-8-1 53</inkml:trace>
  <inkml:trace contextRef="#ctx0" brushRef="#br0" timeOffset="10467.3009">9847 7638 81,'-87'-21'36,"-10"-1"19,-10 7 360,-9 11-402,-14 4-13,-15 16 0,-14 15-1,-8 13 3,-6 13-4,-6 8-1,1 9 3,-2 7 0,3 5 0,7 9 0,10 5 10,14 1 1,21-1-11,22 3 13,29-5 23,33-4-17,30-7-19,17-7 0,44-11 5,27-7 4,26-15-9,25-16 1,21-17 3,24-14 0,23-13-4,14-24 0,8-19-2,3-14 3,0-11-2,-7-14 1,-8-1-4,-24-4 2,-17 3-24,-22 4 26,-23 5 10,-26 5 0,-31 8-12,-29 10 4,-27 6 4,-11 7 18,-32 5-24,-17 6-10,-16 13-5,-14 13 15,-4 15-4,-2 8-2,8 19 6,9 11 0,10 6-4,7 9-24,3 3-167,3-3-223</inkml:trace>
  <inkml:trace contextRef="#ctx0" brushRef="#br0" timeOffset="12710.2936">18901 9195 89,'0'0'580,"0"0"-537,0 0-22,0 0-16,0 0 6,0 0-11,0 0 0,-26-40 38,29 40-32,14-2 4,21 2 9,23 0-2,32-2 37,34 2-10,38 0-40,29 0 34,21 6-38,12 5 0,-6 1 14,-9-3-5,-19-6-18,-27-3 0,-27 0 9,-26-8 3,-23-3 0,-22 4-3,-25 3 0,-24 2-3,-19 2-16,-48 0-427,-32 3-1</inkml:trace>
  <inkml:trace contextRef="#ctx0" brushRef="#br0" timeOffset="13573.7377">3364 10689 670,'0'0'29,"0"0"2,0 0 4,0 0 43,-39-55-59,40 49-10,17-4-9,14-3 0,18-4-2,18-2 2,23-3 0,18-1 5,14 0 3,18 6-9,9 6 1,4 9-11,-5 2-6,-20 8-256,-26 7-99</inkml:trace>
  <inkml:trace contextRef="#ctx0" brushRef="#br0" timeOffset="15121.6713">6934 10349 137,'0'0'323,"0"0"-271,0 0-30,0 0 6,0 0 5,0 0-32,0 0 26,-20-22-27,20 22 0,5 0 16,20-3-9,20-2-7,23-4 33,33-3-30,28-3 42,24 1-45,22 1 3,12 6 7,6 3-10,1 4-4,-2-2-8,-5-3-33,0-3 43,7-4-10,1-1 12,-1-1 17,-7 3-15,-10 0-2,-7 4 22,-10 3-22,-7 2 1,-15 0-1,-13 2 0,-15 0 9,-12 0-2,-13 0-7,-13 0 0,-18 0 3,-18 0-11,-18 0 6,-11 0-2,-7 4-2,-14 1-71,-17 5 57,-11-5-115,-9 1-88,2-6 92</inkml:trace>
  <inkml:trace contextRef="#ctx0" brushRef="#br0" timeOffset="16495.6011">15047 10420 632,'0'0'42,"0"0"-42,0 0-11,0 0 4,78-6 7,-17 6 3,20 0 26,30 0-21,29 0 14,33 0-13,29 5-9,22 5 0,15 2-1,7 3-14,-2-3 5,-8-3-151,-12-7 157,-16-2 4,-9-12 33,-12-14 85,-7-5-38,-8-4 0,-11-1-19,-15 6-45,-18 6 11,-19 5-27,-19 5 10,-18 3-21,-21 5 11,-21 2 0,-16 3-9,-14 1 1,-3 0-20,-28 2-120,-17 11-29,-12 1-215</inkml:trace>
  <inkml:trace contextRef="#ctx0" brushRef="#br0" timeOffset="20427.0798">3535 11931 651,'0'0'7,"0"0"-5,0 0 62,0 0-50,0 0 0,0 0-14,0 0 6,-9-44-25,9 47 13,0 19 6,13 18-7,2 20 12,5 18-5,-2 14 0,3 7 7,-4 3-9,2-4 2,-4-8 0,1-15-9,-6-15 9,-1-13-10,-5-14-21,-2-10-35,-2-8-30,0-11-208</inkml:trace>
  <inkml:trace contextRef="#ctx0" brushRef="#br0" timeOffset="20900.1107">3375 12093 645,'0'0'6,"5"-55"-1,30 24-5,21-1 6,17-3-5,13 1-1,10-1 0,1 1-3,-1 3 5,-5 3-2,-2 9 0,-11 4 4,-8 7-10,-13 2 6,-11 0 0,-8 4-4,-10 2 5,-6 0-1,-8 0 0,-3 0 3,0 15-8,3 10 5,6 14 0,1 14 8,0 17-4,1 13 0,-4 6-4,0 7 14,-1-5-19,-1-6 5,-1-8 0,-3-12-11,-3-11 11,-4-12-14,-5-11-24,0-12-106,-2-11-116</inkml:trace>
  <inkml:trace contextRef="#ctx0" brushRef="#br0" timeOffset="21250.0784">3846 12864 228,'0'0'558,"0"0"-548,0 0-10,0 0-2,94-42-5,-17 18 14,12-7-14,7-3 0,6-1 7,-2-5 5,-7 3-4,-4 0-1,-9 2 0,-5 4 6,-11 3-10,-8 6 4,-10 7 0,-14 7-7,-9 6 7,-11 2-28,-11 9-169,-1 6-36</inkml:trace>
  <inkml:trace contextRef="#ctx0" brushRef="#br0" timeOffset="23672.5819">8588 11182 92,'0'0'12,"-14"-60"63,9 35 302,3 6-360,1 9 72,-1 5-21,2 5-46,0 0-17,2 17-5,10 21 0,9 23 26,-1 16-22,-2 16-2,0 6 22,0 0-24,0-2 6,-1-6-6,0-10-6,-2-12-4,-2-14-176,-6-17-244</inkml:trace>
  <inkml:trace contextRef="#ctx0" brushRef="#br0" timeOffset="24122.9852">8409 11142 909,'0'0'12,"0"0"-24,50-77 12,25 46 0,35-7 2,38-5 5,29-3-7,24 4 0,6 2-11,4 6-6,-8 3-137,-15 0 5,-13 1 141,-24-1 3,-21 4 5,-21 3 21,-14 4-15,-15 9 20,-10 7-7,-11 4-1,-13 8 52,-11 17-57,-9 14 15,-3 13 0,-8 17-22,-2 15 58,-6 8-59,-3 13-1,-1 6 17,-2-2-16,2-5-5,0-15 0,1-17 5,-1-13-12,-3-13 4,0-10-12,0-11-23,-14-8-80,-9-10-175,-11-7-146</inkml:trace>
  <inkml:trace contextRef="#ctx0" brushRef="#br0" timeOffset="24463.2322">9031 11946 972,'-76'0'0,"33"3"0,32 4-5,25-3 5,49-2-7,37-2-3,34-6 20,27-15-14,29-9 4,17-7 0,16-5 8,5-4-8,-5 2 0,-11 1 4,-15 3-3,-23 2-2,-27 6 1,-27 3 0,-27 6 2,-28 10 1,-26 5-3,-19 7 0,-20 1-7,-7 10-16,-30 16-82,-22 10 38,-22 5-278</inkml:trace>
  <inkml:trace contextRef="#ctx0" brushRef="#br0" timeOffset="25559.1029">9684 13045 89,'0'0'2,"0"0"686,0 0-643,-41-58 10,40 56 12,1 2-34,0 0-26,0 0-7,3 7-8,15 21 1,9 17 7,8 19 38,3 15-23,1 11-1,-2 3-13,-2-2-1,-5-3-4,-5 2-22,-4-6-123,-3-8 35,-5-16-152,-7-22 5</inkml:trace>
  <inkml:trace contextRef="#ctx0" brushRef="#br0" timeOffset="26071.0147">9426 13013 86,'0'0'826,"0"0"-818,-65-33 25,65 28 21,22-16-54,26-17-5,27-14 1,23-10 8,23 0 3,16 7-7,16 3 4,6 6-4,-3 5-10,-8 7-1,-9 3-19,-12 3-16,-13 3 38,-12 2-6,-13 2 14,-14 6 0,-13 6 5,-12 8-10,-12 1 1,-6 8 4,-5 15 6,-4 12-2,1 18-3,-4 24 13,-2 20-9,-1 19 14,-3 7-18,0-3-1,5-4 16,1-16-16,1-13 0,1-14-4,-6-16 6,-4-13-4,-6-9 0,-4-12 2,-2-8-1,0-8 1,0-7-8,-2 0-11,-12 0-82,-10-7-135,-10-15-136</inkml:trace>
  <inkml:trace contextRef="#ctx0" brushRef="#br0" timeOffset="26448.0547">9722 13851 912,'0'0'13,"0"0"-26,0 0-5,103-38 18,0 11 6,26-10-6,21-3 15,18 1-13,18 1 17,8-3 23,4 3-42,-6-2 0,-12 3-1,-14 3 7,-18 4-10,-19 2 4,-23 8 0,-19 6 0,-21 3 0,-18 5 0,-16 3 1,-18 3-1,-14 0-5,-6 7-45,-25 11-75,-16 2-137,-10-1-184</inkml:trace>
  <inkml:trace contextRef="#ctx0" brushRef="#br0" timeOffset="28085.6111">11657 11240 82,'0'0'512,"0"0"-442,0 0-44,0 0 5,0 0 9,0 0-18,-29-24 23,29 24-25,0 0-2,0-1-10,12-5-8,20-7 0,21-8 16,17-12-13,13-9 0,7-4-3,1-2 0,-1 0 0,-9 3-2,-8 4 2,-11 7 7,-13 9 1,-12 8-16,-15 12 5,-13 5-4,-9 30-15,-15 17-135,-22 19-108,-14 12-53</inkml:trace>
  <inkml:trace contextRef="#ctx0" brushRef="#br0" timeOffset="28588.0805">12106 12674 589,'0'0'141,"0"0"-78,0 0 23,0 0-29,0 0-9,15-66-31,44 2-12,28-24 18,19-7-20,18-6 7,10-1-6,2 8-4,-6 12 0,-21 19-21,-25 24 1,-29 19 8,-30 20-73,-25 8-139,-15 17-185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17:08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10707 5915 93,'0'0'20,"0"0"10,0 0 32,-72 6-23,61-12 370,3-1-389,6 3-5,2 3 6,0 1-21,0 0 0,16 0-9,26 0 23,30 0-14,40 0 2,49-5 4,49-3 12,54-2-4,46 0 1,26 8 10,12 2-22,-11 2-6,-30 12-10,-30-1-12,-36-7-2,-30-6-17,-23-7 44,-24-14 33,-19-4-5,-21 5 74,-22 5-35,-23 6-37,-25 7-19,-19 2-11,-14 0 0,-9 1-7,-4 6 8,-8 2-2,0 2-59,-11-4-197,-14-5-112</inkml:trace>
  <inkml:trace contextRef="#ctx0" brushRef="#br0" timeOffset="890.6298">19526 5885 842,'150'-6'9,"23"6"-6,19 2-3,10 7 0,12-4 1,1-2 4,-7-3-5,-12 0 0,-17 0 5,-19 0-14,-19-3 9,-25 3-19,-28 0 17,-36 0-185,-39 0-143,-31 0 96</inkml:trace>
  <inkml:trace contextRef="#ctx0" brushRef="#br0" timeOffset="1710.4328">3903 7386 659,'0'0'11,"0"0"43,0 0-54,0 0 0,105-25-5,-5 15 18,44-3-13,42-1 1,32 4 14,35 5-5,23 5-10,10 0 0,12 3-8,0-3 8,-8-10-1,-4-18-8,-10-11 9,-17-7 0,-20-1 0,-25 1 0,-30 9 17,-33 6-7,-33 7-10,-32 10 0,-33 9 2,-29 5-14,-24 8-5,-32 16-30,-28 7-97,-22 0-291</inkml:trace>
  <inkml:trace contextRef="#ctx0" brushRef="#br0" timeOffset="10042.413">4668 9262 454,'0'0'12,"0"0"-10,0 0 12,0 0 12,0 0-26,0 0 0,0 0 32,0 0-27,6-33 2,0 30 11,1 0-14,2 0 38,4-1-42,1 4 0,2-2 8,5 2-4,3 0-4,1 0 0,7 0 3,2 0-5,3 4 2,8-2 0,10 0 2,8-1 3,8-1-5,6 0 0,6 0 5,5 0-15,3 0 10,2 0 0,1 0-1,3 0 2,9 0-1,11-3 0,6-3 7,14-1-4,6-4-3,1-2 0,-3-1 1,2 0 0,1-1-1,4-3 0,4 2 5,-5 0-7,-3 1 2,-5 3 0,2 3 0,4 1 3,4 2-3,1 2 0,-3 1 1,-5 3-5,-3 0 4,0 0 0,0 0 2,1 0 0,-3 0-4,-5 0-1,-5 6 3,-3 3 1,3 0-1,0 0 0,6 0 0,0 0 0,-1-3-1,-2-2 0,-6 0 2,2-4-1,-1 0 3,1 0-3,3 0 0,-6 0 3,-2 0-9,-3 0 5,-1 0 1,1 0 5,2 2 1,4 4-6,1-2 0,0-1 2,4 0-11,-3-1 9,2-2 0,-1 0 7,2 0-4,0-2-3,-5-7 0,0 0 5,-4 0-13,-5 0 8,1 1 0,-2 0 12,0 0-8,0 1-4,-3 2 1,-2 3 7,-6-1-11,-6 3 3,-6-1 0,-3 1 9,-5 0-3,-4 0-6,-5-2 4,-6 2 3,-9-2-14,-8 0 5,-8-1 2,-12 0 7,-8 1 2,-11 0-5,-6 1 7,-3 1-5,-3 0 32,0 0-10,0 0 19,0-1 15,0 1-52,0-1 9,0 0-8,0 1-9,0-1 13,0 1-11,0 0-4,0 0 26,0 0-23,0-1 5,0 1-8,0-3 8,-7-1-16,-7 0-26,-11-3-189,-11-6-168</inkml:trace>
  <inkml:trace contextRef="#ctx0" brushRef="#br0" timeOffset="13692.4428">13394 10770 719,'0'0'8,"-93"-48"4,55 34-3,8 5-5,6 1-4,8 3 20,7 1-19,7 3 23,2-1 4,16 1-7,26-2-5,30 0-16,34-3 0,33 1 16,34 1-10,30 2-9,28-2 3,22 0 0,25 0 15,14-2-15,8 5 0,-1 1 0,-16 0 1,-15 0-2,-22 0-2,-18 0 3,-16 0 5,-19 0 13,-20 3-15,-22 5 81,-27 2-62,-19 1 3,-27-1-4,-20 1-2,-19-3 18,-16 1-37,-12-2 0,-6-2 0,-3-2 11,-2-2-22,0-1 9,0 0 2,0 0-2,-9 3 2,-14 1-8,-13 4 7,-12 3-112,-11 0-37,-2-7-95,-3-4-231</inkml:trace>
  <inkml:trace contextRef="#ctx0" brushRef="#br0" timeOffset="15748.1064">16353 1554 818,'0'0'7,"0"0"1,0 0-3,0 0-10,0 0-19,0 0 24,37 62 2,-27 7 3,-3 25-5,0 19 29,4 16-27,-2 10 8,0-1-10,1-1 0,0-8 4,-1-12-4,3-23 0,1-19-6,-3-21 10,0-16-8,-3-13-37,-4-10-29,-3-14-100,0-5-211</inkml:trace>
  <inkml:trace contextRef="#ctx0" brushRef="#br0" timeOffset="16351.7265">16032 1601 78,'0'0'523,"0"0"-520,-33-70 7,33 59 41,0 4-28,2-2-21,19-1 19,16-2-15,21-3-2,27-3-4,33-2 0,36-1 12,32-2-12,24 1 0,7 1 1,-3 1-1,-9 0-3,-13 0-13,-19-2 16,-22 1-3,-19 2 3,-16 3 0,-16 4 4,-13 0 2,-13 7-11,-18 3 5,-14 2 0,-14 0-1,-8 0 1,-6 9 0,2 8-2,0 10 3,1 13-2,-3 18 1,-8 19 0,-6 20 31,-5 21-29,-21 22 18,-8 9 6,-1-3-19,1-14-1,10-24-6,6-21 0,11-20 5,1-14-5,2-13 0,0-12-1,-1-7 7,0-7-14,-1-4 8,-5-3 0,-5-2-13,-9-5-169,-10-9-370</inkml:trace>
  <inkml:trace contextRef="#ctx0" brushRef="#br0" timeOffset="16828.0859">15999 2919 500,'0'0'0,"0"0"1,0 0-1,118 7 7,-24-14 36,37-12 62,36-7-35,38-1-27,27-2-15,20 1-28,12 0 0,2 2-5,-8 1 0,-17 2-1,-21 0-7,-22 3 13,-27 2-3,-27 3 7,-31 4-6,-27 2 2,-26 4 0,-19 1 5,-18 2-5,-14 1 0,-9 1 13,-12 0-9,-22 0 0,-18 14-4,-16 7-31,-8 0-135,-6-3-154</inkml:trace>
  <inkml:trace contextRef="#ctx0" brushRef="#br0" timeOffset="18766.7179">17259 1980 749,'0'0'5,"0"0"8,5-56 3,-5 55-4,2 1-9,-1 5-3,0 16 0,-1 9-3,0 10 13,0 5-11,0 2 1,-1-4 0,1-9 5,0-11 0,0-8-5,0-9 0,0-6 6,0 0 1,0-17 14,0-19 38,0-16-49,0-11 1,6-8-11,6-9 0,4 1-3,6 4-1,3 9-7,5 14 11,-3 11-1,1 8 10,-6 12-9,-3 9 0,-2 11-6,0 2 2,3 22-23,3 12 27,0 12-6,-1 9 23,-1 9-18,-5 0 1,2-4 0,-7-3-2,1-8-3,-3-2 5,-5-2 4,-2-1-4,-2-5-20,0-9-223</inkml:trace>
  <inkml:trace contextRef="#ctx0" brushRef="#br0" timeOffset="18996.3621">17282 2041 730,'0'0'1,"0"0"-1,0 0 66,0 0-55,0 0-3,105-53-8,-37 44 1,4 5-5,2 4-4,-4 0 0,-8 16-1,-14 8-291,-17 6-84</inkml:trace>
  <inkml:trace contextRef="#ctx0" brushRef="#br0" timeOffset="19472.3368">17000 2870 747,'0'0'33,"0"0"-4,0 0-29,0 0 2,0 0-8,0 0 1,-69 62 5,25-3 19,-14 19-14,-17 15 16,-9 11-18,-9 7-1,-4 3 4,2-2-6,4-10 0,8-12 6,11-17 5,13-11-15,12-17 4,13-11 0,13-13-4,9-9 0,8-6-14,4-6-17,-2-2-192,0-22-148</inkml:trace>
  <inkml:trace contextRef="#ctx0" brushRef="#br0" timeOffset="19843.3791">16063 3703 679,'0'0'32,"0"0"24,0 0-56,0 0 0,0 0-2,-73 75 6,41-21-8,-4 7 4,0 3 0,4-7 7,8-8-2,6-10-5,7-10 0,8-7 8,3-7-15,0-7 7,5-3 0,12-5 15,10 0-15,13-9 15,11-14-12,11-4 6,7-2-15,1 2 6,-7 7 0,-10 7-12,-16 11 12,-18 2-158,-19 6-287</inkml:trace>
  <inkml:trace contextRef="#ctx0" brushRef="#br0" timeOffset="20223.2953">14653 4488 829,'0'0'11,"0"0"-4,0 0-7,0 0 0,0 0-7,-31 123 17,20-37-7,2 10 14,6 3-12,3-3 9,5-7-14,10-2 0,2-8-8,0-8 17,-4-7-18,-5-9 5,-7-11-34,-1-13-265,-7-18-14</inkml:trace>
  <inkml:trace contextRef="#ctx0" brushRef="#br0" timeOffset="20725.3017">14380 4823 890,'0'0'0,"-1"-68"0,35 30 2,19-7 5,17-6-7,15-5 0,11 0 1,6 5-10,5 9 8,0 13 1,-6 11 8,-2 13-3,-5 5-5,-3 5 0,-7 11 0,-8 1-6,-7-4-1,-6-5 7,-4-4 0,-5-4 3,-5 0-3,-4-11 0,-7-2 1,-4 1-4,-9 4 0,-8 5 3,-9 3 2,-5 0 0,-3 0-4,0 0-4,2 13 6,0 12 4,0 15 2,-2 15-2,1 16 25,-1 14-24,0 16 71,0 6-24,0 5-44,2-6-5,5-6-3,4-9 0,3-12 9,2-11-4,0-14-7,0-9 2,-6-9 0,-6-6-7,-4-9-13,-8-4-83,-24-12-131,-14-5-391</inkml:trace>
  <inkml:trace contextRef="#ctx0" brushRef="#br0" timeOffset="21003.142">14697 5792 933,'0'0'49,"0"0"-49,118-47 12,-6 7-12,24-11 3,23-3-2,14-3 32,7 5-33,-4 6 0,-12 8 4,-23 9 7,-24 9-14,-32 11 3,-32 9-38,-33 0-173,-23 15-332</inkml:trace>
  <inkml:trace contextRef="#ctx0" brushRef="#br0" timeOffset="21302.9692">15127 4995 990,'0'0'0,"0"0"0,0 0 32,0 0-32,0 0-8,0 0-10,14 29 18,11 20 7,0 7-7,5 6 0,1 7 4,-2 1-1,-1-5-6,-5-8-33,-8-20-264,-9-15-246</inkml:trace>
  <inkml:trace contextRef="#ctx0" brushRef="#br0" timeOffset="21820.618">15211 4912 1006,'0'0'8,"0"0"-8,0 0 0,0 0-7,0 0 15,0 0-8,57-42 0,-23 35 2,7 1-10,1 6 8,-4 0 0,-4 2-14,-7 11 13,-10 5-10,-9 5 10,-8 6-6,0 1-11,-7 1 18,-11-1 0,-5-1-5,-4 0 7,2-4-2,3-4 0,8-6 13,8-5-24,5-3 11,1-2 0,6 0 2,16 0 9,10-2-7,13-3 8,5 0-7,5 0-8,2 0 3,-4 0 0,-9 0-2,-7 11 3,-11 6-1,-11 3 0,-9 10 9,-6 7-26,-9 8 14,-21 0 3,-10 2 6,-6-3 5,-4-2-12,0-5 1,-2-3 0,6-12-9,7-8 9,10-9 0,9-5-7,13-6 7,7-22-180,3-17-422</inkml:trace>
  <inkml:trace contextRef="#ctx0" brushRef="#br0" timeOffset="22384.2087">17157 3237 813,'0'0'33,"0"0"-33,0 0 18,0 0 71,0 0 1,0 0-90,0 0 0,4-39 11,53 57-5,25 19-1,18 23-2,14 23 13,6 22-12,-5 8-4,-3-2 0,-11-8 8,-9-18-2,-12-9-12,-12-13-9,-11-13-109,-17-15-174,-14-17-161</inkml:trace>
  <inkml:trace contextRef="#ctx0" brushRef="#br0" timeOffset="22700.883">18204 3761 954,'0'0'0,"0"0"9,0 0-9,0 0 23,13-58-13,4 52-5,2 6 4,-2 0-6,0 8-6,-3 15 3,-4 14 0,-10 8-14,-3 9 15,-22 4-1,-9-1 0,-7-4 10,1-8-23,0-7 13,4-7 0,2-5 3,7-5 8,7-7-18,9-4 7,10 0-38,1-3 5,7-1-179,12-4-161,1-2 28</inkml:trace>
  <inkml:trace contextRef="#ctx0" brushRef="#br0" timeOffset="23431.7427">18051 4544 928,'-23'-59'2,"7"18"16,8 15 0,5 14 48,3 6-65,0 3 8,0 3 10,1 1-19,17 24 0,9 17 1,11 21 3,5 22 16,3 16-20,0 11 0,-8 10 13,-6-1-12,-11 0-1,-3-9 0,-5-15-7,1-13-1,-4-17-99,-6-12-54,-2-17-47,-2-20-163,0-18 169</inkml:trace>
  <inkml:trace contextRef="#ctx0" brushRef="#br0" timeOffset="23907.3436">17940 4374 901,'0'0'0,"-64"-52"11,49 39 8,13 5-17,2-5 28,26-5-30,26-9 0,25-10-4,31-5 11,29-1-7,22-3 0,16 1 9,3 3-24,-5 1 15,-5 6 0,-13 4-1,-10 5 1,-19 6 0,-25 6-3,-27 7 19,-28 4-32,-22 3 16,-17 0 0,-5 0-4,-2 0 15,0 0-11,0 0 5,0 0 9,0 0-24,0 0 10,0 0 0,0 0-4,0 0 5,0 0-1,-2 0 0,-3 0-16,-8 5 11,-7 9-72,-11 2-62,-5-1-179,-3-2-1</inkml:trace>
  <inkml:trace contextRef="#ctx0" brushRef="#br0" timeOffset="25098.6518">19578 3824 574,'0'0'29,"62"-29"-23,-12 12 43,9 0-42,7 0 21,2 2 2,-4 4-30,-7 1 15,-12 3-15,-8 3 0,-11-1 8,-9 3-6,-7 1-2,-6 0 0,-4 1 13,0 0-12,0 0 1,0 0-2,0 0 70,0 0-64,0 0 9,0 0-14,0 0 15,0 0-28,2 3 12,12 14 0,6 14-3,8 20 14,4 15-7,-1 18 16,-2 11-16,-6 7 32,1 10-36,-3 2 0,0-2 36,3-3-32,-2-14-4,-1-12 3,-3-13 11,-4-12-28,-4-13 14,-5-12 0,-1-10 2,-4-11 4,0-5-6,0-6 0,0-1 0,-11 0-4,-10 0-69,-10-11-163,-8-8-204</inkml:trace>
  <inkml:trace contextRef="#ctx0" brushRef="#br0" timeOffset="25450.449">18118 5540 1067,'0'0'0,"0"0"-38,116-38 37,-9-4-11,32-18 24,24-12-18,21-6 6,24-3 0,16 1 44,7 8-40,1 7-1,-9 9-1,-22 8 14,-20 8-27,-24 6 11,-30 5 0,-29 11 0,-30 6 10,-29 6-14,-25 6 4,-14 0-31,-29 11-21,-22 7-118,-24 2-211</inkml:trace>
  <inkml:trace contextRef="#ctx0" brushRef="#br0" timeOffset="27355.3875">19264 4250 778,'0'0'8,"0"0"48,0 0-6,0 0-41,0 0 2,-91 10-11,48 30 0,-5 18 0,1 9 18,8 6-18,9-4 2,14-5 15,16-7-15,1-10-2,30-10 0,13-13 20,19-10-6,19-12-14,9-2 6,7-16 10,0-9-30,-7-5 14,-11 3 0,-15 2-16,-20 8 16,-19 8-26,-19 5-92,-8 4-213,-33 0-110</inkml:trace>
  <inkml:trace contextRef="#ctx0" brushRef="#br0" timeOffset="30938.2507">15209 6311 26,'0'0'29,"0"0"-10,0 0-18,0 0 5,0 0-11,0 0 5,0 0 0,-18 1 0,16-1 2,1 0-2,1 0 7,0 0-5,0 0 21,-1 0-20,1 0 0,0 0 0,0-1 2,-1 1-1,1 0-1,-2 0 1,0 0-8,0 0 2,-1 0-3,-2 0 1,-2 0-6,-1 0 10,1 4-3,0 0-4,0-1 4,2 0-7,0-1 10,2 0-2,2-2 3,0 0-1,1 0 0,0 0-4,0 0 4,0 0-20,0 2 3,0-1 13,0 0-8,0-1 0</inkml:trace>
  <inkml:trace contextRef="#ctx0" brushRef="#br0" timeOffset="31106.1533">15230 6321 35,'0'0'27,"0"0"-22,0 0-5,0 0-3,0 0 0</inkml:trace>
  <inkml:trace contextRef="#ctx0" brushRef="#br0" timeOffset="31633.6365">14206 7082 296,'0'0'16,"-37"72"-15,32-44-2,5-8 0,0-4 1,0-8-6,3-4-4,5-4-21,2 0 24,5-12 7,2-8-2,4-5-20,-3-6-211</inkml:trace>
  <inkml:trace contextRef="#ctx0" brushRef="#br0" timeOffset="32197.0735">13981 6968 474,'0'0'33,"0"0"29,0 0 22,0 0-49,0 0-14,-51-58 10,48 25-23,3-8-1,0-11 21,20-7-19,14-16 5,17-13-10,17-11-4,14-15 17,17-9-7,14 0-12,7 4 2,8 10 0,0 14 1,-10 14-1,-11 16 0,-18 19 10,-20 17-1,-20 19-18,-17 10 9,-16 1-10,-11 18 9,-5 2-56,-3 4-7,-16 1 1,-7-2-95,-7-8-215</inkml:trace>
  <inkml:trace contextRef="#ctx0" brushRef="#br0" timeOffset="32578.0561">14700 5647 704,'0'0'0,"0"0"26,0 0 20,0 0-31,0 0 20,0 0 32,-34-49-63,62 34 8,23-9-12,15-3 4,15-3 7,6 2-11,-3 4 0,-7 8 1,-13 9 11,-18 7-21,-12 0 9,-14 3 0,-10 9-4,-8 4-10,-2 9 14,-11 10 6,-12 10 4,-5 10-11,-5 5 1,-2-1 0,1 0 3,3 0-3,4-4 0,5-1-1,5-3 12,5-1-22,3-2 9,2-10-132,0-17-332</inkml:trace>
  <inkml:trace contextRef="#ctx0" brushRef="#br0" timeOffset="35949.7039">18993 870 38,'-98'-18'12,"-9"-2"11,-7 2 111,-7 1-34,-10 3-62,-8 8-17,-19 6 1,-25 0-22,-19 15 3,-13 2 1,-7 3 7,4 3 36,4 2-5,-1 12-23,0 12 6,1 7-16,-5 11-6,0 2 1,3 2-4,14 2 0,15 3 31,19-6-24,17 2 6,18 0-3,20 6-10,22 7 7,21 7-7,17 5 0,17 4 9,12 3-5,16-1 6,8 1-8,15 0 8,25 2 13,22 1-17,22-7-6,20-1 19,21-12-15,17-8 3,17-7 0,20-13-2,19-10 12,17-12-17,14-13 0,10-12 6,11-11-3,5-4-6,3-21-2,4-7 5,-2-9-1,-6-7-3,-8-9 4,-10-9 4,-6-8-2,-10-11-2,-5-13 1,-9-3 0,-10-10 10,-9-4-11,-11-2 0,-15-7 22,-21-1-21,-26 1 13,-27 8 42,-25 10-35,-23 16 26,-19 11-43,-15 8-4,-5 4 24,-22-1-17,-15 0-6,-11 3-1,-14 1 3,-17 3-16,-22 4 4,-28 7 9,-24 9-18,-27 11 18,-20 11-6,-21 8 1,-13 5 10,-5 5-15,0 0 10,0 8 0,1 15-2,5 8 11,7 9-16,13 7 7,15 3 0,20 0-4,21 0 4,32 0 0,32 0 0,30-1 6,28-1-12,21 0-21,14-4-109,21-4 34,27-7-133,22-11-122</inkml:trace>
  <inkml:trace contextRef="#ctx0" brushRef="#br0" timeOffset="37452.3532">17514 2701 609,'0'0'21,"0"0"-19,0 0 14,0 0-4,0 0-2,0 0 9,0 0-15,71-42 29,40-13 6,45-23-21,50-17 28,40-12-44,23-4 22,11 1-6,-7 1-9,-21 13 0,-31 17-9,-42 17 0,-47 21 18,-49 16-8,-35 10-4,-24 8-6,-16 6 6,-7 1 0,-1 0-1,0 0-5,0 0 14,-16 10-9,-10 6-5,-11 8 0,-6 7 0,-1 5-7,-4 6-70,0 4-24,-1 2-48,-1-5-68,2-10-130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00:45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6885 6212 262,'0'0'157,"0"0"-121,0 0 8,0 0-24,0 0 21,0 0 3,0 0-17,-9 0 0,9 0-27,0 0 2,0 0-6,0 0 4,2 0 0,11 1 3,8 8 0,17 0 8,21 1-11,24-5 5,33-5 13,30 0-18,27-12 0,28-7 6,19-5-1,16-5-10,6-5-58,3-3-103,-4-4 30,-5-1 117,-7 2 19,-9 2 54,-13 8 20,-15 3-14,-14 9 1,-20 5-45,-21 6 9,-19 5-24,-19 1 3,-18 0-2,-17 0-1,-22-2-2,-21 0-4,-21-3-10,-5-2-36,-24-6-229</inkml:trace>
  <inkml:trace contextRef="#ctx0" brushRef="#br0" timeOffset="957.6881">12285 5971 568,'0'0'95,"0"0"-79,0 0-10,0 0-6,0 0 14,0 0-11,0 0-2,-2 0 28,2 0-16,0 0 13,0 0-21,0 0 3,0 0-6,6 0-2,13 0 0,12 0 0,18 0 5,21 0-9,32 0 6,30 0-2,28 0 3,22 0-3,10-3-7,8-4-33,-3-2-170,-2-3 43,-7-1 167,-13-4 19,-10 0 55,-17 1-52,-16 1 21,-15 2 18,-18 1-14,-20 4-6,-16 4-24,-22 2-3,-19 2-12,-12 0-2,-10 0 0,0 0 4,-5 0 2,-16 0-6,-8 4-12,-8 1-83,-6 0-147,-2-5-13</inkml:trace>
  <inkml:trace contextRef="#ctx0" brushRef="#br0" timeOffset="3341.5139">12109 4862 178,'0'0'699,"0"0"-697,37-56 2,-19 53-8,0 3-13,-1 21 17,-1 17 0,1 20-9,2 19 9,1 25 2,0 17-1,4 10-2,2 3 6,2-8-5,3-13 0,-1-13-4,2-17-15,-2-15-35,-3-16-80,-6-13-8,-3-13 27,-7-14-42,-7-10 94,-3-12-15</inkml:trace>
  <inkml:trace contextRef="#ctx0" brushRef="#br0" timeOffset="3840.5243">12039 4847 326,'0'0'574,"0"0"-572,-40-66-2,40 55 0,20-1-29,25-7-13,25-4 31,29-4 11,26 0-2,31 1 2,29 2 0,20 5 0,13 6-2,3 5-53,-7 3-171,-12 0 4,-13-2 213,-13-6 4,-17-2 5,-14-3 102,-14 3-54,-17 1-12,-13 5 7,-14 1-19,-14 8-1,-12 0-10,-13 12 0,-14 16-6,-13 21 0,-13 23-7,-8 24 29,-12 23-7,-17 16 7,-7 9-25,0 0 3,2-9-3,4-17-4,8-21 0,8-21-4,7-19 7,2-19-6,3-9 3,0-10 0,2-5 0,0-4 0,0-6-18,-2-4-412,-1-12 246</inkml:trace>
  <inkml:trace contextRef="#ctx0" brushRef="#br0" timeOffset="5453.9702">3419 9696 821,'0'0'22,"0"0"-22,0 0 0,0 0-24,0 0 19,109-34 5,-45 29 0,15 2 10,15 3-16,13 0 6,15 2 0,10 10-5,4 1 5,4 1-12,-8 0-2,-4-4-76,-10-2 0,-9-5-21,-5-3-80,-8 0 116,-7-14-61,-7-7 135,-10-3-1</inkml:trace>
  <inkml:trace contextRef="#ctx0" brushRef="#br0" timeOffset="6298.8149">7493 9498 792,'0'0'11,"0"0"13,0 0-7,0 0-1,0 0-16,0 0 0,-42-42-16,42 39 15,10-2-14,12 2 14,12-1 2,11 3-4,19 0 0,18 1 3,25 0 2,23 0 4,27 3-6,25 2 0,16-2 5,23 0-14,13-2 8,9-1-85,-1 0-270,-5-6 274,-14-10 82,-14-2 37,-11-2-6,-19 4 151,-12 1-56,-13 4-97,-12 4 82,-12 3-98,-15 1 5,-14 0 3,-13 3-17,-17 0-4,-14 0 0,-12 3 0,-10 2-22,-6 1 16,-4-1-78,-4-5-438,-5 0 338</inkml:trace>
  <inkml:trace contextRef="#ctx0" brushRef="#br0" timeOffset="6936.4498">12344 9452 78,'0'0'849,"0"0"-849,0 0-63,0 0-17,0 0 40,0 0 38,116 51 1,-25-44 2,23-1 24,29-5-25,23-1 0,15 0 6,17 0-6,6 0 0,6 0-2,-3-1 3,-5-7-13,-2-5 8,-10-2 4,-4 0 37,-9-3-28,-15 1 3,-7-2 31,-13 5-21,-17-1 30,-17 2-52,-16 3 7,-20-1 8,-13 4-8,-7 1-7,-11 3 0,-4 3 0,-3 0-3,-4 0 3,-3 6-1,-7 6-18,-13-3-63</inkml:trace>
  <inkml:trace contextRef="#ctx0" brushRef="#br0" timeOffset="10384.0964">16302 8885 734,'0'0'88,"0"0"-88,44-61-8,-11 27 8,6-10-14,3-9 14,2-8 0,-2-5 14,-1-6-12,1-8 18,-4-11 32,1-15-15,-2-14-35,-3-14-2,-3-9 0,-3-4 15,-3-1-8,-4 2-2,-4 5 0,-7-1 15,-8 10 23,-2 7-37,-12 16-1,-14 15 27,-11 12-26,-10 13-12,-6 8 6,-9 10 0,-4 11-4,-2 11 4,1 12-20,6 12 20,12 5-24,13 0 13,16 0-18,10 3-39,10 4-85,0-1-121,7-4 80</inkml:trace>
  <inkml:trace contextRef="#ctx0" brushRef="#br0" timeOffset="10785.5645">16604 5992 880,'0'0'0,"0"0"0,0 0-8,-90-28-10,39 46 17,-10 7-14,-9 8 15,-4 4 5,2 2-5,6-3 0,7-3 9,13-5 0,12-4-16,13-5 7,12-1 0,7-1-3,2 1-2,13 6 5,12 4-1,12 5 7,10 4-10,9 1 4,7 4 0,2-2 4,1 0-4,1 2 0,-3 0-3,-7 1 8,-8 0-10,-13-1-21,-14-6-134,-13-7-179</inkml:trace>
  <inkml:trace contextRef="#ctx0" brushRef="#br0" timeOffset="13480.1576">2092 5930 462,'0'0'125,"0"0"-103,0 0 18,-68-11-4,54 11-33,0 0 5,3 8-8,-5 0 0,7 1 5,-3 9-4,-6 17-2,-3 31-4,-14 33 5,-9 35 16,-5 28-16,1 19 0,9 23 34,16 8-28,14 1 7,9-7-7,16-21-1,14-29-2,6-32-3,3-30 0,-1-32-19,-4-21 19,-4-14-10,-7-9 6,-5-7-5,-5-5 8,-4-6-181,-8 0-155</inkml:trace>
  <inkml:trace contextRef="#ctx0" brushRef="#br0" timeOffset="13828.3349">1639 7959 718,'0'0'57,"0"0"-46,0 0-11,0 0-22,45 56-1,-1-12 23,6 11 4,2 5-1,5 0-3,0-6 0,-5-14 0,0-13-1,-6-12 1,-9-11 0,-6-4 3,-3-10 12,-8-16-15,-2-9 14,-4-9-9,-5-8 4,0-2-9,-2 3 0,-2 7 1,-3 10 2,0 13-5,1 10 2,-1 10-12,0 1-41,2 11-202</inkml:trace>
  <inkml:trace contextRef="#ctx0" brushRef="#br0" timeOffset="42438.7585">2900 6213 501,'0'0'47,"0"0"-47,0 0 0,0 0-1,0 0 1,0 0-1,0 0 1,57-54 0,-44 52-6,-2 1 6,-1 0 0,3 1-2,1 0 4,7 0-2,8 0 0,19 0 1,16 0-2,22 0 1,19 0 0,16-6 5,9-2-2,6 0-3,1 1 0,6-1 13,7-2-19,4-5 6,4-2 0,-4-6-6,-3-4 6,1-2 0,3 1-1,9 0 15,6 2-23,-4 4 9,-2 1 0,-2 4-1,-1 4 1,1 0 0,-3 0-6,-4 1 21,-2-3-27,-6-2 12,-3-2 0,-3 2 0,-2 0 0,-11 3 0,-8 1-4,-11 3 18,-7 2-25,-6-1 11,0 2 0,-3 1 3,-2 0-3,-3 2 0,-3 1-3,-1 0 11,-2 3-16,-5 0 8,-4 0 0,-2 0-1,-5 0 1,-5 1 0,-4 2-2,-1-2 10,-5-1-13,-7 0 5,-6 0 0,-6 0-3,-5 0 5,-6 0-2,-3 0 0,-7 0 0,-5 0 1,-2 0-1,-4 0 0,0 0 5,0 0-3,-12 0-4,-11 5-49,-13 3-209</inkml:trace>
  <inkml:trace contextRef="#ctx0" brushRef="#br0" timeOffset="43458.6258">6214 6482 307,'0'0'83,"0"0"-78,0 0-3,0 0-2,0 0-1,0 0-7,38 1 8,17-1 0,17 0 29,17-1-24,13-2 3,16 0 5,17 1-10,17-3 16,17 1-19,14-3 0,0 0-3,7-3 3,-3-1-1,-2-4-2,-2-2 6,-3-8-1,-7 0-2,0-3 0,1 0 28,2-2-27,1 2 16,-9 1-13,-4 5-2,-11 1 9,-12 5-11,-9 1 0,-16 4-10,-16 0 16,-15 4-7,-19 2 1,-21 3 0,-15 2-1,-16 0 1,-14 0-25,-5 0 12,-23 5-94,-8 4 97,-2 0-94,3-3-88</inkml:trace>
  <inkml:trace contextRef="#ctx0" brushRef="#br0" timeOffset="44089.9726">11381 6267 128,'0'0'25,"0"0"42,0 0 363,0 0-430,0 0-90,0 0 74,140 35 16,-23-35 12,29 0-12,27 0-14,12-6-39,10 1-64,5-2 58,3-2 23,2-5 10,0-5 26,-5-1 17,-7-3 16,-6-2 5,-9 0-3,-8 0 13,-13 3-31,-12 4 12,-14 4 24,-18 4-50,-11 5 12,-15 3-15,-16 0 2,-14 1 2,-19 1-4,-17 0 0,-13 0-1,-5 0 15,-3 0-14,0 0 37,-5 0-18,-12 13-5,-9 4-14,-12 1-114,-8-5-233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17:59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5070 66,'0'0'441,"0"0"-417,0 0 18,0 0 1,0 0-4,0 0-39,4 11-9,15 43 9,6 22 0,0 20 49,-2 20-43,0 7-5,-3 5 14,-6-1-10,-1-5-5,-2-5 0,-5-12 2,-2-16-12,-1-15-8,-1-21-16,0-13-115,-2-18-58,0-19 45,0-8 71</inkml:trace>
  <inkml:trace contextRef="#ctx0" brushRef="#br0" timeOffset="452.0099">8218 5110 87,'0'0'674,"-3"-90"-670,35 49 7,24 2-7,25-4-4,26-4 0,18-1 0,25-2-8,12 4 8,11 6 0,0 8-10,-16 9 20,-18 7-20,-19 5 5,-17 3 5,-21 2-4,-16 1-1,-20 3 5,-13 2 0,-8 0 13,-4 9-25,1 19 12,2 21 0,-3 22 4,-2 21 8,-4 19-4,-2 15 30,-4 9-28,-2 1 5,-2-3-14,-4-8-1,-1-11 0,0-14 0,0-9 0,0-16-1,0-5 7,0-7-12,0-9-6,-1-12-45,-6-11-54,-5-12-130,-8-10-92</inkml:trace>
  <inkml:trace contextRef="#ctx0" brushRef="#br0" timeOffset="783.3866">8728 6581 950,'0'0'3,"-64"-9"-3,64 7 0,23 0-21,41-5 21,34-3-10,33-7 19,24-6-14,18-4 5,11-4 0,1 2 0,-7-1 0,-8 1 0,-17 3-9,-22 1 19,-17 2-15,-24 3 5,-20 7 0,-18 4 0,-18 7 0,-18 2-20,-16 3-8,-19 13-198,-27 5 132,-20 3-107</inkml:trace>
  <inkml:trace contextRef="#ctx0" brushRef="#br0" timeOffset="3747.8668">7033 10075 493,'0'0'0,"16"56"-6,2 4-5,7 34 14,5 25-3,6 24 33,2 16-24,3 2 23,1 3-32,-4-8 0,-1-11 7,-5-15-7,-5-24 0,-6-21 1,-7-16 7,-4-14-16,-3-14 2,-7-16-34,0-18-245,-4-8 55</inkml:trace>
  <inkml:trace contextRef="#ctx0" brushRef="#br0" timeOffset="4330.1477">6994 10207 697,'0'0'36,"-5"-74"-51,16 45 15,12 1 0,14 0-6,13-3 19,16-2-23,19-2 10,19-3 0,26-5-6,28-6 6,34-4 0,30-2-5,20 4 5,13 7 0,3 2-15,1 0-51,1-10 56,5-11-11,4-8 21,-7-2 11,-14 5 3,-27 7-15,-31 10 1,-27 7 0,-25 8 29,-22 11-18,-22 10 26,-19 9-15,-16 6-22,-14 13 2,-13 20-2,-10 16 0,-10 23 13,-11 28-9,-1 33 11,-17 28 4,-6 27 26,-1 16 26,7 3-65,8-6-3,9-17 11,5-21-8,15-23-6,-2-15 0,-3-16 4,-4-10-13,-7-11 8,-4-9 1,0-12 1,-5-11 3,-10-11-7,-1-9 3,-3-10-2,-1-10-3,-5-9-84,-4-7-213</inkml:trace>
  <inkml:trace contextRef="#ctx0" brushRef="#br0" timeOffset="4771.987">8095 12455 802,'0'0'2,"0"0"-2,0 0-18,0 0-4,65-25 16,42-16 6,39-24 30,42-18-9,39-16 49,30-1-20,20 4-40,9 10 8,-5 15-14,-12 10-4,-20 8 0,-29 6 3,-32 5-10,-30 4 7,-33 6 0,-25 5 0,-27 8 4,-21 8-4,-18 6 0,-16 5 3,-11 0-10,-7 0-10,-9 16-21,-20 11 27,-12 7-46,-12-3-214</inkml:trace>
  <inkml:trace contextRef="#ctx0" brushRef="#br0" timeOffset="8914.9682">19058 5862 472,'0'0'30,"0"0"-26,0 0 3,0 0 1,0 0-7,0 0 12,-4-3 0,4 3 9,0 0-4,0 0-10,0 0 18,0 0-24,0 0-2,0 0 0,6 7 3,21 2-1,23-3 0,31-6 9,40-13 39,41-27-21,37-25-4,39-16 18,25-12-43,8-3 27,-6 2-27,-28 6 2,-33 10 10,-38 14-12,-40 15 0,-40 17 0,-37 14 4,-28 12-8,-21 6-13,-18 24-51,-36 19 61,-27 21-258,-21 8-166</inkml:trace>
  <inkml:trace contextRef="#ctx0" brushRef="#br0" timeOffset="9803.9772">19508 10844 119,'0'0'659,"-82"0"-613,56 0-42,11 0 19,6 0-13,7 0-2,2 0-16,0 0 8,0 0 0,2 0-2,23 0 12,19-2-10,31-23 38,37-26-19,41-27 21,48-29 4,42-20-8,32-8 15,19 2-45,-6 12-6,-21 15 0,-33 11-10,-40 15 2,-37 13 8,-42 16 0,-37 16 8,-36 14-5,-31 11-3,-16 10 0,-40 2-22,-22 24-100,-19 14-11,-11 8-80,-3 2-27,-3-1 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18:43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10312 12685 56,'0'0'22,"0"0"38,0 0 402,0 0-435,0 0-27,0 0 0,0 0 0,0 0 1,76-23 27,-31 0 5,9-10-4,12-10 3,18-10 10,13-9-20,13-9 17,7-2-37,-3 0 4,-6 3-6,-7 5 0,-13 11 0,-15 12-4,-16 13 4,-13 14 2,-13 14-1,-13 1-2,-9 16-30,-9 18-85,-11 10-94,-21 3-229</inkml:trace>
  <inkml:trace contextRef="#ctx0" brushRef="#br0" timeOffset="4762.4852">17211 6472 552,'0'0'21,"0"0"-21,0 0 0,122 27 3,-18-27 6,46-19 20,42-16 41,37-7-58,30-1 18,17 4-8,8 7-12,1 4-11,-4 4 1,-13-1 0,-12 6-1,-23 1 10,-23 5-9,-22 4 22,-23 4-18,-26 4 7,-26 1-10,-26 0 0,-24 1 16,-25 3-17,-20-1 0,-18 1-2,-16 5 2,-25 8-5,-24 8 5,-19 5-72,-9-4-337,-6-5 170</inkml:trace>
  <inkml:trace contextRef="#ctx0" brushRef="#br0" timeOffset="9472.9287">16687 12789 22,'0'0'531,"0"0"-456,0 0-59,0 0-15,0 0-1,0 0 20,0 0 7,13-39 11,-5 37-36,0-4-1,3 2 39,2 1-34,6-2 7,9 1 1,14-1 8,13-1 42,11 0-54,7 3-3,9-1 10,4 2-17,3 0 0,4-1 0,-12 0 11,-3-1-23,-11 2 4,-10 2-45,-5 0 44,-9-1-43,-11 1 11,-5 0-62,-11 0-48,-7 0-145</inkml:trace>
  <inkml:trace contextRef="#ctx0" brushRef="#br0" timeOffset="35276.8915">8394 6612 756,'0'0'4,"0"0"-4,0 0 0,0 0 19,0 0-11,84-54-8,-9 30 7,21-5 4,30-6 13,23-3 2,22 2-25,13-1 13,-8 5-13,-9 5-1,-15 4 0,-18 2-3,-16 2-2,-25 2-7,-25 4 12,-22 5-12,-22 2 13,-19 6-2,-7 0-20,-35 2-3,-20 14 19,-23 4-21,-18 5 18,-10-1 0,-5 0 11,-5 1-7,0-3 4,-2 0 0,-1-4-4,5-1 3,9-1 1,20-4 6,24-3-1,27-3 1,24-5 14,19-1-14,39 0-1,28-5-5,31-13 2,22-8 20,12-7-18,1-1 1,-2-4-2,-6 2 0,-9 0-3,-4-1-1,-19 4 1,-21 7-2,-22 11 5,-27 11-6,-28 4-1,-16 22-78,-38 11 76,-24 8-55,-19 2-111,-10 1-140</inkml:trace>
  <inkml:trace contextRef="#ctx0" brushRef="#br0" timeOffset="39334.386">10596 10474 104,'0'0'45,"-91"-77"617,33 34-609,-4 7-47,-7 13-6,-7 11 0,-12 9 0,-11 3-1,-14 7 11,-9 20-16,-6 11 6,1 11 0,0 10-2,5 9 2,8 11 0,9 8-3,13 10 6,13 7-3,23 3 0,25 9 7,29 3-13,15 7 6,33 0 0,22-9-2,21-15 5,16-21-3,13-24 0,14-22 1,4-23-2,11-14 1,5-29-1,5-20-6,-2-18-3,-7-12 10,-8-14-20,-9-5 20,-13-11 2,-18 2-2,-16 2 0,-25 5 5,-23 13-1,-19 14 0,-17 15-3,-6 15-1,-26 16 12,-14 16-12,-18 13-26,-16 15 11,-12 21-74,-10 14-42,-5 9 20,-8 6-81,-2 8 75</inkml:trace>
  <inkml:trace contextRef="#ctx0" brushRef="#br0" timeOffset="39918.346">7707 12771 959,'0'0'2,"0"0"19,61-78-12,13 34-8,27-10-1,29-7 4,25-12 6,10-4-7,2 2-3,-2 4 0,-14 9 1,-17 9 6,-24 8-14,-30 11 5,-25 14 2,-23 7-7,-18 9-8,-14 4-18,-4 17-68,-32 21-142,-21 11 61,-16 10-125</inkml:trace>
  <inkml:trace contextRef="#ctx0" brushRef="#br0" timeOffset="47567.9532">4741 7685 704,'0'0'19,"0"0"-38,0 0 4,0 0 8,0 0-17,0 0 24,46 75 0,-28-25-9,5 18 3,5 25-14,4 21 19,3 27 2,2 22 14,1 14-12,0 5-3,-1-2 33,-3-17-14,-6-21-27,-8-29 8,-4-27-4,-11-22-32,-5-19 1,0-10-27,-15-20-84,-5-15-222</inkml:trace>
  <inkml:trace contextRef="#ctx0" brushRef="#br0" timeOffset="47882.1967">4542 7930 712,'0'0'36,"-10"-57"-53,10 34 17,8 2 0,15 2-8,16-3 15,20 0-8,19 0 1,22 1 0,32 1-11,33 6 11,34 4 0,24 7-14,22 3-62,13 0-126,8 0-188</inkml:trace>
  <inkml:trace contextRef="#ctx0" brushRef="#br0" timeOffset="48252.7383">7531 7576 344,'325'-47'57,"-4"1"-48,-9 5-9,-12 1 12,-17 3 38,-19 3 18,-12 3-27,-15 1 16,-19 4 17,-15 4-50,-24 4 27,-21 7-24,-22 8-27,-21 3 45,-20 0-44,-23 8-1,-22 2 1,-18 2 6,-14 4-14,-10 8 0,-6 12 7,-2 16 11,-2 20-1,-8 28-10,-4 32 5,-2 20 1,-1 13-8,0-1 2,3-15 0,5-12 5,1-21-5,1-19 0,0-18 1,-3-17 5,-1-13-11,-3-9 5,0-6 0,-1-5-1,-1-4 1,1-6 0,-2-2 0,-6-5-13,-4-6-239,-6-6 4,-7-7 63</inkml:trace>
  <inkml:trace contextRef="#ctx0" brushRef="#br0" timeOffset="48733.6088">5792 10282 901,'0'0'18,"0"0"-18,0 0-12,0 0 2,136-48 5,1 10 4,37-11 1,34-9 0,31-6 3,26-1-3,21 2 0,13 2 4,13 5-1,1 2-3,-3 3 0,-1-1 2,-10 1 1,-15-1-3,-11 4 0,-14 6 10,-17 1-9,-11 3-1,-14 3 3,-16 0 8,-15 7-4,-20 7-7,-25 7 0,-28 10-2,-28 4 1,-26 2-29,-28 11-100,-28 0-202</inkml:trace>
  <inkml:trace contextRef="#ctx0" brushRef="#br0" timeOffset="49566.7488">15699 7837 846,'0'0'0,"0"0"-4,0 0 4,0 0 5,0 0-5,0 0 0,0 0 0,-44-8-5,50 57-8,7 31-11,5 34 24,0 23 32,4 17-32,-1 9 1,0 1 14,-2-10-9,-2-12-4,-2-18-2,-5-15-11,-3-17 4,-5-18-125,-2-18-147,0-19-43</inkml:trace>
  <inkml:trace contextRef="#ctx0" brushRef="#br0" timeOffset="50202.2541">15273 7973 672,'0'0'20,"120"-52"-3,-18 23-32,33-6 15,33-1 0,22-2-2,22 3 10,17 3-15,21 5 7,19 4 0,20 3 6,15 6-6,2 6 0,-1 5 22,-10 0-19,-19-3-3,-14-5 0,-17-6 5,-16-6-10,-12 0 5,-15 0 0,-8 6 51,-16 5-10,-10 11-4,-14 1-7,-17 20-30,-16 17 34,-19 22-34,-21 23 0,-21 23 9,-19 24-3,-17 21-5,-20 14-1,-4 12 16,-17-7-2,-8-13-14,1-22 0,0-23 4,-3-17-4,-6-14-4,-7-12 1,-6-9 6,-7-9-21,-6-9 18,-2-8 0,-2-9-9,-3-6 9,1-11-57,4-7-191,-1-13-290</inkml:trace>
  <inkml:trace contextRef="#ctx0" brushRef="#br0" timeOffset="50621.62">16788 9690 38,'-59'16'43,"16"-3"417,18 3-460,18-3-13,9-7 13,36-6-9,34 0 22,39-19 52,42-12 101,50-10-68,45-4-26,37-5-33,27 6-17,9 5 26,-6 9-48,-13 6 0,-27 3-18,-33 0 22,-30 1-8,-31-1 2,-28 0 2,-25 3 20,-28 7-20,-27 5 0,-30 6-9,-30 1 9,-26 17-27,-46 4-124,-38 4-73</inkml:trace>
  <inkml:trace contextRef="#ctx0" brushRef="#br0" timeOffset="51349.9704">19389 12918 1113,'0'0'15,"0"0"-22,0 0 7,0 0-9,135-54-13,-15 17 22,28-15 6,13-4 17,19-4-13,7 2 9,-1 3-13,1-1-5,-13 2 12,-18 8-13,-27 10 0,-34 13-3,-38 13-1,-37 10-41,-24 3-121,-49 18-29,-33 6-49</inkml:trace>
  <inkml:trace contextRef="#ctx0" brushRef="#br0" timeOffset="52266.4838">9182 13687 639,'0'0'99,"0"0"-81,0 0-13,0 0-10,0 0-7,0 0 12,42 6-5,-1-2 12,18-4-7,28-4 11,22-19-4,32-19 24,27-14-31,33-15 1,19-14 19,10-8-19,3-2 10,-13 1-5,-19 8-2,-26 7-3,-30 14 6,-24 17-7,-23 19 16,-23 17-10,-21 12-9,-24 15 3,-25 25 0,-7 16-5,-31 11-12,-17 3-32,-11-6-298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19:53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16400 10910 473,'-105'-24'6,"-16"3"0,-21 3-6,-21-1 0,-17 2-12,-18-1 11,-13 2-6,-15-1-8,-13 3 10,-11 3 5,-14 3 0,-11 7 7,-5 1-7,-11 3 4,-6 13 5,-2 5-9,-6 4 0,-3 5 7,3 6-1,0 6 2,1 4-1,10 8 9,14 5-7,9 5-5,11 3 8,17 0 5,11-1-17,18 2 2,16 1 0,14-3 1,17-1-3,25 0 0,23-2 0,24-3-2,21-4 2,20 0 0,18-4-3,21-3 3,15-5-4,20-3-5,29-1 9,23 4 2,22 1 3,25 3 4,27 2-5,29 1 1,24 0-2,20-2-1,21-6 1,21-8 9,21-14-12,21-6 0,18-4 9,8-3-8,13 0 0,4-2-1,2 3 0,5-3 1,3-3 8,9-1-9,6-2 1,-5-4 59,-2-12-57,-12-8 2,-17-9-2,-16-6 11,-14-9-5,-18-4 28,-16-6 42,-10-6-66,-19-5-4,-17-5-9,-18-8 1,-24-7 2,-24-3-3,-28-5-1,-33 0 1,-32 4 1,-34-1 1,-32 1-2,-25 0 0,-39 1 3,-29 2-3,-27 9 0,-28 12-1,-23 13 4,-28 16-8,-22 9-1,-15 8 6,-12 10 0,-2 4 0,2 4-5,9 5 4,7 0-5,14 5-1,16 10-46,15 3-32,15 7-69,20 4-270</inkml:trace>
  <inkml:trace contextRef="#ctx0" brushRef="#br0" timeOffset="767.3416">10305 12289 132,'0'0'484,"0"0"-427,0 0-37,0 0-18,0 0-4,0 0-2,0 0-4,0 0 1,3 3-29,12 5 32,8 1-1,4-4-232,8-3-86</inkml:trace>
  <inkml:trace contextRef="#ctx0" brushRef="#br0" timeOffset="1095.3278">13402 12258 493,'0'0'41,"0"0"2,0 0-25,0 0 14,0 0-13,-61-39 21,45 32-2,3 3-25,5-1-9,3 4-4,3 1 0,2 0 0,0 0-53,0 5-208,0 2-13</inkml:trace>
  <inkml:trace contextRef="#ctx0" brushRef="#br0" timeOffset="1904.0229">14842 12227 378,'0'0'81,"0"0"-62,0 0 3,0 0 19,0 0 17,0 0-4,-9 0-21,9 0-10,0 0-5,7 0-18,25 0-8,23 0 8,31 0 10,27 0-2,18 0-8,7-2 0,-3-1-21,-10 3-176,-12 0 3,-15 0 121,-10 0 73,-10-10 82,-11-2 85,-10-1-112,-12 0-14,-13 4-7,-12 2-16,-12 5-7,-4 0 6,-4 2 13,0 0 0,0 0 1,0 0-16,0 0-15,-7 0-4,-6 3 1,-6 10-12,-5-1-38,-2-1-258</inkml:trace>
  <inkml:trace contextRef="#ctx0" brushRef="#br0" timeOffset="6001.3531">18231 11539 765,'0'0'3,"0"0"10,0 0 3,0 0-12,0 0 11,0 0-13,0 0-2,48-16 21,4 11-21,10-1 0,10 0 11,6-3-8,2 1-5,1 0 2,-6 4 0,-9 1-1,-12-2-60,-13-2-495,-15-6 354</inkml:trace>
  <inkml:trace contextRef="#ctx0" brushRef="#br0" timeOffset="6370.1276">18750 11341 727,'0'0'14,"0"0"-5,0 0-9,0 0-11,0 0 11,0 0 3,46 2 19,-5 1-2,6 1-1,2-1-9,0 2-9,-5 2-1,-8 0 0,-5 3 0,-8 2 5,-6-1 1,-6 0-12,-4 1 5,-7 3 1,0 4 0,-10 4 6,-10 1-4,-5 1 10,-2-2-11,-1-1 2,5-3-3,4-4 0,9-1 0,6-4-7,4-1-4,4-2-17,10-7-250,6 0-191</inkml:trace>
  <inkml:trace contextRef="#ctx0" brushRef="#br0" timeOffset="7343.8258">19800 11431 660,'0'0'29,"0"0"32,0 0-32,0 0-3,0 0 20,0 0-36,-8-21-10,8 21-11,0 8 8,1 2-2,8 1 5,1-1 0,0-3 3,1-1-2,-2-3-2,-2-2 1,0-1 0,-2 0 11,0 0-10,-1-1-1,-2-5 5,-2 1-5,0-1 6,0 1-6,-2-2 0,-5 3 3,0 2-3,2 0 0,1 2-5,1 0 7,1 0-4,0 0-10,0 0 12,-1 7-6,3-1 4,0 0 2,0-3-2,0-1 4,0 0-5,4-2-1,1 0 4,0 0 6,-1 0-5,-1-5-1,-1-1 4,-2-2-3,0 0 2,0-1 0,-6 1-3,0 3 3,0 3-3,2 2 0,1 0-1,1 0-7,-1 0 4,1 9-12,2 6 16,0-1-3,0-1-50,1-3-267,11-9-48</inkml:trace>
  <inkml:trace contextRef="#ctx0" brushRef="#br0" timeOffset="8389.0974">20193 11305 651,'0'0'9,"0"0"43,0 0 5,-26-67-25,26 49 24,3 2-33,12-1 3,5 5 26,4 2-41,4 5-1,2 5-10,-3 2-2,0 17-7,-3 9-3,-5 4 12,-4 5 0,-7 1 3,-3 1-6,-4-4 3,-1-3 0,0-6-6,-11-6-4,-5-5 10,-3-6-4,-2-4 8,-5-5-3,-2 0-1,-1-16 0,-2-8-2,4-6 2,7-7 0,7 0 8,9-1-3,4-1-7,2 7 2,16 5 0,6 6-1,5 7-2,3 6-2,1 6-4,0 2 2,-2 12-37,-4 6-283,-3-3-168</inkml:trace>
  <inkml:trace contextRef="#ctx0" brushRef="#br0" timeOffset="8890.2051">20718 11026 893,'0'0'15,"0"0"-13,0 0 7,0 0 8,0 0-15,0 0 5,15-45-7,-2 45 0,6 8-6,2 7 12,3 3-11,-4 6 5,-2 1 0,-6 4 0,-6 2-2,-6 3 2,0 1 1,-15-2 1,-6-3-2,-3-2 0,0-3 1,1-2-3,3-5 0,4-5 2,4-4 3,7-5 1,3-4-8,2 0 3,0 0 1,2-2 0,17-7-1,7-3 1,9 1 4,2 3-1,0 4-3,1 4 1,-1 2-1,-1 9 5,-1 4-5,-3 1 0,-4 0 17,-2-1-16,-3 0-1,-1-3 0,-1 0-2,-3-4-5,0-8-325,-5-2-147</inkml:trace>
  <inkml:trace contextRef="#ctx0" brushRef="#br0" timeOffset="9244.4282">20746 10956 78,'0'0'485,"0"0"-428,0 0-10,-62-12-40,50 13-7,0 12 0,-1 3 20,4 3-15,3 3 6,6-3 8,0 0-16,7-4 7,13-3-6,8-1 4,6-8 7,4-3-13,6 0-2,-2-3 0,-2-10-25,-7-5-315,-11 1 62</inkml:trace>
  <inkml:trace contextRef="#ctx0" brushRef="#br0" timeOffset="10316.6607">19234 10986 89,'0'0'644,"0"0"-644,0 0 12,0 0-3,0 0-9,0 0-4,-14 94 2,20-5 2,1 29 6,0 22-6,1 8 1,6 5 28,2-4-26,5-17 1,4-13-4,2-17 0,-2-21-3,2-15-5,-3-15 4,1-16 1,-1-20-101,1-15-311</inkml:trace>
  <inkml:trace contextRef="#ctx0" brushRef="#br0" timeOffset="10738.3679">19025 10859 957,'0'0'4,"0"0"-1,50-53 0,41 26-3,35-6 2,33-4-2,19 0 0,12 1-9,8 1 9,5 0 8,6 1-8,3 2 0,-3 4 2,-12 4 0,-11 5-4,-14 2 0,-14 8 2,-16 8-4,-21 1 10,-20 27-6,-16 18 0,-16 23 2,-14 20 0,-16 22-2,-15 17 0,-16 19 24,-8 10-24,0 3 0,-12-1 5,-4-12-2,-2-12-6,-2-10-4,0-16-47,-2-19-148,-4-21-45,-2-27-124</inkml:trace>
  <inkml:trace contextRef="#ctx0" brushRef="#br0" timeOffset="11076.1708">19560 12193 1117,'-72'0'12,"39"1"-24,32 10-24,18-4-40,42-7 11,31-5 65,34-22 11,26-11-8,39-8 3,33-8 42,27-2 32,22 3-77,-7 5 8,-15 9-11,-24 4 0,-28 3-3,-30 6 3,-31 7 5,-34 7-5,-29 11-1,-29 1-1,-28 7-4,-16 13-106,-32 7-113,-25-1-284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0:16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16941 9423 51,'0'0'35,"0"0"-20,0 0 384,-2-56-377,-1 47-15,0 2 22,1 2 19,-1 1-18,1 0 24,-1 1-18,1 1-4,1 0 16,-1 2-27,0 0 0,1 0-19,0 0 3,0 0-10,-1 3-6,-2 13 11,-1 12-1,1 13 6,1 12-5,3 12 2,0 4-1,14-3-2,13-8 0,11-11 1,14-19 4,21-18-2,31-16 1,40-42 6,43-34-2,39-30 12,38-21-17,21-12-2,12-2 12,10 1-5,-7 1-7,-10 9 18,-17 18-15,-25 18 4,-32 25-7,-33 23 0,-35 22 3,-37 16 2,-32 14-5,-27 0 0,-21 16-5,-18 12 4,-13 10-46,-9 12-14,-27 6-51,-15 5-319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0:25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10354 12426 51,'0'0'624,"0"0"-577,0 0-12,0 0-35,0 0-16,0 0 6,60-1 10,-10-6 0,13-1 17,13-3-17,8-2 0,4 2 4,-1 4-4,-7 1 0,-15 4-250</inkml:trace>
  <inkml:trace contextRef="#ctx0" brushRef="#br0" timeOffset="422.2001">11777 12328 731,'0'0'26,"0"0"2,0 0-8,0 0-20,0 0-5,0 0 3,34-9 2,5 2 4,16-2 2,9-2-5,6 0 1,1 2-4,-7 4-2,-10 3-10,-13 2-52,-12 0-314,-14 2 153</inkml:trace>
  <inkml:trace contextRef="#ctx0" brushRef="#br0" timeOffset="1581.2203">15179 11133 658,'-106'-42'156,"-12"2"-148,-9 7 10,-15 6 6,-13 1-20,-21 5 0,-21 2-4,-21 3-51,-19 4 25,-11 3 20,-9 1 12,-12 7-12,-6 1 8,-10 0-2,-6 5 0,1 7 2,-1 3-2,2 3 7,9 6-5,6 4 16,7 7-16,8 11 12,11 10-14,11 5-3,15 4 3,16 3 6,15 0-6,21 1 0,21 3 0,19 2 0,19 2 0,13 4 0,16 3 0,14 12-2,18 9-4,25 5 6,22 5-2,18-5 0,43-6-6,34-5 7,35-10 1,34-16 12,33-12-2,35-22 0,26-16-9,28-19 7,19-3-6,8-25-2,13-5-5,4-9 4,1-7-17,7-4-25,0-8-98,-5-4 132,2 0 18,-9-6 16,-6-2-2,-8-3 13,-12-3-20,-18-5 10,-17-3-7,-22-1-7,-22-1 3,-21 1-13,-24 0-2,-26 3 6,-26 1-2,-28 6 2,-29 3 1,-31 7-3,-32 2-3,-16 1 0,-36 9 7,-17 5-1,-18 12-6,-19 11 4,-20 8-5,-25 11 0,-19 4-4,-8 2 2,-1 0 2,5 0 0,9 0 2,11 6-4,6 6 0,10 3-3,14 4-3,5 0-8,13 2-6,5 0-104,7-3-143,6-4 97,8-6 45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0:32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10262 7706 44,'-89'-31'19,"-9"1"-7,-10-3 2,-3 0 10,0-1 397,-7 0-402,-5 8-13,-14 11 10,-15 7 6,-14 8-9,-8 0 1,-8 15-9,-15 6 3,-13 6 13,-6 4-21,-4 8 0,1 7 21,5 7-14,-7 4-6,12 4-1,6 4 8,0 0-1,1 6-7,-4 1 0,1 5 8,9-3-8,10-1 0,8-4-2,11 0 11,19 5-8,21-1-1,20 0 0,18-4-7,16-6 10,16-3-3,12-3 0,16 2 3,12-1-19,16-1 16,3 2 0,28 4-20,15-1 19,14 3 0,16 3 1,14-3 0,20 2-9,18-5 9,23-6 0,12-9 7,7-10-5,15-10-2,12-13 15,22-8-14,15-6 16,14-6-17,8-11 0,1-8 11,2-11-9,-2-11-2,3-15 0,-2-14 2,0-8-2,-2-7 0,-7-2 0,-10 2 15,-11-3-11,-16-2-4,-17-2 0,-13-6 0,-12 1 2,-26 5-2,-20 5 0,-27 10 17,-22 5-3,-18 1-7,-20 3-6,-18 0-1,-18 2 13,-23 2-13,-31 4 0,-28 5-2,-29 8 6,-30 8-10,-29 16 4,-16 14 2,-16 13 2,-10 2-2,-7 17 0,2 9 4,9 10-3,19 1-1,22 2 0,26 0 4,21-2-12,26 3 8,24 6 0,21 6-16,16 4-29,13-4-319,13-8-8</inkml:trace>
  <inkml:trace contextRef="#ctx0" brushRef="#br0" timeOffset="690.681">8653 9904 632,'0'0'32,"0"0"42,0 0-56,0 0-13,0 0-5,0 0 0,125-43 15,-18 3-15,39-9 0,27-10 12,15-1-5,12 1-9,-5 0 2,-5 9 0,-15 3-10,-27 7 10,-25 3-2,-29 4-6,-24 6 14,-22 6-6,-21 8 0,-15 8 0,-12 5-12,-9 5-16,-24 20 11,-19 8 17,-16 8-72,-14 3-111,-11 3 88,-5 1-79,-2 0 61</inkml:trace>
  <inkml:trace contextRef="#ctx0" brushRef="#br0" timeOffset="2269.3108">4409 12002 582,'0'0'59,"0"0"-59,0 0-20,0 0 12,0 0 6,25 56 2,-17-34-7,-1-4 7,0-5-7,-2-6-2,0-2 4,-3-3 3,-1-2 2,-1 0 0,0 0 20,0 0-20,0-7 0,-10-4 5,-1 0-5,-2-1 0,-2 4-2,2 1 4,1 3 1,3 4-3,0 0 0,4 0 2,0 2-2,1 9-4,2 1 3,2 1 1,0-2-18,0 1 18,0-4 0,6-2-3,0-2 4,-2-3-1,-1-1 0,-1 0 6,-2 0 23,0 0-26,0-6 3,-1-3 2,-6-1-5,-2 1-3,0 1 0,1 5 2,3 2-1,3 1-1,2 0-7,0 3 0,0 11-12,8 8 15,10 2 1,5 1-60,5-9-346</inkml:trace>
  <inkml:trace contextRef="#ctx0" brushRef="#br0" timeOffset="3798.149">4914 11833 707,'0'0'0,"-14"-55"2,14 30 68,0 4-70,7 1 0,13 2 0,5 2 10,5 5-22,7 5 8,4 6 3,0 2-18,1 15 15,0 9 0,-8 7-4,0 10 8,-5 6-8,-9 8 8,-7 5 0,-9 0-6,-4-3 6,-7-9-13,-16-13 10,-6-12-22,-8-6 20,-8-10 2,-10-9 3,-4 0 8,0-17-2,4-11-6,8-7 18,8-6-15,9-4 19,9 0-22,9 8 3,11 7 11,1 6-14,14 5 0,13 2-4,12 4-4,6 6 6,5 7-38,2 0-244,-1 4-39</inkml:trace>
  <inkml:trace contextRef="#ctx0" brushRef="#br0" timeOffset="4455.3295">5419 11555 871,'0'0'8,"0"0"-5,0 0 7,0 0 13,0 0-23,0 0-36,-23-2 28,41 34 3,5 6 5,5 1 0,6-2 3,7-1-8,5-6 5,1-6 0,-1-10-7,-4-9 1,-5-5 3,-3-9 3,-6-13 0,-6-8 4,-2-6-4,-6-4 0,-4-3 3,-3 0-2,-4 2-1,-2 3 0,-1 7 4,0 5-3,0 7-1,0 7 0,-3 4 4,2 7-1,0 0-5,1 1 2,0 0-10,0 8-1,7 13 6,9 8 5,5 9 2,1 4 1,1 5-3,4 2 0,-2-3 1,3 2 5,-1 0-6,1 1 0,-1 0-1,-3 2 1,-3 3-5,-2-1-13,-6-5-286,-4-13-140</inkml:trace>
  <inkml:trace contextRef="#ctx0" brushRef="#br0" timeOffset="12530.5792">7801 11000 806,'0'0'0,"0"0"-1,0 0-2,0 0-3,0 0-10,-63 108 16,40-27-2,-4 20 2,-7 18-1,-10 9 1,-3 7 0,-8 7 0,-5 4 6,-5-3-12,-4-7 6,-1-16-2,4-22-8,5-18 6,11-18 4,6-15 0,13-12 2,10-10-4,5-10-3,10-3-30,3-9-208,1-3-82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1:08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12008 4398 63,'0'0'105,"-10"-97"0,-17 51 433,-7 4-536,-2 9 18,-5 4 1,-6 3-21,-9 4 14,-10 3-9,-5 4-3,-11 6-4,-10 6-1,-13 3 3,-18 3 0,-12 17-1,-15 8 1,-5 12 1,-1 9 1,1 14-4,7 14-4,10 11 6,17 14 2,20 8 1,29 8-3,32 7 3,39 1-2,25 1-1,52-12 4,33-19-4,31-25 1,26-28 1,26-24-2,18-19 9,17-5-8,9-24 1,1-17-1,-2-14-1,-15-13 0,-15-5 0,-29-4 0,-29 2 0,-30 2 1,-28-5 3,-29-6-4,-27-4 0,-29-1-4,-13 3 6,-39 8-4,-23 17 2,-19 14-3,-21 21 2,-16 14-12,-15 12 13,-10 5 3,0 1-1,16 14-2,23 8 0,26 3 2,32 6-5,27 6 1,26 3-8,8-1-41,27-6-208,13-9 52,8-10-36</inkml:trace>
  <inkml:trace contextRef="#ctx0" brushRef="#br0" timeOffset="2993.0307">10753 6823 88,'0'0'25,"0"0"-18,0 0-1,0 0 19,-68-15 17,49 6 494,-1-4-511,4 4-11,5 3 14,4 3-18,5 2 18,0-1-28,2 2 0,0 0 0,0 0 0,0 0 0,13 0-7,13 0 7,15 8-5,15-1 5,12 1 0,15-2 2,14-1 2,15-2-4,19-1 0,14 1 0,16 0-3,11 2 2,10 2-3,7 1-2,0-2-17,9-3 9,9 0 5,14-2 8,14 2-1,13 0-3,9 3 5,6 2 7,4 2-3,0-2-4,-1 4 0,-5-2 1,1 0-4,-5-2 3,-5-3 0,-3-2 9,-4-3-8,-3 0 7,-4 0 1,-3 0-4,-3-5-1,-8-4 9,-8-2-10,-5 0 22,-12-1-25,-6-1 7,-10 0 19,-9 1-14,-9 1-3,-16 2-9,-12-1 7,-15 1 3,-17 0-9,-17-2-1,-17 4 6,-23-1-2,-22 3-7,-14 2 3,-11 1 0,-1-1 18,-23 3-18,-18 0-83,-18 0-253,-14 0-112</inkml:trace>
  <inkml:trace contextRef="#ctx0" brushRef="#br0" timeOffset="12347.7526">8840 8429 69,'-107'-42'230,"-1"-2"243,2 4-468,0 11-5,-6 7 2,-10 11 4,-11 6-6,-9 5 0,-8 4 2,-14 16 2,-9 8-7,-16 6 3,5 2 0,11 5 6,27-4-3,17 3-3,7 3 17,7 10-14,-1 10-4,7 0 1,16 3 0,17-2 8,17-4-8,20-4 0,17 1-10,12-1 9,10 3 0,7 7 1,21 6-2,17 12 1,19 16 1,18 3 0,18 6 8,20-6-8,10-15-3,15-18 2,15-23 1,18-22 4,15-22-4,8-7 0,0-27 0,-2-16 17,-4-15-17,-1-8 2,-9-9-2,-15-8 11,-21 0-11,-18-1 0,-17-1 5,-14 4-3,-16-1-3,-19-1 1,-16 0 0,-22 2 0,-20 4 0,-14 4 0,-31 8-1,-22 10 1,-21 12-2,-15 18-12,-9 14 14,-7 14 2,-3 1-2,-3 21-2,-3 14-4,4 10 7,11 4-2,17 2-2,28-7-11,24-4 12,28-5-41,11-4-41,32-1-72,18-6-268</inkml:trace>
  <inkml:trace contextRef="#ctx0" brushRef="#br0" timeOffset="17129.3376">3312 11512 554,'0'0'9,"0"0"29,0 0-25,0 0-13,0 0 0,0 0 0,107-19 0,-44 19 0,15 0 2,17 0 10,12 4-12,9 8 0,10 6 7,8 5-6,4 8-1,4-2 0,-8-4 0,-2-9-1,-7-11 1,-2-5 0,-7-3 1,-11-8-1,-9-1 0,-10 1-4,-13 5-20,-14 4-45,-20 2-335</inkml:trace>
  <inkml:trace contextRef="#ctx0" brushRef="#br0" timeOffset="20111.6273">7260 11539 153,'0'0'512,"0"0"-510,0 0 12,0 0-2,0 0-9,-32-55-5,43 52 2,5 1 0,8-2 5,5 3-3,5-1-2,6 2 1,6 0 5,7 0-3,6 0-3,10 0 0,8 2 1,9 0 1,10 1-2,6-1 0,7 2 5,3 0-10,2 1 5,2 1 0,5-1-4,12-4 10,14-1-6,17 0 0,11-9 5,5-1-10,-3-2 3,5-1 2,-2-2 4,6-1-4,7-1 0,1 2-1,6 3 2,5 2 4,3 5-5,2 5 0,3 0 4,-2 0-4,1 6 7,1 1-7,-6 1 0,1-2-1,-1-2 0,-1 0 1,1-4 5,-2 0-4,-1 0 1,1 0-2,3 0 0,-3 0 2,2-2 3,-1 0-5,-2-2 11,-3 2-7,-11 0-5,-3-3 2,-5 2-1,-6-5 0,-2-1 1,-7 2-1,1-3 24,-4 0-23,0 1 16,0-2-12,-3 3-4,-6 2-1,2 0 5,-5 3-5,-4 1 20,0 2-20,-9 0 1,-5 0-1,-10 0 0,-5 0 0,-3 0 0,-6 2 0,-5-2 2,-5 0 2,-5 0-4,-4-2 0,-2-2 0,-6 0 0,-3 0 0,-2-1 0,-3 0 3,-4 0 3,-4 1-6,-6 0 0,-7-1 0,-2 3 0,-6-2 0,-7 2 0,-7-2 10,-9 2-8,-8 0 2,-8 1-3,-2 1-1,-5-1 8,1 1-8,-1 0 3,0 0 20,1 0-21,-1 0 6,0 0-8,0 0 0,0 0-1,0 0-2,0 0 3,0 0 2,0 0 0,0 0-2,0 0 0,0 0 0,0 0-1,0 0-4,4 0 5,1 0 2,5 0 0,9-4-2,7-4 5,6-4-3,4-6-1,3-5-1,3-5 0,4-7 3,-1-1-3,-1-1 0,-5-4 4,-1-1-2,-3-7-1,-3-2-1,-5-3 0,-4-4 0,-1-1 0,-3-2 0,-2 2 6,2 1-3,-3 3-6,0 4 1,-3 4 2,-3 4 2,0 2-2,-2 6 0,-2 3 6,-4 5 3,-1 5-9,-1 4 2,0 3-2,0 0 34,0 1-34,0 4 0,0 3 16,0 1-15,0 4 14,0 0-15,0 1 8,-1-1-9,0 2 1,-1 0-1,-2 0-11,-5 0 18,-6 0-10,-10 0 4,-11 0 0,-8 0 10,-12 0-10,-11 0 0,-15-5 0,-20 1 3,-24-2-6,-23-2 0,-17 0 3,-7-1-7,-5 2 7,-1 2 0,3 3-2,-6 2 6,-6 0-8,-8 10 4,-16 3 0,-15 0 0,-15 1-25,-15 0-4,-14-1 2,-11-3 14,-11 2 12,-8-3-36,-7-2 9,2-3-8,-2-2 30,1 0 6,7-2 4,-1 0-2,-1-4-4,1-4-23,-8-2-52,-3 5 73,-4 1-10,-10 4 14,-5 0 8,2 6 4,-6 7 0,6 4 0,5 3 8,1 0 11,3 7-31,3 2 3,6 6 7,6 1-8,12 1-2,10-2 0,15-5 7,20-3-2,24-7-4,27-5-1,25-6 12,25-6-10,20-1 3,20-2 10,17 0-13,20 0 14,17 0-16,17 0 0,13 0 6,12 0-2,7 0-4,4 0 0,0 0-7,0 0 0,4 2-7,6 0 14,3 1 6,2-1 0,-1-1-6,2 2 1,-5-3 6,-1 0-12,-1 0 5,-4 0 0,-1 0 6,-2 0-3,-2 0-3,0 0 15,0 0-14,0 0 6,0 0-7,-2-3 0,-2 0 4,-1 1-4,2 0 0,-1-1 1,4 1 5,-2 1-10,2 0 4,-2 1 0,1 0 2,-2 0-2,-4 0 0,-5 0-4,-4 0 9,-5 0-15,-3 0 10,-6 4 0,-6 3-7,-8 6 7,-8 1 0,-3 3 0,1-3 1,6-3-11,7-2 10,9-3 0,11-2 4,8-1-4,6-1 0,5-2 0,0 0 5,2 0-13,0 0 7,0 0 1,0 3-11,2 1 8,7 5 3,6 6 1,3 7 2,6 10-6,1 18-9,2 16 12,2 20 25,1 17-23,0 17 2,1 2 6,1-5-8,-2-13 1,-2-21-3,-4-16 0,-1-12 3,-4-10-1,-3-9-2,-3-7 0,-1-5-1,-4-6 0,-2-5-26,-5-6-137,-1-7-289</inkml:trace>
  <inkml:trace contextRef="#ctx0" brushRef="#br0" timeOffset="35378.995">6874 12991 241,'0'0'321,"0"0"-304,0 0 3,0 0 63,0 0-40,0 0-41,0 0 5,0 0-7,-42-16 0,42 32 0,0 6 8,0 10-8,10 4 4,9 0-3,7-1 9,10-6-10,12-10 0,14-11 23,18-8-20,16-14 7,16-26-5,16-20 2,6-23 0,0-11-1,3-6 29,-5 2-22,-7 10-6,-11 9-8,-20 17 1,-19 17 0,-17 17-4,-19 16 4,-12 12-6,-11 0-2,-9 23-2,-7 13 4,-1 12-3,-21 15-18,-11 8-179,-10 3-280</inkml:trace>
  <inkml:trace contextRef="#ctx0" brushRef="#br0" timeOffset="37097.1259">9502 12985 80,'0'0'452,"0"0"-446,0 0 5,0 0 15,0 0-8,0 0 35,-41-5 13,40 5-46,1-2 17,0 2-30,0-1 3,0 1 8,0-1-12,0 0-10,0 0 4,14-3 0,16-8 0,18-9 0,28-11 0,29-7 10,22 0-9,22 2 7,13 5-8,-1 4 0,-2 6 2,-8 2-1,-10 3-1,-7 2 0,-13 0 0,-16 1-1,-14 1-5,-14-1 6,-13 6-2,-12 2 2,-11 3-1,-12 0 0,-15 2-15,-11 1-84,-3 0-197,-25-1-21</inkml:trace>
  <inkml:trace contextRef="#ctx0" brushRef="#br0" timeOffset="37504.0311">10730 12456 436,'0'0'374,"0"0"-374,0 0 0,73-16-6,-18 9 11,8 2-11,3 3 4,0 2 2,-2 0 1,-6 2-1,-6 7 0,-6 4-2,-6 5 6,-6 4-8,-7 5 0,-7 3 4,-6 4 0,-11 3 0,-3 3 0,-5 2 0,-17 0 2,-6 0-2,-4-2 3,1-2-3,4-7 4,6-3-4,7-8-5,7-3 5,3-2-54,4-6-178,0-9-173</inkml:trace>
  <inkml:trace contextRef="#ctx0" brushRef="#br0" timeOffset="45355.7603">12330 12189 507,'0'0'76,"0"0"-60,0 0 21,0 0 28,0 0-17,0 0-24,0 0-24,-29-2-5,38 49 5,5 22 24,2 16-11,-1 8 1,-1 7-9,-2 0-3,-1-5-2,-2-7 0,-3-9 0,-3-13-1,-1-15-33,-2-21-175,0-15-62</inkml:trace>
  <inkml:trace contextRef="#ctx0" brushRef="#br0" timeOffset="45762.5296">12285 11971 835,'0'0'1,"0"0"3,0 0-4,79-45-4,-21 32-1,13-2 5,9-1 0,7-1 2,6 1 4,-1 4-9,-4 3 3,-3 7 0,-8 2-1,-6 5-4,-8 20 5,-5 12 0,-9 20 3,-8 24-1,-6 15 0,-8 12 4,-6 0-1,-4-8-5,-3-8 0,-3-11 9,-2-7-7,-5-3-4,-1-1 4,-3-2-2,0-5 0,0-9-9,-9-12-3,-4-13-21,-3-16-266</inkml:trace>
  <inkml:trace contextRef="#ctx0" brushRef="#br0" timeOffset="46047.3633">12417 13163 918,'0'0'7,"0"0"5,0 0-12,69-45-1,21 6 1,20-13 3,21-11 1,8-3-4,0 2 3,-1 5-4,-10 12 1,-8 7-6,-7 5-2,-14 9-53,-10 7-46,-12 7-34,-17 5-261</inkml:trace>
  <inkml:trace contextRef="#ctx0" brushRef="#br0" timeOffset="47097.2493">18434 11379 689,'0'0'51,"0"0"11,0 0-27,0 0-2,0 0-14,125-7 9,16-16 37,38-8-32,31-7-10,21-4 0,5 0-23,-11 2 0,-20 5 3,-31 1-1,-30 4 1,-25 3-3,-24 1 0,-22 7-4,-23 7 4,-20 4 0,-16 5 1,-13 3 1,-1 0-3,-25 0 1,-23 12-9,-28 12-3,-28 13-98,-23 8-102,-12 0-401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2:07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17492 10544 84,'0'0'445,"-119"-18"-434,58 11-7,-3 4 10,-4 2-5,-6-1-9,-6 2 0,-6-2 6,-9-1 1,-5-2 26,-12-2-3,-13 2-13,-11 1 37,-15-2-45,-16 0-2,-11-1 2,-18-5-8,-13-1 4,-7-5-5,-10-2 0,-9 0-5,-4-1 5,-6 1 0,-6 3 1,-5 3 2,-2 4 0,-7 4-3,-6 2 0,0 2-3,-9 2 3,-5 0 0,-2 2 3,-4 11 0,0 1-1,0 1-2,5 4 0,-2-4 10,-1 4-10,2 0 0,0 3 7,1 3-5,9 4-2,4 1 4,6 4 5,7 1-13,8 3 4,5 1 0,5-1 3,9 4 2,7 1-4,8 4-1,11 6 2,13 2-4,6 4 2,15 3 0,16 5 2,21 2-2,18-2 0,11-2-3,12-4 9,12-5-12,12 1 5,12-5 1,9-4-3,9-2 3,12-5 0,6-4-4,9-1 2,10-1 0,4 0-1,0 3 3,18 0-9,7 5 9,7 8 0,11 5-6,5 2 5,8 8 1,10-3 0,10 1 0,13 1-1,11-3 1,11-3 0,19-2 0,16-1 5,15-7 5,13-4-10,5-5 0,5-7 2,7-4 1,8-3-1,10-5-2,12-6-2,13-3 2,12-6 0,15-4 1,12 2-3,9-4 2,8 0-113,8-4 113,11-10 1,3-3 9,6-1-10,6-8 0,-3 1 0,2-2 0,-5-5 2,-5 0-4,-7 0 1,-7-5-23,-6 0 15,-8-1 9,-6-6-3,-8-6 8,-10-5 19,-9-6-20,-16-6 2,-13-5 28,-14-10-18,-15-4 15,-17-7-2,-14-6-20,-11 1 1,-13-4-2,-17-1-6,-19 4-2,-21 1-1,-25 8 1,-24 11 1,-23 12-1,-11 10 0,-30 11-2,-16 4 1,-14 0-19,-12 0-86,-8-4-39,-10-6-283</inkml:trace>
  <inkml:trace contextRef="#ctx0" brushRef="#br0" timeOffset="674.8417">15450 8764 786,'0'0'5,"0"0"0,0 0 36,0 0-24,0 0-6,0 0-11,-50-10 0,82 10 10,29-4-6,37-14 10,41-19 9,38-16-22,33-7 30,27-4-22,15 2 8,-6 11-11,-10 4-6,-22 4 0,-24 3 38,-20 1-31,-24 4-11,-23 10 4,-26 9 0,-21 11 1,-19 5-1,-21 3 0,-14 13-2,-19 8-22,-6 9-14,-31 10-7,-25 6-118,-18 1-268,-13-1 112</inkml:trace>
  <inkml:trace contextRef="#ctx0" brushRef="#br0" timeOffset="9023.0663">3261 10010 98,'0'0'567,"0"0"-554,-84-42-13,55 34 0,1-1 29,-4 2-24,-1 0-5,-1 1 7,-3 3 8,-2 3-15,-4 0 0,-3 10 0,-4 11 2,-7 11-2,-11 17 0,-9 18-12,-10 13 20,1 16-15,-3 8 7,10-1 0,11-1-1,10-8 1,17-7 0,14-3 0,14 4 3,13 5-3,5 9 0,28 10 4,17 1 4,14-1-8,11-8 0,12-10 2,8-10 5,5-17-8,7-15 1,5-18 0,8-15 1,12-17-1,9-2 0,8-25 8,-1-12-3,-5-16-5,-5-16 0,-10-18 0,-5-18 8,-9-16-8,-12-12 0,-8-7 3,-17-7 3,-15-3-6,-22-4 0,-19-5 3,-21 4 1,-12 10-4,-26 15 0,-17 17 2,-14 17 3,-12 16-5,-13 16 0,-10 18 5,-10 16 3,-6 17-8,-8 11 0,-9 2 1,-4 21 2,-6 8-3,3 10 0,6 14 8,7 13-14,13 13 6,6 9 0,8 9-7,13 12 9,11 6-2,18 4 0,15 3 3,18-5-14,19-8 11,10-4 0,27-5-9,19 1 12,11-1-3,16-5 0,11-7 1,7-13-14,9-13 13,7-11 0,2-20-13,14-14 15,5-17-2,4-4 0,4-27-1,-4-15-23,-6-13-39,-11-16-35,-10-11 56,-4-8-12,-10-6 34,-10-1 19,-12-1 2,-13-5 4,-17-2-5,-10-6 0,-16-4 1,-13 2-1,-10 5 0,-22 9 0,-18 16 2,-16 12 11,-15 19-2,-11 20-9,-6 19 36,-2 17-29,0 12 4,0 19-13,3 8 5,10 3-18,9 5 11,18 0-33,15 1-8,16-5-343</inkml:trace>
  <inkml:trace contextRef="#ctx0" brushRef="#br0" timeOffset="11238.6697">6020 9607 527,'0'0'2,"0"0"7,0 0-5,0 0 0,0 0-4,0 0 23,-23-14-2,23 2-2,-2 1-19,1-10 0,0-6 55,0-13-48,1-19 4,0-23 43,7-32-42,9-31 44,12-33-47,6-28 15,9-22 30,9-17-7,3-7-40,7-3-7,-3 4-6,-5 7-8,-3 8 14,-4 4 0,-4-2 3,-4 5-3,-1 8 0,-4 16-4,-4 29 11,-6 25-25,-5 22 15,-4 23 3,-4 20-9,-2 20 17,-2 18-8,-1 14 0,-3 13 4,-1 11-11,0 6 7,4 4-38,1 5-1,1 13 3,1 8 23,-2 6-55,-7 3-155,0-2-132</inkml:trace>
  <inkml:trace contextRef="#ctx0" brushRef="#br0" timeOffset="12194.3534">6267 5378 553,'0'0'14,"0"0"-4,10-82-10,31 38 0,16-11 11,15-11 3,11-3-14,7-7 0,-1 2 4,3 4 1,-6 2-6,-7 9 1,-11 9 0,-15 11 25,-14 13-24,-10 10 1,-10 10 10,-8 6-12,-7 0 0,-3 10-6,1 14 6,-2 13 22,0 8-22,0 11 7,0 2 21,4 3-23,7 4 4,2 1-9,2 6 6,-1 2-3,0 9-3,-2 2-12,-6-2 7,-6-9-202,0-20-170</inkml:trace>
  <inkml:trace contextRef="#ctx0" brushRef="#br0" timeOffset="13620.3421">16626 3177 176,'-85'-47'532,"-3"1"-525,-5 6 32,-9-1-39,-14 3 0,-13-2 1,-15 0-1,-15 1 0,-9 3 5,-17 5-1,-22 6-8,-32 9-1,-27 8-23,-31 8-50,-19 2 12,-7 13 59,-9 4 7,0 9 16,4 4 2,-6 10-7,1 9 25,-6 10 6,-11 11-40,-1 11 24,-4 8-1,-2 11-25,9 17 9,0 11 1,7 10-4,17 0-6,10-6-4,20-2 4,28-2 0,23-1 7,26 0-7,22-3 0,15-5 1,19-4-5,17 1 4,22 6 0,19 7-6,12 10 6,16 8 0,11 5-4,14 9 10,16 11-10,20 10 4,14 6 0,23 1-8,25 3 8,20-2 0,21-3-4,18-6 7,27-14-6,21-11-2,25-16 5,21-12 1,25-11-1,25-13 0,25-13 5,26-15-5,19-20 0,15-18-2,18-19 9,11-20-5,14-5-2,14-30-9,12-19 8,20-16-8,10-14 9,15-8 0,8-12 8,5-10-1,2-6-5,-7-9-2,-9-6 31,-15-9-15,-11-11-14,-20-12 29,-14-6-28,-17-8 28,-18 0-2,-19-6-17,-23-1 23,-28 1-31,-29 3 2,-32 3-6,-33 2 8,-32-2-5,-35 2-3,-36 1 0,-36 4 15,-37-1-9,-27 0-6,-47 4 0,-34 1 10,-33 7-12,-36 3 2,-28 10 0,-29 15 9,-26 14-9,-23 20-2,-23 13 1,-24 17 1,-23 13-4,-23 11 4,-22 15 0,-26 14 2,-23 15-2,-17 4-2,-16 27-7,-1 14 9,-2 12-9,9 12 13,5 9-4,14 12 1,15 15-1,21 10 0,32 7-2,36 0 2,47-11 0,53-13 0,54-16-9,51-14-1,50-11-31,32-5 0,25-5-122,20-3-83,5-3-78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2:30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7967 2924 522,'0'0'31,"0"0"8,0 0 34,0 0-57,0 0 4,0 0 3,0 0-22,0 0 15,-8 3-3,56-5-9,43-16 52,43-10-28,41-8 4,41 1 12,35 4-35,22 10-6,13 10 0,-1 11-3,-15 0 0,-22 6-8,-25 4 8,-27-5-13,-27-3 20,-24-2-20,-14-2 9,-23-7 4,-19 2 0,-20 4-6,-24 3 6,-21 0-4,-23 1-9,-11 10-213,-32-1 113,-18 0-77,-11-7-51</inkml:trace>
  <inkml:trace contextRef="#ctx0" brushRef="#br0" timeOffset="4146.2475">15065 5832 544,'0'0'17,"0"0"4,0 0 38,0 0-35,0 0-14,0 0 9,0 0-19,128-58 0,-20 43 27,38-4-25,41 1 13,32 5-15,18 3 0,17 5 8,10 3-8,10 2 0,13 0-6,12 0 10,-1 0-4,1-2 0,-5-7 3,-14-3 11,-14 2-14,-14-4 0,-16 1 56,-21 4-27,-21-1 6,-23 4 6,-26 1-37,-27 1 53,-18-1-56,-20 1-1,-24 1 37,-19 0-26,-18 1-16,-11 2 5,-6-3 0,-2 3-5,0-1 5,0 0-5,-6 1-7,-15 0-48,-15 2-8,-14 8-113,-15 0-94,-7-6-18</inkml:trace>
  <inkml:trace contextRef="#ctx0" brushRef="#br0" timeOffset="6240.8018">3958 7017 222,'0'0'66,"0"0"-7,0 0 21,0 0-49,0 0 3,0 0 25,0 0-54,-5-51 13,5 51-18,0 0 0,0 0-23,9 0 23,17 0 0,24 0-6,27-10 23,32-7-18,34-6 1,22-5 0,19 1 22,27 0-3,22 4-19,10 6 25,5 3-13,-4 4-5,-4 2-7,-7 1 11,-7 0-6,-12 1-5,-12-1 0,-9-1 7,-14-1-4,-23-1-3,-25 2 0,-23 0 0,-20 1 6,-20-1-6,-19 2 0,-20 3 7,-19 2-3,-8 1 14,-2-2 23,-7 1 14,-16 1-15,-15 0-40,-10 4-8,-5 13 4,-1 3-21,1 3-33,1-3-217,-1-1-135</inkml:trace>
  <inkml:trace contextRef="#ctx0" brushRef="#br0" timeOffset="25000.6424">10841 6721 3,'0'0'27,"0"0"15,0 0-41,0 0 13,65-40-8,-54 39 0,-6-2 24,-1-4-17,-3-1 419,-1 0-353,0 0-74,0 5 36,0 3 10,0 0-40,0 0 0,0 13-11,9 21-4,6 29 0,1 37 8,3 30 14,-3 23-10,-1 11-6,3 0 23,0 4-25,1-9 0,1-8 1,-1-20 11,1-24-24,-2-20 10,1-16 2,-1-12 0,-2-15 0,0-12 0,-3-14-16,-6-18-121,-5-13-142,-2-30 155,-2-23-77</inkml:trace>
  <inkml:trace contextRef="#ctx0" brushRef="#br0" timeOffset="25598.3264">10507 6668 60,'0'0'41,"0"0"9,-43-73 44,36 44 302,7-1-396,0 5 19,24-1-19,21-4 0,30-4 0,30-6 6,40-2-6,30 1 0,24 1 4,18 7-10,7 8 6,1 8 0,-11 7-9,-14 5-8,-10-1 16,-4-5 0,-5-7 2,-7-1-3,-16-2-1,-21 2 3,-18 6 11,-12 10 2,-16 3-10,-9 18 0,-12 19 0,-13 19 16,-13 29-14,-15 26 12,-17 31 50,-12 30-54,-3 23 30,-16 17-17,1-3-19,7-12 13,5-22-20,6-22 0,0-18 0,0-17 10,0-15-10,0-18 0,0-12 4,0-13-17,0-15 12,0-8 1,0-14 0,0-8 2,0-10-4,-7-5-77,-7-11-358</inkml:trace>
  <inkml:trace contextRef="#ctx0" brushRef="#br0" timeOffset="26067.7018">10635 8457 120,'0'0'10,"0"0"4,0 0 531,0 0-535,0 0 16,71 26-33,50-46 16,46-9 20,32-13 3,31-5-11,22 0-8,6 4-13,0 5-4,-9 2-2,-16 2 6,-18 1-7,-17 2 3,-28 1 4,-19 3 4,-22 4 5,-19 4-9,-19 3 6,-25 5 4,-19 5-16,-19 4 6,-17 2-4,-11 0-28,-18 12 23,-25 7-48,-23 3-129</inkml:trace>
  <inkml:trace contextRef="#ctx0" brushRef="#br0" timeOffset="27290.1999">11056 7014 59,'0'0'33,"0"0"3,0 0 24,0 0 19,0 0 45,0 0 98,0 0-171,-59-52-13,59 50 6,6-6-28,20-5-16,15-5 0,13-2 11,10-3 0,6 4-16,4 2 5,0 2 0,-3 2-1,-1 2-2,-5 0-26,-9-2-225,-8-2-58,-14-1 217</inkml:trace>
  <inkml:trace contextRef="#ctx0" brushRef="#br0" timeOffset="27631.7975">11488 6687 154,'0'0'442,"0"0"-402,0 0-28,0 0-12,0 0-21,0 0 21,10 9 1,19-4 3,9 0 3,9 1 10,7 0-8,0 1-15,-3 2 6,-9-1 0,-10 4 0,-10-1 6,-9 3-6,-9 0 0,-4 4 1,-11 3-2,-15 1 1,-6 4 0,-6 2 9,-4 3-2,2-2-7,4-2 0,5-2-25,5-3-43,5 0-42,2-2-54,5-2-108</inkml:trace>
  <inkml:trace contextRef="#ctx0" brushRef="#br0" timeOffset="27896.1718">11374 7423 104,'0'0'94,"0"0"417,0 0-501,0 0 35,0 0-45,0 0 0,89-73 1,-41 50 10,2 1-20,4 6 9,1 1 0,-3 6-15,-3 0-14,-9-3-400</inkml:trace>
  <inkml:trace contextRef="#ctx0" brushRef="#br0" timeOffset="28240.3839">11623 7180 700,'0'0'19,"0"0"-9,0 0-5,0 0 3,0 0-8,85-38 0,-38 30 2,4 3 2,0 3-6,-1 2 2,-3 0 0,-5 6-9,-8 5 9,-9 3 0,-9 1-12,-9 0 18,-7 4-10,0 1 4,-7 2 0,-14 1 2,-6 2-2,-7 0 0,-1 1 3,1 0 7,5-2-20,2-1 10,8 1-13,0-2-117,2-8-138</inkml:trace>
  <inkml:trace contextRef="#ctx0" brushRef="#br0" timeOffset="28568.6639">11484 8117 223,'0'0'501,"0"0"-488,0 0 33,0 0-46,0 0 0,45-72-6,10 36 12,15-2-6,8-1 8,3 0-5,-3 6-6,-10 6 0,-7 9 3,-12 4-19,-12 2-112,-13 0-368</inkml:trace>
  <inkml:trace contextRef="#ctx0" brushRef="#br0" timeOffset="28917.8037">11854 7732 600,'0'0'152,"0"0"-152,0 0 1,0 0-6,0 0 13,73-19-8,-36 10 0,4 4 8,2 0-17,1 2 8,-2 3 1,-3 0 1,-6 0 4,-6 12-5,-6 2 0,-7 5 4,-4 3-16,-6 6 9,-4-2 3,0 1-4,-6-1 4,-8 0 0,-4 0 0,1-4 8,2-4-16,2-6 5,3-9-130,2-3-210</inkml:trace>
  <inkml:trace contextRef="#ctx0" brushRef="#br0" timeOffset="29504.0311">11953 6730 651,'0'0'27,"0"0"-1,0 0 1,0 0-27,0 0 0,0 0-17,-5-5 17,5 12-5,2 6 3,12 1 2,8-2 4,11-1-4,12-9 0,14-2 23,11-5-19,15-19 4,10-10-8,11-10 0,8-6 17,1-3-17,-2-1 0,-12 1 0,-14 4 15,-16 8-24,-20 12 9,-22 10 0,-15 14-4,-14 5 4,-11 19-25,-23 15 15,-14 15 5,-9 8-6,-7 1-196,3-1-178</inkml:trace>
  <inkml:trace contextRef="#ctx0" brushRef="#br0" timeOffset="29872.546">12546 7109 671,'0'0'22,"0"0"-11,0 0-9,0 0 11,0 0-20,0 0 14,49-7-4,3-9 31,15-8-27,11-9-7,6-8 20,0-2-16,-3 0-4,-8 2 0,-10 8 4,-11 4-11,-11 9 6,-16 6 1,-12 10-10,-13 4 10,-2 10-114,-27 14-60,-12 11-124,-13 3 111</inkml:trace>
  <inkml:trace contextRef="#ctx0" brushRef="#br0" timeOffset="30232.2276">12707 7795 629,'0'0'52,"0"0"-17,35-59-19,17 22-16,15-7 0,13-2 24,8 0-20,1-1 9,-1 4 8,-8 6-18,-9 5 1,-10 7-4,-15 8 0,-14 9-6,-14 7 6,-17 1-20,-5 13-224,-30 7-45</inkml:trace>
  <inkml:trace contextRef="#ctx0" brushRef="#br0" timeOffset="31431.5453">14625 6646 706,'0'0'4,"0"0"23,0 0 78,0 0-105,0 0-14,0 0 10,-28 29-3,37 17-4,4 17 9,2 21 2,0 15 10,1 10-4,-5 3-6,0-6 0,-1-9 9,-3-11-18,2-15-19,-3-11-46,-1-10-21,-2-12-146,-2-11 50</inkml:trace>
  <inkml:trace contextRef="#ctx0" brushRef="#br0" timeOffset="31867.1799">14397 6737 613,'0'0'108,"0"0"-106,-7-56 30,55 35-15,27-6-2,27-4-23,22-3 8,9 1 0,3 3 0,-6 1 0,-8 5 0,-8 1 1,-10 6 10,-11 5-19,-10 4 8,-14 8 0,-16 0-5,-9 11 5,-11 13 0,-12 14-14,-9 11 29,-9 15-21,-3 14 6,-2 14 0,-11 11 16,1 6-16,1 0 0,0-5 7,3-10 5,0-10-24,1-12 10,0-10 2,0-11-3,2-7-5,-4-10-13,-4-7-72,-8-10-288</inkml:trace>
  <inkml:trace contextRef="#ctx0" brushRef="#br0" timeOffset="32273.2945">14453 7808 827,'0'0'10,"0"0"-11,0 0 1,71-58 0,27 26-11,33-6 11,17-4 0,14-2 13,7 1-4,-1 4-9,-4 4 0,-5 4 3,-16 4-10,-21 2 6,-22 5 1,-23 4 0,-21 3 12,-18 6-19,-17 4 7,-11 3 0,-10 0-8,0 0 8,-12 0 0,-15 13 6,-9 4 6,-3 1-21,1 1 9,3-1-10,3 0-1,3-4-177,2-3-204</inkml:trace>
  <inkml:trace contextRef="#ctx0" brushRef="#br0" timeOffset="35059.3213">17614 6621 134,'0'0'533,"0"0"-477,-43-63-50,43 50 21,14 0-3,26-2-13,21-3 4,19 0-15,12 2 0,6 2 6,2 4 0,-2 3-6,-3 4 0,-5 3 7,-10 0-28,-15 0-135,-13-8-287</inkml:trace>
  <inkml:trace contextRef="#ctx0" brushRef="#br0" timeOffset="35404.5661">18293 6285 627,'0'0'19,"0"0"-1,0 0-18,0 0 13,0 0-12,0 0 1,-21-2-2,56 2 0,11 0 30,6 6-24,3 1-6,-2 6 0,-5 2 11,-5 3-19,-8 0 8,-9 2 0,-11 0-7,-7 0 11,-8 0-4,0-1 7,-21 4 2,-10 2-5,-13 1-4,-10 2 0,-5 4 0,-4-2 0,1-1-6,7-2-88,10-5-129,13-6 21</inkml:trace>
  <inkml:trace contextRef="#ctx0" brushRef="#br0" timeOffset="35720.4966">17764 7176 596,'0'0'103,"0"0"-69,0 0-34,0 0 0,0 0 4,99-32 9,-27 15-16,7-1 3,6 1 0,4 0 13,2 0-13,-4 3 0,-7 3-3,-12 4 15,-14 4-24,-13 2-122,-16-3-335</inkml:trace>
  <inkml:trace contextRef="#ctx0" brushRef="#br0" timeOffset="36047.6395">18342 6979 672,'0'0'69,"0"0"-69,0 0 7,0 0-19,0 0 23,76-4-11,-33-1 0,5-1 7,2 4 4,0 2-11,-5 0 0,-8 0 2,-9 8 2,-9 2-4,-9 0 0,-4 4 1,-6 2-13,0 3 12,-9 4 0,-13 2 0,-7 5 8,-8 2-8,-5 2 0,-1 1 4,2 0-30,3-3 26,5-3-144,4-7-211</inkml:trace>
  <inkml:trace contextRef="#ctx0" brushRef="#br0" timeOffset="36364.0946">17956 7980 778,'0'0'1,"0"0"34,0 0-54,76-5 19,-21-11 0,11-2 32,8-4-22,7-1-10,3 0 0,-1 2 18,-5 2-19,-10 3 1,-12 9 0,-14 2-32,-16 2-102,-14-2-370</inkml:trace>
  <inkml:trace contextRef="#ctx0" brushRef="#br0" timeOffset="36743.2603">18500 7686 779,'0'0'15,"0"0"-6,75-29-9,-28 20 0,5 2-1,-1 2 17,-4 1-25,-5 4 9,-4 0 0,-5 0-4,-7 9 4,-7 2 0,-4 1-1,-6 4 14,-5 3-36,-4 3 23,0 5 0,-4 6-1,-7 1 1,-5 4 0,1-1 3,-3 2 10,1-2-10,-1-3-3,4-4 0,3-6-6,4-3 6,3-5-9,2-10-100,2-6-405</inkml:trace>
  <inkml:trace contextRef="#ctx0" brushRef="#br0" timeOffset="38037.1752">19645 6019 106,'0'0'443,"0"0"-397,-74-22-39,43 20 32,-2 2-38,-1 0 14,0 9 50,-2 11-62,2 15 16,3 10-7,6 13-11,13 5 10,12 6-11,0 2 0,29 0-1,12-5 6,19-10-5,19-16 0,16-17-129,11-15-154,3-8 99</inkml:trace>
  <inkml:trace contextRef="#ctx0" brushRef="#br0" timeOffset="38564.1239">21975 5621 61,'0'0'548,"0"0"-498,0 0-45,0 0 43,71-21-43,-29 21-5,13 0 43,14 0-35,5 14 9,4 12-17,-1 8 0,-6 9 4,-11 6-4,-11 3 0,-12 2 3,-13 1 1,-13 0-4,-11 6 0,-7 0 0,-24 2-10,-13-3 10,-12-6-8,-3-12-196,-4-12-240</inkml:trace>
  <inkml:trace contextRef="#ctx0" brushRef="#br0" timeOffset="39386.4682">20685 6453 49,'0'0'38,"0"0"-34,0 0-1,-65-8-3,54 1 0,4-2-1,-1-2 2,0 0-1,-3 0 0,-3 3-7,-3 1 0,-4 4-60</inkml:trace>
  <inkml:trace contextRef="#ctx0" brushRef="#br0" timeOffset="39729.4694">20355 6378 54,'0'0'31,"0"0"-17,0 0 80,0 0-93,-71 0 0,58 0-1,-1 0 0,0 0 25,3 0-14,1 0 76,1-3 1,2 1-57,3-1 39,2 0-42,1 1 6,1 2 57,0 0-85,0-2 12,12-2 21,11-4-32,17-8 56,15-7-34,18-7-12,12-6 56,10-3-68,3-4-5,-5 1 9,-11 6 12,-14 7-36,-18 8 15,-20 9 0,-14 7-31,-16 5-8,-13 0-143,-21 8-227,-11 9 236</inkml:trace>
  <inkml:trace contextRef="#ctx0" brushRef="#br0" timeOffset="40061.6088">21126 6378 711,'0'0'80,"0"0"-33,11-56-17,17 27-21,13-8-9,9-6 0,13-3 12,8-3-9,11 2-3,6 4 0,4 3-2,-1 6 6,-9 9-8,-16 11 2,-21 12-51,-29 2-123,-16 14-242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3:34.4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2028 11290 105,'-8'38'39,"8"-38"-24,0 0 11,0 0-16,0 0-17,0 0 7,0 0 0,0 0-1,0 0 1,0 0 0,0 0 1,0 0 9,0 0-20,0 0 10,0 0 0,0 0 1,0 0-1,0 0 0,0 0-5,0 0 8,0 0-4,0 0 1,0 0 0,0 0-6,0 0 6,0 0 0,0 0-1,0 0 3,0 0-2,0 0 0,0 0 4,0 0-15,0 3 11,0 3 0,0 0-11,0 4 9,0 0-52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02:0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12002 3155 124,'0'0'111,"0"0"578,0 0-674,0 0-15,0 0-3,0 0-11,8-20 4,37 18 10,19-2 7,15 0-2,15-1-3,6 0 0,2 2 0,-3-1-2,-9 4 0,-10 0-4,-12 0 0,-16 0-37,-11 0-169,-13-5 45,-14-6-86,-12-5 147</inkml:trace>
  <inkml:trace contextRef="#ctx0" brushRef="#br0" timeOffset="425.781">12804 2814 111,'0'0'686,"0"0"-655,0 0-23,0 0-5,0 0-3,0 0-18,-46 11 5,56 0 11,14 5 2,11 2 10,10 1-9,9 0 3,6 0-1,0 2-3,-4 2 0,-6 2-3,-9 2 8,-9 2-10,-9 1 1,-8 1 4,-8-2 0,-7-1-6,-2 0 4,-17-4 2,-4 0-5,-5-5 4,-3-1-5,2-5 6,2-1 8,6-4-7,8-2 3,3 0-4,6 1-1,4-4-19,0-1-163,7-2-131,11-7 22</inkml:trace>
  <inkml:trace contextRef="#ctx0" brushRef="#br0" timeOffset="1413.764">13771 2728 117,'0'0'194,"0"0"300,-14-54-491,12 49 1,1 5 3,1 0-1,0 10-6,1 20-25,10 18 25,1 20 9,-1 15-6,1 9 4,-1 3-7,0-3-6,0-8 4,1-5 2,-1-12 2,-1-4-2,-3-9-12,-1-6-4,-4-12-227,-2-17 69,0-19-100</inkml:trace>
  <inkml:trace contextRef="#ctx0" brushRef="#br0" timeOffset="1811.0156">13616 2679 325,'0'0'706,"0"0"-700,-11-63-6,42 50-11,19-3 4,14-2 1,14 0 5,12 0-6,6 1-4,10 1 11,0 1 1,-3 3-1,-1 3 0,-6 5 0,-8 4 3,-9 0-6,-14 14-2,-13 6 0,-9 8 3,-10 8-8,-9 15 8,-6 15 0,-5 10 4,-2 11-4,-5-1 2,-2-1 0,-4-3-1,0-3 1,0-5 0,-2-5 0,-3-6 0,2-7-2,-1-5-1,-3-5-3,-3-7-99,-7-8-259,-3-12 30</inkml:trace>
  <inkml:trace contextRef="#ctx0" brushRef="#br0" timeOffset="2098.8329">13900 3589 1120,'0'0'20,"0"0"-20,0 0-60,0 0-22,103-65 80,-20 40 2,16-1 1,13 3 3,10 1 4,4 3-8,-3 1-13,-7 1 9,-16 3 4,-21 5-19,-24 9-63,-23 0-103,-29 0-232</inkml:trace>
  <inkml:trace contextRef="#ctx0" brushRef="#br0" timeOffset="3275.8923">15154 3064 214,'0'0'561,"0"0"-532,0 0-29,0 0-2,0 0-5,0 0 5,61 0 2,-17 0 8,9-5-8,4 0 1,4 3 1,-3-1-2,-7 2-11,-8-3-174,-12-3-49,-11 0 61</inkml:trace>
  <inkml:trace contextRef="#ctx0" brushRef="#br0" timeOffset="3808.3883">15501 2929 747,'0'0'58,"0"0"-50,0 0-8,0 0-4,0 0 0,0 0-5,-14 3 1,32 0 4,7 2 8,6 1-6,6 3 2,-2 2 0,1 2 1,-2 1-1,-7-1 0,-3 2-1,-7-3 6,-7 2-8,-4 0 3,-4 0 0,-2 3 1,0 0-1,-9 0 0,-5 0 7,-1-3-6,1-1 0,4-4 2,0-3-3,5 0 2,0-2-2,3-2 0,0-1 0,2 0 2,0-1-4,0 0 2,0 0 0,0 0 1,0 0-1,0 0 0,0 0 4,0 0-1,0 0-6,0 0 1,0 0 2,0 1 0,0-1-19,0 2-13,0 2-7,0-1-31,0 0-2,0-2-178,0-1 31</inkml:trace>
  <inkml:trace contextRef="#ctx0" brushRef="#br0" timeOffset="5405.8444">16287 2478 195,'0'0'734,"0"0"-725,0 0-8,0 0 1,0 0-2,0 0 0,-28-41-4,28 41 4,0 4-15,2 19 2,13 16 12,8 27 1,4 26 0,0 19 0,-1 12 13,-3-2-13,1-12-2,-3-14-2,-1-15-3,-2-16 4,-6-12-28,-2-11 31,-3-8-6,-3-9-1,-2-11-167,-2-11-58,0-7-129</inkml:trace>
  <inkml:trace contextRef="#ctx0" brushRef="#br0" timeOffset="5982.9886">16029 2351 154,'0'0'844,"0"0"-844,0 0-15,0 0 10,0 0-51,0 0 27,-33-51 18,70 44 10,27-1 1,31-4 1,35-1 7,33 1 14,26 1-22,21 7 0,8 4 0,3 0 4,-5 1-8,-10 6 4,-16 1-2,-21-4-14,-22 0 15,-25-2 1,-18-2-4,-20 0 6,-16 0-10,-16 0 8,-13 0 0,-13 0 3,-10 0-3,-8 0 0,-5 0 3,-3 0-2,0 0 8,0 2-9,0 15-6,0 18 4,0 21 4,-8 17-1,-5 23 8,-3 6-9,-1 1 0,0 2 0,3-8 2,3-12-5,5-10 6,5-14-3,1-13 0,0-7-2,1-5 2,3-9-2,2-7-1,-1-8-20,-2-9-486</inkml:trace>
  <inkml:trace contextRef="#ctx0" brushRef="#br0" timeOffset="6457.5111">16027 3699 18,'0'0'543,"0"0"-511,0 0-32,90-32-27,-10 10 27,23-4 62,23-3-48,27-5 13,25 2 5,18-1-2,17 4-20,7 3-4,0 5 0,-4 3-6,-12 3-1,-15 4-1,-23 0 2,-21 4 2,-23 0-2,-24 3 0,-21 0 4,-25 2-3,-20 2 0,-16 0-1,-14 0 0,-2 0 27,0 0 16,-13 0 3,-10 0-39,-9 0-7,-7 6-6,-5 2-52,1 0-53,-2-3-217</inkml:trace>
  <inkml:trace contextRef="#ctx0" brushRef="#br0" timeOffset="12775.052">18502 2522 689,'0'0'92,"0"0"-64,0 0-28,0 0-12,0 0 11,0 0-8,0 0 8,-5-3-1,5 3-3,0 0 2,0 4-4,0 5 7,11 2 3,8 0-3,11-2 0,11-2 8,14-2-8,15-5 8,16 0-2,12-12 0,11-11 11,7-6-16,0-3 1,-4 0 11,-6-1-12,-13 5 1,-14 4 2,-13 5-4,-16 5 2,-14 5-2,-15 7-3,-12 2 2,-9 0-19,0 4-12,-18 16-6,-14 4-107,-13 3-178,-11-2 169</inkml:trace>
  <inkml:trace contextRef="#ctx0" brushRef="#br0" timeOffset="14393.156">19910 2710 455,'0'0'229,"0"0"-186,0 0-32,0 0-10,0 0-1,0 0 0,0 1 5,0 0 1,0 1-6,0 0-1,0 6 0,1 7-20,3 9 16,0 11 5,-1 5 0,2 5 3,0 1-3,1-2 0,-2-2 2,3-4-2,0-7 2,-2-3-1,0-8 1,-1-4-2,-2-3-2,-2-2-3,-2-6-237</inkml:trace>
  <inkml:trace contextRef="#ctx0" brushRef="#br0" timeOffset="15042.9366">19892 2727 271,'0'0'417,"0"0"-348,0 0-65,0 0-3,71-33-1,-44 23 1,1 2-1,1 3 10,3 2-10,7 3 2,2 0-2,0 0-8,-5 4-15,-8 3-337,-12-1 120</inkml:trace>
  <inkml:trace contextRef="#ctx0" brushRef="#br0" timeOffset="15261.5365">19993 2926 617,'0'0'87,"0"0"-49,0 0-32,61-16-2,-21 3-2,5 0-2,4 2 2,-3 4-2,-5 3-2,-7-1-67,-14-2-453</inkml:trace>
  <inkml:trace contextRef="#ctx0" brushRef="#br0" timeOffset="15590.9823">20999 2701 1095,'0'0'158,"0"0"-158,0 0-1,0 0-9,0 0 10,0 0-7,0-19 0,0 25-4,0 9-4,0 11-9,8 11 22,5 9 2,0 0 1,0 2 2,-2-2-6,-3 1-6,-4-3-22,-4-3-86,0-7-89,-9-11-80</inkml:trace>
  <inkml:trace contextRef="#ctx0" brushRef="#br0" timeOffset="15809.7122">20811 2934 1165,'0'0'82,"0"0"-82,0 0-3,0 0-2,0 0-6,0 0 10,12-15-12,23 10 9,25-6-7,18 0 9,13 2-201,1-3 158,-20 3-436</inkml:trace>
  <inkml:trace contextRef="#ctx0" brushRef="#br0" timeOffset="17203.3224">22038 2926 831,'0'0'24,"0"0"-23,-84-32-1,44 24 0,-4 5 0,-2 1-3,1 2 3,11 0 7,11 0-4,9 2-5,11 7 2,3 6-14,0 6 2,10 5-2,11-3-10,6-3 11,8-5-8,3-8-1,1-7 11,-1 0 3,-4-13 4,-4-12 8,-5-6 1,-3-9 10,-7-5 3,-7-8 5,-5-5 10,-3 0-3,0 3 16,-3 12-14,-5 11 3,1 12 36,2 10-10,3 5-26,1 3-12,-1 2-23,2 0-2,0 7-34,0 22-13,0 19 44,3 17 4,8 4 0,3 1-1,2-8-3,2-6-2,0-7-24,-2-7-20,-4-11-54,-6-8-112,-3-13-164</inkml:trace>
  <inkml:trace contextRef="#ctx0" brushRef="#br0" timeOffset="17728.2286">22396 2922 861,'0'0'82,"0"0"-82,0 0 0,-83-38 2,55 29-4,0 4 4,4 1-2,7 4 6,3 0-6,7 3-1,-2 12-8,3 7 1,4 3-4,2 1-3,2 0 1,17-3-4,5-6-14,6-5-34,3-7 28,0-5-37,-1 0-40,-4-14 63,-5-4 39,-7-6 13,-7-1 2,-4-3 8,-5 0 54,0 2 14,0 5 39,-4 4-36,-1 8-13,5 4-22,0 5-22,0 0-16,0 0-8,0 8-25,0 15-7,7 9 32,6 8 2,4 1-1,5-1 0,3-5-2,2-5 1,0-9-11,1-8-14,1-11-86,-2-2-55,-6-19-217</inkml:trace>
  <inkml:trace contextRef="#ctx0" brushRef="#br0" timeOffset="17938.3282">22684 2613 675,'0'0'141,"-29"-78"-56,19 59 18,5 10-21,2 5-16,3 3-50,0 1-16,0 0-1,0 10-34,0 16 7,0 16 23,9 13 10,5 2-5,2 2 3,1-2-3,0-3 0,-2-4-11,-6-5-30,-5-5-155,-4-13-233</inkml:trace>
  <inkml:trace contextRef="#ctx0" brushRef="#br0" timeOffset="18146.9683">22517 2871 962,'0'0'121,"0"0"-121,0 0-30,0 0 27,82 8-4,-31-6 7,9 0-1,6 0-10,-1 0-69,-3-1-99,-7-1-90,-6 0-103</inkml:trace>
  <inkml:trace contextRef="#ctx0" brushRef="#br0" timeOffset="18355.5216">23108 2783 764,'0'0'144,"0"0"-106,0 0-37,-68-7-2,50 10 3,1 6-2,2 4 0,4 1-7,6 1-2,4 3 1,1 2 0,5 0 1,13-2-10,5-3-25,5-6-74,3-4-100,-2-5-102,-4 0 207</inkml:trace>
  <inkml:trace contextRef="#ctx0" brushRef="#br0" timeOffset="18504.9044">23163 2877 359,'0'0'215,"0"0"-72,0 0-22,0 0 15,0 0-39,0 0-41,0-49-47,0 49-9,0 0-10,0 5-25,3 12 4,7 8 31,6 6 4,2 3-1,1 1-3,4-1-62,-2-8-318</inkml:trace>
  <inkml:trace contextRef="#ctx0" brushRef="#br0" timeOffset="19526.5234">23208 2340 926,'0'0'109,"0"0"-76,0 0-32,0 0 0,0 0-1,0 0 10,-36-22-10,-16 13-7,-31 3-19,-33 4 8,-33 2-17,-27 0-12,-18 0 21,-15 0-2,-7 0 28,-3 0 6,1 0-3,2 3 30,15 0-15,12 3-9,13 1 3,20 1 41,9 2-52,18 3-2,21 0-5,26-1-1,29-4 3,26-3-1,22-1 3,5 0-34,0 3-58,12 3 82,5-2-1,3 1 13,4 1 0,2 1-1,-1 3 1,-2 1-1,-3 7-2,-6 6 2,-5 7-7,-7 14 8,-2 15 0,-11 11 0,-15 8 0,-7 2 3,-4-3-3,-2-5 0,3-10 1,4-9-1,4-13 0,10-8-1,5-9 1,6-9-2,7-7 2,0-3 0,3-4 0,12-3 1,9-2 13,16 0-13,20 0 5,26-6-3,25-4-1,30 0-1,23-2 4,22 3-5,26 6 0,18 1-11,11 2-174,2 0 182,-6 0-7,-13-2-4,-18-4-21,-21-4 5,-28 1 15,-26 0 13,-28 2 2,-25 1 3,-22 1 1,-27 2 8,-15 2-7,-11-1 16,-3-2 36,-7-2 84,-14-1-141,-5-1-15,-6-1-22,-6-2-87,-1-5-114,2-8-150</inkml:trace>
  <inkml:trace contextRef="#ctx0" brushRef="#br0" timeOffset="19821.7114">22915 2335 1236,'0'0'51,"0"0"-44,0 0-7,0 0-24,0 0 7,0 0 2,2 41-3,11 12 18,1 16 8,1 18-5,0 10-6,1 6 2,0-2 1,0-8 0,0-13-10,-3-11-26,-4-10-24,-3-11-11,-6-8-40,0-15-135,-13-15-223</inkml:trace>
  <inkml:trace contextRef="#ctx0" brushRef="#br0" timeOffset="38179.5269">19717 3657 559,'0'0'189,"0"0"-175,0 0-14,0 0-12,0 0-14,0 0 26,25 27 2,-9-19 2,7-1 3,11-5-6,12-2 18,15-11 20,15-16-23,18-15 10,9-10 9,7-1-29,-2-1-6,-12 7 1,-13 6-1,-17 9 1,-18 10-1,-19 9 0,-14 8-4,-12 5 0,-3 5-48,-16 19-44,-12 12 61,-10 6-154</inkml:trace>
  <inkml:trace contextRef="#ctx0" brushRef="#br0" timeOffset="38569.1163">21326 3719 861,'0'0'74,"0"0"-64,0 0-10,0 0 2,0 0 0,0 0 7,23-6 2,28-15 22,30-14-33,28-12 18,19-7-4,5-1-9,0 5-9,-12 8 4,-17 8 0,-18 7 4,-23 10-4,-22 7 0,-20 5-7,-13 5 8,-8 0-2,0 0-9,-9 2-23,-21 17 5,-18 10 3,-18 10-93,-14-2-240</inkml:trace>
  <inkml:trace contextRef="#ctx0" brushRef="#br0" timeOffset="52250.9629">3122 9797 756,'0'0'21,"0"0"-21,0 0 15,0 0-6,0 0-8,0 0-1,0 0 0,-20-45 7,25 35-2,6 3-5,3-1 0,0 1 14,4 2-21,9 0 7,12-2 0,20-5-7,26-6 7,23-2 0,26-5-1,21-4 12,23 2-15,18 0 4,11 1 0,4 2-17,-7-1 17,-7 2-25,-11-1-14,-13-2-10,-16 0 44,-27 2-5,-30 2 10,-27 2 17,-22 3-7,-24 4-3,-12 4 71,-8 3-18,-4 2 50,-3 0-3,0 1-75,-10-1 5,-10 4-37,-9 0-48,-12 19-100,-11 11-140</inkml:trace>
  <inkml:trace contextRef="#ctx0" brushRef="#br0" timeOffset="103149.69">9213 10751 1079,'0'0'39,"0"0"-36,-62-42 2,55 39-5,7 3-3,0 0-19,0 16 5,5 19 11,11 19 4,1 21 2,5 17 2,3 17-1,0 7-1,0-6 1,-1-11 0,-1-19-1,-2-18-60,-1-10 10,-4-12-14,-6-11-43,-6-14-142,-4-15-113</inkml:trace>
  <inkml:trace contextRef="#ctx0" brushRef="#br0" timeOffset="103577.8864">8994 10583 1123,'0'0'0,"0"0"3,16-60-3,29 38-23,24-4-4,21-5 8,13-1 18,8 2 1,1 4 0,2 5-2,-2 6 4,-10 7-3,-9 5 1,-15 3-5,-14 1 0,-10 11-2,-13 5-9,-6 8 14,-6 8 1,-4 10 1,0 13 3,0 15 0,0 16 2,-2 14 4,-1 4-5,-4-1 6,-4 1-10,0 0 1,-3-8-3,-6-10-61,-3-12 49,-2-12-13,0-6-1,-14-7-27,-6-10-83,-8-16-74,-5-16-93,-8-8 193</inkml:trace>
  <inkml:trace contextRef="#ctx0" brushRef="#br0" timeOffset="103852.5579">9363 11789 775,'0'0'306,"0"0"-306,0 0-69,77-32 65,-2-1-15,14-5 2,11-5 17,3-3 2,1 2 8,0 1-10,-5 3 0,-4 2-1,-8 3 1,-10 10-1,-17 4-59,-22 7-327,-24 2 70,-14 2 203</inkml:trace>
  <inkml:trace contextRef="#ctx0" brushRef="#br0" timeOffset="104980.8788">10366 10812 151,'0'0'806,"0"0"-762,0 0 21,0 0-42,7-79-13,33 24-10,18-11 1,13-12-3,15-8 2,8 2 0,4-2 1,2 7-1,-6 6-8,-9 9-31,-14 12-54,-17 15-45,-26 12-108,-24 10-121</inkml:trace>
  <inkml:trace contextRef="#ctx0" brushRef="#br0" timeOffset="105328.9459">10821 10072 172,'0'0'718,"0"0"-707,0 0-6,0 0-4,0 0-2,0 0-6,5-38 7,31 24 0,12-2 1,9-2 2,7-2-3,6 0 2,-2 2-4,-4 1 4,-10 4-2,-9 6 0,-12 6 0,-10 1-3,-7 4-2,-4 12-1,-3 7 3,-5 11 6,-4 11 0,0 8-3,-6 5 0,-8 3 6,-1-5-6,-4 1-2,-2 0-2,-5-5-94,-7-10-152,-6-12-229</inkml:trace>
  <inkml:trace contextRef="#ctx0" brushRef="#br0" timeOffset="105735.2025">9447 10095 41,'0'0'85,"0"0"547,0 0-559,-7-66-7,7 56-33,0 1-7,0 6-7,0 0 4,0 3 1,0 0-8,0 0-16,7 14-28,7 16 11,7 16 17,4 16 3,-1 10-2,-1 6-1,0-3-15,-3-8-130,-8-15-105,-7-20 47,-5-12-21,0-13 132</inkml:trace>
  <inkml:trace contextRef="#ctx0" brushRef="#br0" timeOffset="106074.5751">9419 10213 1085,'0'0'33,"-36"-57"-24,21 22-9,3-8 11,-2-10-7,-2-8-2,-3-8 1,2-2-2,-1-3-1,0-8 0,2-3-6,7 3 3,6 12-2,3 17-28,1 21 3,10 17 6,5 15 5,4 7-39,5 24 15,5 17 41,3 17-4,0 7 6,3 5-3,-2-2-13,2-6-15,-2-7-42,-2-8-96,-4-12-17,-8-13-44</inkml:trace>
  <inkml:trace contextRef="#ctx0" brushRef="#br0" timeOffset="106962.8207">9287 11350 60,'0'0'586,"-68"28"-565,28-5-7,-4 7-14,-3 7 0,-8 7 3,-5 3-2,-5 0 0,1-1 8,5-6 38,11-8 11,13-3-40,8-6-11,7-2-5,6-2-2,3-4-3,4-5-77,3-7-266</inkml:trace>
  <inkml:trace contextRef="#ctx0" brushRef="#br0" timeOffset="107288.0744">8746 11569 430,'0'0'333,"0"0"-318,0 0-14,-82 69 0,55-32-1,-1 6 0,0 0 0,4 2 1,6-2 1,6-3-2,8-6 0,4-5-3,0-7 7,4-5-4,11-6 1,3-4 1,4-7 6,6 0-7,4-2 4,6-11 7,1-2-7,8-2 1,2-2-2,0 3-1,-3 4-3,-3 7-23,-8 5-161,-9 0-144</inkml:trace>
  <inkml:trace contextRef="#ctx0" brushRef="#br0" timeOffset="107698.9463">10234 11722 103,'0'0'76,"-22"-65"208,4 35-213,-2 3-3,0 6 77,0 2-32,4 5 11,1 3-41,6 6-46,6 4 5,3 1-26,0 6-16,4 24-11,15 18 7,4 17 4,7 12 1,4 11-1,1 6-1,2 5 1,-3-6-89,-4-7-8,-7-12 11,-7-14-35,-9-9-12,-7-13-257,-1-15 252</inkml:trace>
  <inkml:trace contextRef="#ctx0" brushRef="#br0" timeOffset="108012.5541">10216 12327 149,'0'0'960,"0"0"-942,0 0-1,0 0-17,0 0-24,0 0 19,66 7 4,-34-1 1,3-2 0,1-4 0,2 0-7,3-4 5,-3-13-7,-1-4-13,-5-4 4,-5-5-1,-8-5-12,-4-3-15,-10 0 26,-2 3-26,-3 10 14,0 11-13,-14 14-51,-7 1-244,-12 14 153</inkml:trace>
  <inkml:trace contextRef="#ctx0" brushRef="#br0" timeOffset="111809.4961">4169 13177 932,'0'0'25,"0"0"-25,0 0 0,0 0-3,0 0-12,0 0 9,38-8 4,11 6 4,15-2-2,15-1 0,8-1 0,4-3 0,-2 2 0,-7 3-24,-7-1-54,-7 5-12,-11 0-140,-4 0-180</inkml:trace>
  <inkml:trace contextRef="#ctx0" brushRef="#br0" timeOffset="112151.3437">4980 12906 926,'0'0'24,"0"0"-16,0 0-4,0 0-8,0 0-5,0 0 0,7 37 4,18-2 5,7 5 2,6-2-2,5-3 0,-4-7 2,-3-5-2,-2-4 0,-2 0-1,-4-1-2,0 0 3,-6 0-52,-4 1 4,-2-1 18,-6 1-53,-4-1 0,-6 1 7,0-1 31,-2-2 6,-10 2-38,-4-2-75,5-1 18</inkml:trace>
  <inkml:trace contextRef="#ctx0" brushRef="#br0" timeOffset="112743.9057">7299 12873 648,'0'0'226,"0"0"-165,0 0 2,0 0-7,0 0-35,0 0-21,-10-18-6,10 19-13,0 19-9,0 17 18,0 20 8,3 16 4,4 1-4,-3-1-36,0-11 35,-3-9-64,-1-8 5,0-7 15,-1-10-109,-9-12-148</inkml:trace>
  <inkml:trace contextRef="#ctx0" brushRef="#br0" timeOffset="113085.7096">7021 13213 795,'0'0'14,"0"0"10,0 0-24,0 0-3,0 0-26,0 0-3,79 10 32,-17-12 3,16-14 12,10-8-5,10-5-10,4-2 1,-2 0 1,-4 5-2,-7 5-94,-12 8-4,-12 1-119,-16 4-93</inkml:trace>
  <inkml:trace contextRef="#ctx0" brushRef="#br0" timeOffset="113451.9189">7758 12898 940,'0'0'50,"0"0"-31,0 0-19,0 0-17,0 0-18,0 0 23,50 31 12,-13-9-6,5-4-4,9 2 7,2 3-5,-1-1-16,-4-2 18,-5 0-70,-9-5 76,-6 2 0,-6 1 1,-6 0 3,-4-2-4,-6 3 4,-5 3-3,-1 0-1,-3 2 0,-13 3 5,-3-1 1,-1-2-6,2-1-2,2-4-50,2-3-124,3-5-341</inkml:trace>
  <inkml:trace contextRef="#ctx0" brushRef="#br0" timeOffset="113912.6819">10098 13352 193,'0'0'912,"0"0"-884,0 0-28,0 0-39,0 0 18,76-2 16,-13-12-2,9-2 6,4-1 1,3 1 0,-6 3 0,-4 6-1,-9 4-19,-6 3-47,-9 0-14,-10 2-123,-15 2-272</inkml:trace>
  <inkml:trace contextRef="#ctx0" brushRef="#br0" timeOffset="114253.9719">10626 13089 795,'0'0'333,"0"0"-299,0 0-27,0 0-7,0 0-19,0 0 7,42 3 9,4 10 3,5 3 1,6 5-1,-3 2-1,-2 5 1,-1 2-6,-3 2 6,-1 3 0,-6 2-67,-7-2 42,-11-3 18,-10-3 6,-8 0 1,-5 0 1,-2 1 1,-16 2-3,-5 0 1,-4-2-1,0-7 0,2-2-3,2 0-41,2-6-130,-1-5-258</inkml:trace>
  <inkml:trace contextRef="#ctx0" brushRef="#br0" timeOffset="117632.9367">12490 13481 773,'0'0'125,"0"0"-106,0 0-14,79-18 4,-24 1 18,11-2 37,3-2-39,10 2-8,1-4-15,6 2-2,4-1 1,-3 4-1,-7 5-9,-7 6-17,-13 4-68,-13 1-53,-16 2-196</inkml:trace>
  <inkml:trace contextRef="#ctx0" brushRef="#br0" timeOffset="118011.0878">13234 13105 963,'0'0'165,"0"0"-126,0 0-29,0 0-10,0 0-10,0 0 10,21 11 0,13 2 2,9 4-1,6 2-1,2 3 0,-3 0-2,-5 0-5,-4 2-27,-8 0 5,-8 2-7,-11-1-2,-8 0 10,-4-1 1,-13-2 25,-15 2 2,-6-1 1,-4 0 5,-2-2-3,1-2 13,5-3-11,5-3-1,9-3-2,10-5-2,4-2-65,6-3-374</inkml:trace>
  <inkml:trace contextRef="#ctx0" brushRef="#br0" timeOffset="119543.572">1097 12805 675,'0'0'78,"0"0"-66,0 0-6,0 0 1,0 0 0,0 0-6,-7-7 6,7 2-6,7-9 27,14-10-25,10-16-3,10-11 22,10-9-21,10-7 5,12-9-6,5 3 3,-2 4 11,-5 13-14,-11 15 0,-8 14-10,-9 12 10,-6 9-11,-6 6-28,-3 6-33,-4 17-18,-7 4-77,-10 3-147</inkml:trace>
  <inkml:trace contextRef="#ctx0" brushRef="#br0" timeOffset="121567.5718">1766 13176 604,'0'0'42,"0"0"18,0 0-57,0 0-3,0 0 0,0 0 1,-4-4 14,4 3-15,0-1 0,0-6 1,13-7 3,10-11-5,16-16 1,7-11 0,10-14 21,6-4-16,8-3 0,3 1 6,7 5-11,-1 4 0,-3 6 0,-6 7 1,-8 8-2,-12 8 1,-11 12 0,-12 11-16,-11 10-54,-10 4-33,-6 22 62,-7 13-9,-19 6-171</inkml:trace>
  <inkml:trace contextRef="#ctx0" brushRef="#br0" timeOffset="122595.999">3255 12805 800,'0'0'31,"41"-79"-29,-2 27-2,10-6 0,8-5 2,5 2-4,4-1 2,2 4 0,-2 5-7,2 0 7,-4 9-16,-4 7-101,-7 9 25,-8 9-64,-10 7-48</inkml:trace>
  <inkml:trace contextRef="#ctx0" brushRef="#br0" timeOffset="130940.4777">4404 12543 479,'0'0'283,"0"0"-240,0 0-5,0 0-27,0 0 16,0 0-2,0 0 4,-23-31-12,49 1-17,12-20 0,14-10 6,8-8-4,4-5 1,1 3-3,-4 5 0,-7 11-1,-5 12 1,-10 11 0,-8 12-4,-8 12-32,-4 7-103,-11 3-146,-8 18-25</inkml:trace>
  <inkml:trace contextRef="#ctx0" brushRef="#br0" timeOffset="131638.9813">5307 12443 680,'0'0'222,"0"0"-172,0 0-13,-13-60-14,15 34-23,18-6 0,12-3-9,10-6 9,9-5 0,7-3-2,4 2-4,-1 4 4,-2 6-31,-2 10-27,-8 6 0,-7 9-80,-11 7-189,-16 3 49</inkml:trace>
  <inkml:trace contextRef="#ctx0" brushRef="#br0" timeOffset="132110.957">6266 12285 874,'0'0'22,"0"0"-10,0 0 5,0 0-17,0 0 0,29-92-8,18 33 8,11-6 4,8-7-4,2 6 0,0 4 6,-2 4 0,-7 7-11,-8 8 7,-10 12-2,-14 13 0,-13 9-2,-10 9-15,-4 0-37,-11 18-69,-17 12-83,-13 8-96</inkml:trace>
  <inkml:trace contextRef="#ctx0" brushRef="#br0" timeOffset="133356.9609">640 11991 402,'0'0'43,"0"0"-18,0 0-21,0 0-3,0 0 23,0 0 11,-6 0-8,6 0 28,0 0-55,0 0 1,0 9-1,6 11-29,14 25 28,13 29-1,8 24 2,8 26 15,6 12-11,-5 10-4,3 6 0,-1-7-7,2-12 7,-4-22 9,-4-27-7,-12-22-4,-9-20-30,-7-16 20,-8-10 8,-4-9-5,-3-7 4,-3 0-58,0-19-173,-12-18 86</inkml:trace>
  <inkml:trace contextRef="#ctx0" brushRef="#br0" timeOffset="136162.9765">729 11984 657,'0'0'10,"0"0"0,0 0-10,0 0-40,86-56 40,-22 24 0,23-2-13,15-2-52,23-4 34,28-2 31,13-7 0,13-3-58,8-7 55,13-4 2,16-7 1,12-4 10,11-3-10,4-1 0,1 4-2,-9 4 2,-6 6 0,-13 3 6,-9 0-3,-7 4 29,-8 1-29,-10 2-1,-11 3 29,-10 5-21,-10 8-4,-10 7 0,-21 7 1,-22 8 8,-19 8-15,-17 5 1,-16 3 0,-12 0 2,-7 1 1,-9 5-4,-4 2 3,-7-2-6,-3-1 3,-4-1 0,3-2-1,-3-1 1,0-1 5,0 0-5,0 0 2,0 0 23,0 0-21,0 0 14,0 0-11,0 0-6,0 0-1,2 0-5,3 1-20,3 1 22,4 0 6,-1 2-1,0-2-2,-1 1 0,-1-1 2,-5 0-2,1-2 2,-3 0-1,-2 0 5,2 0-1,-2 0 2,0 0 11,0 0 7,0 0 9,0 0-11,0 0 10,0 0-29,0 0 0,0 0-2,0 0-1,0 0 0,0 0-1,0 0 0,0 0-7,0 0 12,0 0-6,0 0 1,0 0 0,0 0-1,1 0 1,3 0-20,3 0 18,0 0 2,4 0 0,0 0 0,-2 0 0,-2 0 0,-2 0-1,0 0 1,-4 0 2,0 0 5,-1 0-7,0 0 1,0 0 0,0 0 10,0 0-10,0 0 0,0 0 8,0 0-7,0 0-4,0 0 1,0 0 1,0 0 2,0 0-2,0 0 0,0 0 5,0 0-2,0 0-6,0 0 5,0 0-2,7 0 0,11 0-13,7 0 13,14-7 5,8-2-2,5-4-5,8-1 4,3-1 0,3 0-2,1 1-2,-4-2 2,3 1 3,-6 2 0,-2-3-5,-5 4 2,-8 0 0,-4 3 1,-6 2-1,-6 1 0,-6 2 0,-8 1 2,-7 3-2,-6 0 0,0 0 0,-2 0 4,0 0-1,0 0-1,0 0 10,0 0-10,0 0-2,0 0 0,0 0 4,0 0-8,0 0 4,0 0-8,0 0 5,4 0-14,8 10 11,6 12 5,7 12 1,3 15 0,10 27-6,4 21 6,3 11-3,10 6 6,0-12-3,5-8 2,2-7-1,-1-11-1,-1-8-1,-6-9 1,-5-13-4,-7-9 5,-8-7-1,-6-7 1,-5-6 2,-5-4-5,-2-3 2,-4-2 0,-6-4 1,1 0-1,-6-1 0,0-3-1,-1 2 5,0-2-4,0 0 0,0 1 0,0 1-11,0 4 10,-5 4 0,-2 0 0,0 2 2,-1-2-2,0 0-2,-3 2 3,3-1-5,-4 1 5,-2 2 0,0-1-2,-1 2 4,-3 0-4,-1 1-2,-2 2 4,-4 2-8,-3 1 8,-2 3 0,-5 3 0,-1 2 0,-3-1-1,-3 0-2,-4 2 3,-2-1-4,0-2 4,-2 1 0,-4 1-4,-5 2 4,-10 3-2,-7 2 2,-3 1 0,-3-2-4,3 0 4,1-1 0,0-4 0,1 0 3,5-1-4,-1-1 1,-5 4 0,-4 1 1,-7-1-1,-6 0 0,-3 0-2,-3-1 1,-5 2 1,-5-3-1,-5 3 2,-5 1-2,-7-4 1,2 2 0,-2-3 7,0-1-4,4 2-3,-4-1 0,0-1 5,0-1 15,4 2-17,5-1 25,3-6 60,0 0-85,3-8-3,0-1 0,5 1 0,2 0 8,7 1-8,8 2 0,9 2 3,8 4 1,9 2-7,4 3 3,4 2 0,6 1-2,4 2 2,1-3 0,4 4-2,-2 1 2,1 1 0,-1 0 0,4-4 0,1-5-1,4-6 1,3-7 0,4-3-1,0-3 4,3-2-3,0-1 0,2-2 3,0-1-6,5 0 3,2 1 0,2-3 2,3 0 1,-2 2-3,1-2 0,3 0 0,0 3-4,0-1 4,0-2 0,0 0 0,-3 0 2,-1 0-2,-2 0 0,-5 0 2,2 0-6,-2 0 4,-1 0 0,5 2 4,-2 0-4,2 2-2,0-3 2,3 2 0,2 0 3,-1-3-3,0 2 0,-4 0-1,-2-1 3,0-1-3,0 0 1,2 0 0,2 0 6,0 0-6,1 0 0,0 0 2,0 0 1,0 0-3,0-1 0,4 0 0,2 1 1,2-1-1,0 1 0,5 0-1,-2 0 3,1 0-4,0 0 1,-1 0 1,0 0-4,0 0 4,-1 0 0,-4-2 5,0 2-5,-2 0 0,0-3 0,-2 1 3,-1 0-4,1 2 1,1 0 0,-3-3 1,2 3-1,1 0 0,-1 0-3,7 0 3,1 0-9,1 0 9,0 0-14,2 0 13,0 0-52,0 0-206,9 0-62,4 0 177</inkml:trace>
  <inkml:trace contextRef="#ctx0" brushRef="#br0" timeOffset="137230.9866">1377 13410 206,'0'0'73,"0"0"-16,0 0-19,0 0-30,0 0 1,0 0 0,0 0-7,-2 2 31,2-2-23,0 0-9,0 2 12,0-2-13,0 0-3,0 0 3,0 1-4,0 5-3,5 4 3,8 4 4,5 4-1,10 2 1,8 1 0,5-1-1,10-1 2,5-1-7,5-9 7,5-2-1,3-7 12,4 0-11,2-12 16,2-7 3,2-6-12,-1 0 20,0-1-28,-3 8 0,-7-2-6,-7 3-92,-8 0-51</inkml:trace>
  <inkml:trace contextRef="#ctx0" brushRef="#br0" timeOffset="326320.379">17997 4789 1041,'0'0'18,"0"0"-15,0 0-3,0 0-7,0 0-17,0 0 24,10 83 0,14-6 9,1 22-3,2 20 6,0 7 0,-5-4-4,0-6-7,1-18-1,1-10 0,0-15-4,0-14-6,-3-20-164,-1-21-381</inkml:trace>
  <inkml:trace contextRef="#ctx0" brushRef="#br0" timeOffset="326709.6533">19244 4829 130,'0'0'931,"0"0"-912,0 0-18,0 0 0,0 0-1,0 0 0,-18-3 0,32 57 14,1 23 19,-1 19 9,0 13-9,1 5-17,-3-6-7,4-8-5,0-10-3,1-12-2,-3-8-1,-1-12-4,-3-12-17,-6-13-77,-4-17-200,0-16-244</inkml:trace>
  <inkml:trace contextRef="#ctx0" brushRef="#br0" timeOffset="327079.4454">20386 4783 740,'0'0'422,"0"0"-402,0 0-20,0 0-30,26 116 30,-15-23 11,-1 10 4,-2 11 7,1-2-10,2-7 10,5-9-18,1-15-4,0-10-4,-1-7 2,-5-5-2,-9-6-19,-2-11-302,-8-21-299</inkml:trace>
  <inkml:trace contextRef="#ctx0" brushRef="#br0" timeOffset="333006.7087">7777 5657 81,'0'0'600,"0"0"-536,0 0-62,0 0 0,0 0-1,0 0 9,0 0 3,0 0 6,-18 2 8,18-2-21,0 0-5,0 0-1,0 2-9,0 2 4,0 0-5,2 5 10,6-1-1,2 0 1,1-3 0,0-2 1,1-3-1,1 0-1,-1-1-2,0-10 3,-2-2 5,-7-3-5,-3-3 0,0-2 0,-7-2 1,-8-1-1,-1 4 1,-3 3-1,-1 5 8,1 5-8,-3 6 3,3 1 10,0 3-12,2 17-1,1 7 4,3 4-3,7 2-1,5-5 0,1-3-5,5-8 4,9-4-1,5-8 1,0-5 2,3 0-1,-1-7 6,-1-10-6,-2-6 2,-6-2 0,-3-4-1,-4 1 1,-5 5 0,0 2 1,0 8 4,-9 5 7,0 4-10,1 4 6,-3 0-7,0 15-3,1 8-4,2 5 2,4 2 0,3-4 0,1-4 1,0-6-1,0-7 2,5-3-2,4-3 0,-2-3 2,2 0-3,0 0 3,-1-14 0,-1-4 6,-4-6-4,-3 0-2,0 1 3,-2 3-2,-6 4 10,-3 5-9,3 5-2,1 2 6,2 3-6,1 1 0,-3 0-2,3 12-8,-1 5 6,2 3-18,3-2-123,0-4-324,0-6 227</inkml:trace>
  <inkml:trace contextRef="#ctx0" brushRef="#br0" timeOffset="334364.5327">7773 4712 110,'0'0'526,"0"0"-440,0 0-74,0 0 0,0 0 10,0 0 5,-42-4-8,33 10-11,1 7-8,2 3 0,2 0-1,0 4 1,4 1-3,0 0 3,0 0 0,9-4 0,2-7-1,3-4 0,0-4-7,-1-2-3,1-9-14,-3-9 20,0-11-1,-4-2 3,-7-1 2,0-2 1,-2 6 6,-12 4 4,-4 5 5,2 7 14,0 5-11,0 7 21,0 0 29,-2 15-64,2 12-4,3 9-1,6 4-1,7-2 0,0-4 2,8-8-4,11-10 2,6-8-3,0-8 1,2-2 4,0-16-10,1-7 7,-3-5-8,-5-4-12,-3 3 14,-10 2 3,-7 5 6,0 7 1,-13 4 0,-5 7 5,-3 6-1,0 0-5,0 14-3,2 8 0,4 3 2,5 3 0,3-2-2,6-3 3,1-4 0,0-7-1,0-3-1,6-5 1,1-3-1,0-1 1,2 0 1,0-13 0,-2-8 2,-4-3-2,-3-3 1,0 2-1,0 3 3,-7 7 1,1 6 1,2 3 4,0 5 1,2 1-5,1 0-5,-1 11-10,2 6 4,0 7 5,0 0-8,0-2-35,2-2-573,1-8 454</inkml:trace>
  <inkml:trace contextRef="#ctx0" brushRef="#br0" timeOffset="337896.0764">6798 4616 157,'0'0'144,"0"0"-108,0 0-16,0 0 12,0 0-8,0 0 2,0-11 4,0 11-13,0 0-3,-2 0-11,2 0-3,-1 4 0,0 3 0,1 2 0,0 0-1,0-2 2,0 2-2,0-1 0,0-4-5,2 0 5,2-2-1,1-2-4,-1 0 0,-1 0 5,-1 0 1,0 0 0,1-3 0,-3-3 1,0-1-1,0 0 0,0 1 3,0 3-3,-3 1 4,-1 2-4,1 0 0,-1 0 6,1 0-6,-1 2 0,1 9 1,1 1-1,0 3 1,2-3-1,0-1 1,0 0-3,0-3 2,0-3 0,4-2-2,-1-2-3,0-1 5,1 0 0,-1 0 0,1 0-2,-2-2 0,0-4-192</inkml:trace>
  <inkml:trace contextRef="#ctx0" brushRef="#br0" timeOffset="338819.6866">8926 4605 125,'0'0'7,"0"0"-4,0 0-3,0 0 2,0 0 3,0 0 6,8 0 25,-8 0-9,0 0-13,0 0-7,0 0-2,0 0-2,0 2 1,0-2 4,0 1 9,0 1 13,0-1-14,0 1-10,0-2 2,0 0-2,0 0 0,0 1 3,0-1 6,0 0 5,0 0 12,0 0 4,-1 0 0,-2 0-8,3 0-5,-2 0-7,2 0-5,0 0-6,0 0 0,0 0-5,0 0-1,0 0 0,0 0-3,0 0 2,0 0-2,0 0-3,0 0 4,0 0-8,0 0 4,0 0 3,0 0 1,0 0 3,0 0 4,0 0-1,-1 0 0,-2 0-3,0 0-3,-4 4-1,0 5-36,-4 3-11,0-1-149,0 0 57,-5-2 120</inkml:trace>
  <inkml:trace contextRef="#ctx0" brushRef="#br0" timeOffset="360586.0785">15295 6461 603,'0'0'77,"0"0"-43,0 0-34,0 0 3,0 0 29,0 0-23,0 0-5,0 0-3,-33-56 8,33 56 8,0 0-14,0 0-3,0 0 6,0 0-3,0 0 2,0 0 1,0 0 3,0 0 4,0 0-13,0 0 0,9 0 1,13 0 1,18 0 12,18-2-6,18-8-1,23-7 9,21-4-15,18-5 2,16 2 10,15 3-13,11 3 0,11 1 0,6 1 0,6-4-3,2 2-1,2 1 4,0 1-3,2-1 4,-4 0-2,0-3-4,0-2 5,-1-2-1,-3-2-1,-7-3 2,-3 1-4,-8 2-4,-11 0 7,-12 5-11,-16-1 8,-19 4 3,-14 4-16,-16 4 16,-18 3-1,-15 2 2,-18 2 0,-15 2-1,-11 0 1,-8 1-1,-5 0 0,-3 0 1,-1 0 1,-1 0 0,2 0-2,-2 0 1,0 0 0,0 0 5,0 0-5,0 0 5,0 0 8,0 0 3,0 0 0,0 0 0,0-2 5,0-1-16,0-1-3,0 2-2,0-2 3,0 2-3,0 0-2,0 0-1,0-1-1,0-1 3,0 0-3,0 1 4,0 0 0,0-1 1,1-1 0,0-1 0,1 0 0,-2 1 2,0 0-1,0 1-2,0 0 4,0 1-4,2-1 0,-2 2 1,1-1 0,-1 1-1,0 0-3,1 0 3,-1 2 0,1-2 1,-1 2-1,4-2 0,4 0-2,7-2 2,11-2-3,7-3 3,7-1 0,5-2 0,2-3-1,3-1 1,1-4 0,-1-3 0,1-3 0,0-7 0,-4-2 0,0-2 1,-5-5-2,-2 3 2,-4 0-1,-6 5 1,-6 6-1,-9 8 0,-5 7 3,-10 6-1,0 1 4,0 0 3,-2-2 13,-6 1-11,-4-1-11,-1-5 0,-2-8 3,-3-4-3,0-6 0,0-2 2,-1-4 5,-1-4 8,-3-3-12,1-6 2,-4-2-4,-1-1-1,-3 2-1,-1 5 1,-1 3 5,0 3 4,2 2-8,1-2 5,5 2 5,0 0 17,5 3 5,1 7-3,4 4-19,4 8 8,3 6-11,2 2-3,1 1 1,-1 3-4,3 0-4,-1 0 1,-3 0 1,2 0 0,-3-1-8,0 0 7,-3 0 0,-1-3-1,-6 1 1,-7-1-6,-8-2-10,-12-1 7,-12-1-8,-16 1 0,-13-2 12,-9 0 4,-10 0 1,-6 2-5,-5 3 6,-9-1 1,-3 3 2,-13 3-3,-6 3 3,-9 0-2,-9 12-2,0 2-6,-6 1 7,1 0 4,1 1-2,6 1-2,5-1 2,5 0 2,8 0-4,6-1 0,8 1 0,11 1 4,8 0-4,11 0 0,9-4-3,7-2 6,9-4-6,8-5 6,12-1-2,9-1 1,9 0 1,5 0-3,4 0 0,1 0-3,-1 0-6,4 1-26,-3 4-11,2 4 24,0 4-8,-1 3 8,-3 2 17,-1 3-8,-5 2 5,-3-3-3,-3 1 8,-2-2 3,-3-1-2,-1 0 2,-4-1 8,-2 2-7,-3 0 0,-2 2 0,1-2 4,6-4-2,5-2-3,8-1 1,9-4 5,6-2-4,9-1-4,5-5 4,5 0-2,4 0 8,0 0 5,0 0-9,0 0 6,0 0-5,0 0 1,0 0-5,0 0 3,0 0 0,0 0-4,0 0 0,0 0-2,0 0 3,0 0-2,0 0-6,0 0 0,0 7-6,0 17 4,7 17 9,6 23 3,3 26-1,6 31 0,2 22-2,1 17 0,4-2 11,1-18-11,3-21 3,-2-25-8,-3-19 6,-4-14-2,-4-10 0,-6-9 1,-3-7 0,-6-8 0,0-11-1,-3-6-2,0-5-3,-2-5-19,0-5-185,-2-17-156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3:44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16147 6467 731,'0'0'8,"0"0"8,0 0-16,0 0 0,143-2 0,-21-10 1,38-7 15,35-4-16,27-2 0,24 2 24,19 0-20,11 3-4,11 2 0,2 0 10,-12 3-15,-15 4 5,-20 0 0,-18 3-2,-19-4 4,-14 3-2,-22-1 11,-18 1-2,-23 1 2,-23 2-11,-22 1 0,-26 5-2,-24 0 2,-21 0-3,-12 2 1,-34 11-35,-24 3 33,-27 0-175,-16-2-213,-12-9 262</inkml:trace>
  <inkml:trace contextRef="#ctx0" brushRef="#br0" timeOffset="4078.4498">7171 7921 320,'0'0'205,"0"0"-162,0 0-43,0 0 27,0 0-54,0 0 26,0 0 1,-13 5-9,38 0 14,15-3-5,23-2 9,25-31 0,31-29 56,37-24-52,36-20-7,27-14 35,10-4-39,1 0-2,-8 3 0,-15 6 14,-20 15-18,-32 22 4,-34 22 0,-37 25-1,-27 19 1,-27 10-2,-20 18-16,-10 24-38,-29 16 8,-21 8-200,-16 3 16</inkml:trace>
  <inkml:trace contextRef="#ctx0" brushRef="#br0" timeOffset="4666.3541">8582 8575 884,'0'0'14,"0"0"-12,0 0 1,34-85-1,90 11-2,53-35 0,47-29 7,39-26-1,28-8-6,1 5 0,-8 16 1,-18 19 6,-31 17-7,-28 15 0,-28 11-4,-35 16 17,-35 16-16,-29 22 3,-25 20 0,-28 15-10,-23 20-18,-13 28-39,-36 16 45,-24 16-102,-22 5-56,-22 1-86,-11-2 105,-8-2 143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3:57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8435 9973 103,'0'0'484,"0"0"-443,0 0-37,0 0 17,0 0 32,0 0-53,-20-17 0,47 9 6,11 0 12,14-3-16,11-2-2,20-2 0,24 0 8,21 0-8,22 1 0,18 3-2,8 3 17,14 5-28,19 3 13,21 0 0,16 0-4,16 0 5,11-3-1,3-3 0,8-2 2,-4-5-11,0-2-11,-2-2 20,-4-2-3,-1 2 10,-6 2-7,2 2 13,-5 2-2,-7 6 52,-8 2-63,-7 3 2,-10 0 33,-11 0-30,-11 5-2,-16 3 17,-11-1-20,-17 0 17,-13-1-17,-12-3 0,-17-2 16,-16-1-7,-17 0-9,-23 0 5,-20 0 1,-21-3-9,-16 2 3,-8 0 0,-3-2 5,-11-1-5,-19-1-160,-19-3-410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4:05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10703 80,'0'0'112,"39"-102"238,-28 51-348,-3 2 51,-3 2-25,-5 3-14,0 1 9,-19 4-13,-9 3 7,-11 3-17,-11 4 19,-12 1-4,-14 2-15,-14 3 0,-12 3 29,-14 6-26,-8 4 5,-11 9-8,-5 1 0,-9 1 14,-8 13-14,-9 3 0,1 4 11,-1 5-5,0 7-6,-7 12 0,-11 10 0,-2 10 0,3 2 0,8 0 0,11 4 1,1 0 1,-2 3-2,6 6 0,2 2 7,9 6-15,5 10 8,4 2 0,8 1-3,5-1 3,12-8 0,14-7 0,15-7 13,13-7-26,11-6 13,6-3 0,9 1-4,10-1 4,8 6 0,15 5-3,13 4 13,0 2-22,20 0 12,19-2 0,16 0-9,14-5 9,14-5 0,27-6-4,17-11 10,28-8-8,19-14 2,11-12 0,16-14 9,10-4-8,8-22-1,6-13 0,0-11 11,5-9-13,-1-8 2,2-9 0,1-12 1,2-11 2,2-14-4,2-12 1,0-1 0,4 0 1,-10 10-1,-9 3 0,-22 3-1,-20 2 6,-23-3-6,-19-1 1,-22 3 0,-21-1-6,-27 9 6,-24 4 0,-23 6 7,-22 5-5,-8 3-2,-32 1 0,-20 4 14,-16 8-6,-19 11-8,-17 14 0,-10 12 5,-15 11 1,-8 11-9,-11 9 3,-8 5 0,-10 13-1,1 7 1,7 6 0,6 3-4,8 7 4,3 4 0,4 5-4,8 4 18,13-2-24,10 2 10,15-4 0,8-3-8,15-7 8,12-11 0,18-7-5,16-10 18,14-4-23,9-5 10,7 2-54,0 2 15,0 4-42,7 1-5,-4 1-328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4:13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20939 10578 60,'0'0'40,"0"0"-3,9-59 39,-9 34 92,0-2-50,-9-2 14,-5 0-66,-3-1-6,-2 1-40,-3 1 13,-5 1-4,-3 2-21,-5 2 10,-8 2 0,-9 2-12,-12-1-6,-16 0 0,-18 2 7,-20 1-19,-16 4 12,-16 1 0,-13 3-4,-9 5 5,-12 1-1,-7 3 0,-3 0 8,-5 0-17,0 14 7,-8 7 2,-3 7 0,-3 11 0,-6 9-3,1 11 3,4 5 0,6 6-4,10 0 2,14 3 2,8 2 1,13-2 3,12 3-5,14 0 1,15 2 0,11 5-4,11 7 3,11 7 1,12 1 3,12 1 6,16-2-10,15-3 1,19-1 0,15-6 11,20-8-11,32-3 0,25-2 0,25-3 10,27-6 9,24-11-11,23-14-5,21-11-3,15-9 0,9-7 0,10-10-2,3-3 11,9-20-18,5-11 3,7-12 6,2-8 8,3-3-6,4-3-2,-4-4 35,-4 0-18,-5-4-6,-8-3-9,-15-4 7,-12-5-18,-11-7 8,-12-8 1,-6-8-22,-10-9 22,-13-1 0,-12 1 0,-21 0-3,-18 9-10,-20 1 9,-20 6 4,-20 6 8,-20 3 1,-20 5-9,-13 3 33,-21 2-31,-23 2 14,-19 1-16,-19 6 0,-18 2 11,-18 8-11,-22 8 0,-18 9-1,-15 8 19,-15 7-36,-5 3 12,-9 7 6,-1 8 2,2 3-2,4 2 0,7 2-12,3 12 16,6 6-6,9 5 2,12 1-31,15 3 14,14-2-50,16 2 28,17 0-1,14 1-54,15 1-6,11-2-62,12 1-139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4:20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7624 6837 518,'0'0'6,"0"0"43,0 0-19,0 0 26,0 0-56,0 0 0,0 0-16,-5-24 16,33 20 0,18-1 1,19 0 15,25-2-14,30-1-2,30 1 0,26 0-4,17-1 6,27-1-2,27-6 0,26-6 10,31-4-9,24-5-1,7 3 0,13 2 6,3 4-6,-4 4 0,4 3 3,-6 1 1,-9 2 7,-8-3-11,-14-1 0,-15-5-2,-16-6 8,-13-5-6,-22-5 10,-17-2-7,-21-2 10,-22-1-11,-16-2-2,-20 0 38,-22 1-30,-25 1-8,-27 0 10,-17 1-8,-16 1 15,-15-1-17,-9-2 0,-10-5 40,-6-7-35,-5-9 14,0-8-14,-14-11-2,-9-10 1,-4-16-4,-3-10 0,-3-6 4,-4-4-4,-2-3 0,-4 5 0,-7-4 11,-7-2-10,-10 5-1,-14 5 0,-12 13 31,-10 17-27,-10 12-4,3 11 19,-6 13-16,-9 11 6,-14 10-9,-18 12 0,-12 10-15,-8 13 15,-7 2 0,-16 16-8,-16 9 29,-12 7-39,-13 5 18,-17 7 0,-15 8-4,-22 10 5,-25 9-1,-7 13 0,-9 11 20,-20 9-40,10 10 20,-2 0 0,-2 1 0,24 0 0,15-2 0,17 1-8,30-3 28,22-4-27,24-5 7,25-11 0,20-12-6,16-9 6,23-9 0,25-9-5,29-5 21,23-5-23,21-6 7,15 1 0,12-2-13,9 4 13,13 5 0,21 4-28,28 4 37,31-1-12,39 4 3,37 3 0,24-1-6,26-9 6,24-14 0,15-16 3,13-18 12,2-9-16,-3-26 1,-13-18 0,-12-14-7,-17-13 7,-18-8 0,-15-2-7,-24 1 12,-28 13-10,-31 16 5,-30 16-21,-29 14 5,-27 16-84,-23 8-23,-12 4-47,-31 5-76</inkml:trace>
  <inkml:trace contextRef="#ctx0" brushRef="#br0" timeOffset="11603.3891">5542 9048 369,'0'0'186,"0"0"-186,0 0 0,75-44 0,-23 22 0,21-6 0,23-4 33,31-5-29,28-5 46,34-2-50,20-1 1,19 6 15,11 6-16,4 11 0,-3 9 0,-8 5 15,-12 5-18,-12-1 3,-13-3 0,-23-5-20,-20-4 20,-18-6-9,-16-3 5,-18-4-78,-19-7-270</inkml:trace>
  <inkml:trace contextRef="#ctx0" brushRef="#br0" timeOffset="12017.1744">8262 8200 737,'0'0'12,"0"0"4,0 0 4,0 0-20,63-30 0,10 23-1,13-1 1,8 4 0,13 4 12,6 0 5,-1 7-26,-1 11 9,-8 8 0,-13 6-6,-12 3 6,-18 6 0,-15 1-3,-18 1 12,-10 3-12,-16-2 3,-1 2 0,-22 4-1,-17 1 1,-11 3 0,-12 1 4,-4-8-2,1-4-2,5-6 0,9-3 4,16-6-25,14-5 21,15-10-97,6-13-296</inkml:trace>
  <inkml:trace contextRef="#ctx0" brushRef="#br0" timeOffset="12924.3455">11780 8712 754,'0'0'32,"0"0"6,0 0-1,0 0-37,0 0 0,0 0 20,77-77-11,16 24-9,21-6 9,11-2-3,8 2 13,7 1-19,3-2 2,-4 1 2,-15 7-4,-24 11 0,-29 13-1,-31 14 4,-25 14-11,-15 9-22,-28 24-132,-23 14 139,-19 9-199,-8 0-99</inkml:trace>
  <inkml:trace contextRef="#ctx0" brushRef="#br0" timeOffset="13280.7165">12328 8881 511,'0'0'43,"71"-31"-22,-4 1 15,28-14 49,27-13-41,26-8 2,13-4-11,5 3-18,3 6 22,-5 2-33,-5 2 23,-11 3-11,-23 6-18,-23 7 0,-27 9 0,-24 8 16,-16 9-27,-18 6 11,-12 6 0,-5 2-2,0 0 4,-5 0-2,-18 4 0,-8 11-13,-10 7 7,-5 6-75,-1 5-85,-1-1 32,4-3-185</inkml:trace>
  <inkml:trace contextRef="#ctx0" brushRef="#br0" timeOffset="15258.9721">16659 8274 103,'0'0'717,"0"0"-706,-30-54-16,30 54 5,0 7-22,2 20 9,8 17 5,1 15 8,0 14 9,-1 18 5,3 7-24,3 2 10,4 2 0,1-9 4,-1-7-4,-6-10-13,-2-14-32,-6-13-185,-6-18-85,0-16 150</inkml:trace>
  <inkml:trace contextRef="#ctx0" brushRef="#br0" timeOffset="15703.715">16418 8358 671,'0'0'0,"83"-45"15,-2 14-17,28-5 2,16-4 0,14-2-3,10 0 6,7 0-3,7 3 0,5 4 11,-11 5-17,-13 7 6,-24 5 0,-17 5-1,-10 5 1,-11 4 0,-9 4 0,-9 3 12,-14 19-26,-13 12 14,-10 13 0,-7 12 2,-8 8 10,-5 8-12,-7 3 6,0 1 4,-6 4 0,-10-1-10,-4-1 0,-4-2-4,-4-4 4,-5-8-3,-4-10-79,-4-11-250,-5-13 239,0-13-46</inkml:trace>
  <inkml:trace contextRef="#ctx0" brushRef="#br0" timeOffset="16009.3479">17000 9136 129,'0'0'683,"0"0"-678,0 0-5,0 0 0,0 0-3,88-60-9,26 20 12,26-11 8,25-6-1,15-3-7,2 2 9,0 2-7,-8 5 16,-11 5-18,-12 10 0,-25 12 0,-29 15 0,-29 9 0,-28 8-3,-25 16-31,-15 6-150,-18-1-88,-19 1 37</inkml:trace>
  <inkml:trace contextRef="#ctx0" brushRef="#br0" timeOffset="18099.2146">19656 8850 495,'0'0'61,"0"0"-44,0 0 60,0 0-72,50-80-2,-7 36 42,16-7-34,10-1 36,12-2-33,10 3-3,7 3 12,5 3-23,-3 2 0,-9 8-3,-13 6 5,-15 9-2,-18 8 0,-12 4 6,-11 6-35,-15 2 29,-7 6-151,-7 10-153</inkml:trace>
  <inkml:trace contextRef="#ctx0" brushRef="#br0" timeOffset="18564.9742">19959 9093 718,'0'0'1,"0"0"52,0 0-47,0 0-6,0 0 41,135-103-32,-28 42 1,28-10 0,18-4 3,5 2 9,-2 3-22,-7 7 0,-10 13 8,-16 6 3,-13 8-22,-26 9 11,-21 8 0,-23 9-2,-18 3 2,-13 5 0,-7 2-19,-2 0 17,-18 13-26,-16 14 5,-16 5-157,-9-1-241</inkml:trace>
  <inkml:trace contextRef="#ctx0" brushRef="#br0" timeOffset="19120.4775">20793 9319 810,'0'0'45,"0"0"-22,96-61-20,-14 17-3,23-5 38,12-3-20,11-2 35,-4 1-53,-3 2 0,-7 5 0,-4 1 3,-2 7-3,-4 3 0,-7 10 0,-17 12-7,-19 12-29,-21 1-213,-20 5-301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4:5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5385 4953 48,'0'0'430,"0"0"-427,0 0 21,0 0-16,0 0-8,0 0 2,0 0 18,-12-12 5,10 9-25,0 1 0,0 0 46,2 0-37,0 0-9,0 2 0,0 0 14,-3 0-16,3 0 2,0 0 0,0 0-7,0 0 9,0 0-2,0 0 0,0 0 8,0 0-14,0 0 6,0 0 0,0 0 0,0 0 3,0 0-3,0 0 0,0 0 11,0 0 1,-2 0-12,2 0 0,0 0 12,0 0-8,0 0-4,0 0 0,0 0 13,-2 0-19,2 0 6,0 0 0,0 0-6,0 0 9,0 0-3,0 0 0,0 0 12,0 0-23,0 0 11,0 0 0,0 0-4,0 0 6,0 0-2,0 0 0,0 0 13,0 0-22,0 0 9,0 0 0,0 0-7,0 0 8,0 0-1,0 0 0,13-6 15,24-12 22,28-17-15,32-21-6,32-20 46,35-17-51,33-15-11,15-1 0,1 4 23,-14 11-37,-23 15 14,-21 10 0,-17 9-2,-24 12 8,-27 11-11,-26 13 5,-29 12 0,-16 8-11,-13 4 11,-3 0-23,-5 7 21,-14 13-11,-11 8 4,-8 4 9,-5 2-41,-3 2-19,-2 0-106,1-2 112,6-5-160</inkml:trace>
  <inkml:trace contextRef="#ctx0" brushRef="#br0" timeOffset="13997.9815">2789 6874 641,'0'0'5,"0"0"31,0 0-30,0 0-12,0 0-3,0 0 9,0 0-6,0 0 6,25 9 0,6-9 27,15-19-20,20-17 49,26-16-24,19-13-26,18-10 37,8-2-43,-6 1 0,-10 6 5,-18 11 18,-19 16-36,-22 16 13,-20 20 0,-18 9-40,-24 33-24,-10 21-91,-31 19-103,-18 16 153,-8 6-126</inkml:trace>
  <inkml:trace contextRef="#ctx0" brushRef="#br0" timeOffset="14433.7573">3310 8360 649,'0'0'39,"-62"4"11,51-4-38,11 0 118,2-3-130,28-16 6,20-18-11,24-17 25,15-14-25,12-8 5,8-8 0,-2 0-5,-5 10 5,-7 15 0,-17 19-13,-19 22 13,-22 18-123,-26 6-141,-11 26-67</inkml:trace>
  <inkml:trace contextRef="#ctx0" brushRef="#br0" timeOffset="14920.7212">3410 9809 4,'0'0'703,"0"0"-674,0 0 7,0 0-4,0 0-19,0 0 14,-14-27-27,41-7 0,21-19 7,14-17-1,14-10-6,14-8 0,7 0 20,8 1-16,4 8-4,-6 11 0,-13 15-10,-14 17 10,-19 12-21,-17 17-129,-17 7-156,-21 18-9</inkml:trace>
  <inkml:trace contextRef="#ctx0" brushRef="#br0" timeOffset="16631.4371">1894 8173 554,'0'0'12,"0"0"7,-75-33 7,50 25 21,2 1 35,1 4-82,1 3 0,1 0 20,3 7 1,4 12-38,6 9 17,4 7 0,3 5-15,5 3 15,13-3 0,10-6-4,3-10 23,4-9-33,3-13 14,1-2 0,-2-12-10,-1-13 10,-4-4 0,-7-7-3,-5-4 23,-10-2-28,-5 4 8,-5 6 0,0 8 4,-6 9-4,-2 8 0,1 6 35,4 1-19,1 0-27,2 10 11,0 18 0,0 13-18,9 12 18,5 7 0,2 4 1,2 4 21,-5 3-33,-3 1 11,-8 6 0,-2-3 2,-5-3-2,-11-11 0,0-15-6,-3-13 27,-2-13-28,0-10 7,-2-10 0,0 0 4,-1-20-4,3-14 0,5-7-12,12-1 10,4-2-7,4 8 9,12 9 0,7 11-7,4 7 7,3 7 0,2 2-2,6 0 20,3 2-22,5 7 4,5 5 0,1 1 4,-5 5-4,1 0 0,-3 5 5,-2 2 7,0-1-18,-2 0 6,-2-3-44,-4-9-57,-3-9-357</inkml:trace>
  <inkml:trace contextRef="#ctx0" brushRef="#br0" timeOffset="18073.5736">1703 10100 575,'0'0'0,"0"0"36,0 0 64,-63-21-78,55 15 45,4-2-67,4-3 0,1-6 28,18-5-28,14-7 0,9-2-3,8-2 22,5 0-29,2 4 10,-1 8 0,-3 8-7,-7 9 7,-8 4 0,-6 0-6,-5 12 23,-6 4-42,-10 4 25,-8 7 0,-3 3-19,-10 5 19,-12 3 0,-8 0-9,7-4 34,1-4-33,4-9 8,6-3 0,3-5 8,4-4-8,1-5 0,4-4-4,0 0 20,7 0-43,13 0 27,3 0 0,9 0 14,2 0-13,0 0-1,2 0 0,-4 7 23,-4 7-34,-2 7 11,-5 2 0,-2 8 7,-6-1-7,-4 6 0,-2 4 7,-5 3 10,-2 3-11,-5-1-6,-14-1 0,-11 1 38,-8 2-30,-13 0-8,-8 0 24,-4-1-13,-2-4 9,2-7-20,8-7 0,5-8 18,11-7-18,14-8 0,12-2-5,8-2 3,5-1-13,3 0-282,8 0-349</inkml:trace>
  <inkml:trace contextRef="#ctx0" brushRef="#br0" timeOffset="25517.5684">22971 7937 565,'0'0'102,"0"0"-96,0 0-6,0 0 21,0 0-6,0 0 30,0 0-10,0 0-22,60-18 30,-35 18-42,-1 0 12,1 9-6,0 14 5,-4 17-12,-2 15 8,-9 16-3,-10 17 42,0 10-37,-15 2 0,-11 3 1,-9-5-3,-9-8-16,-5-5 8,-3-11 0,3-10-13,1-6-38,0-13-123,-1-14-186</inkml:trace>
  <inkml:trace contextRef="#ctx0" brushRef="#br0" timeOffset="31861.5997">19705 8950 580,'0'0'3,"0"0"0,0 0 5,0 0-2,0 0-6,0 0 24,0 0-21,-13-2 50,13 1-49,0 0-4,0-1 30,0 2-18,0-2-7,0 2-5,0 0 18,0 0 6,0 0-24,0-2 0,0 2 16,0 0-8,0-1-8,2-1 0,15-3 6,11-2-8,16-5 2,13-3 0,11-1 19,2 0-5,5 3-14,-2 1 1,-6 2 12,-10 3-4,-12 3-9,-15 3 0,-12 1-7,-11 0 7,-7 9-4,-10 7 0,-21 12-42,-14 4 34,-8-1-257</inkml:trace>
  <inkml:trace contextRef="#ctx0" brushRef="#br0" timeOffset="32652.5967">21271 9090 723,'0'0'22,"85"-4"-2,1-3-1,24-3-19,14-3 20,-2 1 27,-5 3 26,-10-1-72,-16 2-1,-15-1 36,-18 1-26,-14 0-6,-12 4 4,-10-2-7,-9 5 23,-10 0-24,-3 1 0,0-1 40,-8 1-37,-18 0 1,-15 2-4,-16 11-30,-15 6-52,-5-3-247,6-9-157</inkml:trace>
  <inkml:trace contextRef="#ctx0" brushRef="#br0" timeOffset="36767.3667">19834 7845 59,'0'0'125,"0"0"-85,0 0 16,0 0 42,0 0-53,0 0 46,0 0-61,-3 3-6,3-3 74,0 0-74,0-8 28,9-12 16,14-15-59,11-13 9,11-7-18,7-3 0,3 2 34,3 1-30,2-2-4,0 0 0,-6 3 17,-6 5-28,-13 6 11,-10 8 0,-10 9-29,-12 7 12,-3 4-64,-12 4-85,-13 1-123,-7 5 139,-1 2 1</inkml:trace>
  <inkml:trace contextRef="#ctx0" brushRef="#br0" timeOffset="37120.3317">20047 7046 558,'0'0'0,"0"0"0,0 0 78,0 0-57,0 0 17,-18-62-11,28 48-22,7-3 14,8 3-19,7-3 0,7 3 3,0 5 0,-1 1-3,1 3 0,-3 1 10,-2 2-18,-6 2 8,-6 0 0,-1 0-6,-4 6 6,0 9 0,-3 4-1,0 4 15,-7 4-25,-4 3 11,-3 0 0,0 4 0,-7 0 0,-6 1 0,-2-3-5,-1-4-185,-1-10-124</inkml:trace>
  <inkml:trace contextRef="#ctx0" brushRef="#br0" timeOffset="38362.9693">21801 7870 534,'0'0'87,"0"0"-78,-8-58-2,8 41 40,0 3 1,0 2-5,0 1-2,6-1-32,6-1 39,6-4-48,10-10 0,5-2 9,8-7 1,5-2-10,6-5 0,4-1 10,-2-3-13,-2-1 3,-4-3 0,-1 0-7,-5 2 8,-6 1-2,-6 7-2,-8 4-40,-6 9 17,-8 6-195,-5 3-54,-3 3 158</inkml:trace>
  <inkml:trace contextRef="#ctx0" brushRef="#br0" timeOffset="38760.3586">22133 6939 118,'0'0'375,"0"0"-337,0 0 27,0 0-53,-43-56 29,50 44 16,16 0-45,10-3-7,7 1-2,8 1 11,5 4-6,1 0-8,-2 5 0,-4 2 1,-4 2 0,-11 0-1,-6 0 0,-7 3 14,-6 6-28,-2 3 14,-5 3 0,-2 4 5,-4 8 2,-1 6-7,0 2 0,-6 3 10,-6 0-11,1-1 1,-3 0 0,-1 1-3,-3 1 3,0 1-11,-3-4-129,0-8-226,4-9 158</inkml:trace>
  <inkml:trace contextRef="#ctx0" brushRef="#br0" timeOffset="47173.5662">13946 6268 334,'0'0'8,"0"0"74,0 0-60,-55-66 7,45 53 25,0 2-51,1 2 50,1-1-13,1 4-12,0 0 46,4 0-56,0 3 9,2 1 26,1-1-42,0 3-3,0 0-8,0 0 0,0 0-28,4 2 26,9 10 2,5 1-2,6 2 18,3-3-27,7 0 11,6-4 0,8-5 7,14-3-4,22-13-3,29-27 36,36-20-28,40-16 18,33-10-26,16 1 0,10 3 5,-3-1-5,-15 1 0,-22 4 4,-25 9 3,-32 9-7,-24 11 0,-20 11 3,-31 11-6,-24 10 3,-23 8 0,-18 9-14,-11 0 14,-6 13-21,-28 19-28,-21 16 30,-17 13 9,-18 3-274,-6-1-140</inkml:trace>
  <inkml:trace contextRef="#ctx0" brushRef="#br0" timeOffset="55914.6302">6354 6258 25,'0'0'54,"0"0"-44,0 0-1,0 0 9,0 0-14,0 0 40,0 0-15,-22-2-9,19 0 54,3 2-49,0-3 16,-2 2 13,2 0-38,-2 1 35,2 0-51,0 0 11,0 0 5,0 0-16,0 0 0,0 0-1,0 0 15,0 0-28,0 0 14,0 2 0,0 11-19,7 3 19,7 2 0,1 3 2,8-4 15,7-2-17,11-8 0,18-7 5,21-15 76,24-20-49,32-19-5,25-13 72,18-9-97,5-1 23,-4 2-25,-7 6 0,-8 3-3,-12 5 3,-16 5 0,-23 8-7,-23 6 26,-21 12-26,-20 10 7,-18 8 0,-12 7-5,-9 5 5,-8 0-1,-3 13-14,-9 11 0,-13 8 10,-11 7-57,-5 0-155,-4-3-29,-1-5 144</inkml:trace>
  <inkml:trace contextRef="#ctx0" brushRef="#br0" timeOffset="57486.2652">10111 6564 92,'0'0'39,"0"0"303,0 0-283,0 0-1,0 0-35,0 0 52,-47-24-74,47 24 2,0 0-3,0 0 8,0 0-29,0 0 21,9 0 0,14 0 2,22-4-2,30-18 26,32-20 20,41-19-27,43-18 53,28-14-72,15-4 0,3 1 11,-9 6-6,-20 9-5,-22 9 0,-34 9 10,-36 10-15,-32 10 5,-27 10 0,-21 12 6,-18 8 0,-11 8-6,-7 4 0,0 1 6,0 0-19,-20 12-2,-10 10 15,-13 12-20,-5 4 20,-6 2-9,1 2-46,3 0-57,2-1-35,0-3-65,3-4-18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6:03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8357 439,'0'0'115,"0"0"-47,-18-58 25,18 35-93,7-5 14,15-6 36,11-3-42,10-3-8,5 2 0,1 6 29,2 10-32,-6 15 3,-3 7 0,-4 17-13,-6 16 13,-7 11 0,-12 7-2,-13 6 24,0-1-29,-20-3 7,-5-7 0,0-9-5,4-7 5,-1-3 0,1-6-5,3-1 31,2-4-36,4-6 10,4 1 0,5-3 0,3-4 0,0 1 0,7-5-3,9 0 14,6 0-22,8 0 11,2 0 0,9 0 10,2-1-8,1-1-2,6 0 0,-3 2 31,1 0-40,0 0 9,-5 0-10,-6 4-30,-13 10-416</inkml:trace>
  <inkml:trace contextRef="#ctx0" brushRef="#br0" timeOffset="865.1868">2127 10054 247,'0'0'340,"-60"-16"-257,37 5-29,7 1-51,8 0 142,3 0-126,4 1-8,1-3 11,1 0-1,14-5-30,13-3 9,6-1 0,7 4-10,0 4 10,-2 9 0,-8 4-13,-6 4 27,-6 11-31,-5 5 12,-8 4 5,-1 1-27,-5 1 27,0-2 0,-3-5-9,-5-1 36,0-3-37,0-4 10,3-2 0,3-4-8,2-1 8,0 0 0,0 1-12,7-3 44,6 1-53,1-1 21,2 0 0,4 0-4,1 0 4,3 2 0,-1 0-3,3 2 30,0 3-41,-5 2 14,2 3 0,-7 3-11,0 3 11,-5 2 0,-2 1-10,-7 1 41,-2-1-31,-6 0 0,-15 4 0,-9-1 20,-8 4-20,-7-4 0,-6-2 20,2-7 7,-2-9-34,3-6 7,8-2 0,10-14-6,16-14 6,14-14-59,21-7-121,24-6-528</inkml:trace>
  <inkml:trace contextRef="#ctx0" brushRef="#br0" timeOffset="2198.431">22796 8111 154,'0'0'215,"0"0"-62,0 0-39,0 0 6,-9-62-88,9 44-17,0 0 64,0-2-53,0 2 26,2 2 30,1 6-31,-1 3 66,0 3-114,-2 4 14,7 0-9,7 10-8,6 21 0,8 21 0,3 21 13,-3 24-12,-8 12-1,-7 5 0,-11 8-11,-2 1 11,-8 5-3,-20 4-14,-16-4-118,-14-5-34,-11-11-12,-10-6 32,-10-9-57,-10-9 142,-14-13-14,-16-13-108</inkml:trace>
  <inkml:trace contextRef="#ctx0" brushRef="#br0" timeOffset="4246.5905">9100 6742 724,'0'0'44,"0"0"-44,0 0-6,0 0-11,62 29 29,25-33-12,30-33 20,35-28-12,39-26 60,32-22-57,23-16 2,11-4 10,3 5-23,-4 9 0,-8 11 0,-15 10 10,-22 9 2,-24 13-12,-29 20 0,-38 22-6,-34 17 12,-34 17-12,-26 6 5,-20 23-5,-6 14-25,-18 16 22,-17 8-84,-12 4-42,-13-2-365</inkml:trace>
  <inkml:trace contextRef="#ctx0" brushRef="#br0" timeOffset="4664.3459">11281 7148 239,'0'0'633,"0"0"-595,77-50-38,22-17 3,55-24 0,46-15-3,32-7 0,30 2 6,18-1-2,2 4-4,0 3 0,-13 7 19,-26 12-18,-26 11-1,-33 11 0,-36 10-4,-36 8 11,-26 10-7,-25 9 3,-20 11 6,-17 5 69,-13 6-78,-7 2 0,-4 2 5,0 1-5,0 0-5,0 5-24,0 20 12,-13 13-31,-13 12 14,-16 8-151,-9 5-25,-8 2-208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6:1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 8310 376,'0'0'22,"0"0"45,0 0-3,-61-16-25,54 10 53,7-5-41,0-4-46,14-7 28,15-5-33,12-4 0,11-1 1,7 2 22,1 8-31,3 8 8,-1 10 0,-12 4-13,-4 18 13,-15 16 0,-15 14-12,-16 13 41,-9 11-40,-29 7 11,-15-2 0,-4-7 0,1-9 0,3-11 0,8-10 2,6-8 25,9-8-39,5-11 12,12-8 0,6-5 14,7 0-2,0-3-12,16-16 0,12-8 24,7-4-38,6 1 14,7 6 0,4 11-7,5 9 7,-4 4 0,3 8-10,-5 13 36,-4 9-41,-3 5 15,-1 5 0,-2 4-12,-5 7 12,-6 6-37,-4-1-110,-9-5-352</inkml:trace>
  <inkml:trace contextRef="#ctx0" brushRef="#br0" timeOffset="1178.6407">1946 10209 604,'0'0'0,"0"0"0,12-76 20,8 49-8,5 1-12,2 2 0,1 2 2,1 4-11,-6 6 9,0 7 0,-5 5-7,-6 0 7,-1 8 0,-6 12-2,-3 6 2,-2 6-16,0 6 16,-14 1 0,3-2 6,-1-5-2,3-8-4,4-5 0,1-3 7,2-3-15,2-3 8,0-1 0,0-3-2,0 0 2,11-3 0,8 0 0,6-2 14,6-1-4,3 0-10,5 0 0,0 0 7,-3 0-7,-4 0 0,-5 0 0,-3 9 13,-4 3-24,-5 4 11,-5 0 0,-6 6-3,-4 2 6,0 5-3,-18 3 12,-12 7 7,-12 5 20,-16 4-39,-10 2 0,-5-1 33,-4-5-12,6-4-21,3-8 0,5-4 26,8-9-22,7-4-4,14-5 0,9-5-2,14-2 2,6-2 0,5 2-2,4 4-211,10 2 54,5 2-179</inkml:trace>
  <inkml:trace contextRef="#ctx0" brushRef="#br0" timeOffset="6374.2821">22933 7973 622,'0'0'72,"0"0"-65,0 0 22,0 0-21,0 0-6,0 0 25,0 0-9,36-29 69,-22 29-87,1 0 2,1 5 3,1 13-3,-3 14-2,-3 15 0,-7 19 3,-4 16 20,-6 7-23,-13 4 0,-2-2 8,4-2-6,3-3-2,4-7 0,1-7-11,-2-5-11,0-4-69,-6-9-125,-1-7-211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6:4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 8202 318,'0'0'99,"0"0"-51,0 0-38,-80-52 95,60 42-105,-3 3 37,-2 1 20,0 4-57,-5 2 49,1 0-49,-3 6 0,-2 12 2,-3 7-2,1 10 0,-3 7-2,3 5 13,9-2-22,10-6 11,13-9 0,4-10-30,16-3 30,12-7 0,6-6-6,2-4 25,5-6-21,0-16 2,0-6 0,-1-7 8,-2 1-8,-7-1 0,-2 3 0,-6 2 19,0 7-24,-9 6 5,-3 7 0,-7 8-3,-1 2 3,0 2-9,-1 20 5,0 13 8,-2 17-6,-3 15 2,-15 11 0,-3 8 13,-3 4-5,-1-5-8,0-12 0,-1-15 21,2-18-29,1-13 8,5-11 0,6-9 9,3-7 12,5-3-21,1-19 22,3-10-1,3-12-32,13-9 11,4-1 0,5 2-10,3 10 10,-4 14 0,-1 13-3,0 9 20,0 6-32,4 0 15,5 13 0,4 5-29,3 12 29,2 6 0,-2 5-3,0 4 25,1 1-33,1 3 11,5 1 0,0 6-9,-1 2 9,-2-10-157,-11-16-346</inkml:trace>
  <inkml:trace contextRef="#ctx0" brushRef="#br0" timeOffset="988.9517">1789 10069 503,'0'0'5,"0"0"29,0 0 30,-29-53-59,29 32 20,4-4-25,14-2 2,7-5-1,5 0-1,4 3 0,4 2 18,0 8-4,0 7-15,-4 8 1,-5 4 0,-3 0-11,-1 11 11,-7 10 0,-4 3-2,-5 6 22,-7 1-33,-2-1 13,0 1 0,0-4 6,-11 3-6,0-2 0,-1-4 2,3-3 16,2-4-21,4-5 3,2-4 0,1 0-9,0-3 9,2 0 0,7 0-1,0-2 17,6-1-13,4-1-3,2 0 0,5-1 12,4 0-12,-2 0 0,1 0 4,-2 4 20,-2 2-38,-4 2 14,0 4 0,-3 2-3,-3 2 3,-3 4 0,-5 5 8,-3 3 7,-4 8-13,-2 1-2,-16 4 0,-7-1 18,-5-2-18,-4-2 0,-7-5 42,-1-6-36,-2-8 28,3-4-34,6-7 1,6-6 44,9 0-45,6-4 0,3-15 2,8-6-2,3-3-23,7-1-112,11 5-195</inkml:trace>
  <inkml:trace contextRef="#ctx0" brushRef="#br0" timeOffset="3044.2667">15599 8343 650,'0'0'62,"0"0"-62,0 0 2,0 0-5,0 0 3,0 0 0,0 0 3,3 0 5,7-1-8,3-3 0,-1 2 3,2-4 1,-3 1-3,-1 0-1,-4 1 7,-4 1 3,-2 0-8,0 0-2,0-1 5,0 1 27,-2 1-23,-2 2 16,-1 0-23,-2 0-2,-1 7-11,-2 6 3,3-1 8,4 1-10,3 1 10,0-4 0,0-1 4,5-3 7,0-4-11,3-2 0,-1 0 0,1 0 14,3-11-12,0-5-2,-4 1 2,-4 0 11,-3 2-13,0 2 0,-3 3 5,-2 3 7,1 1-7,2 4 16,1 0-5,1 0-13,0 0-6,0 0-13,0 3-11,0 9 22,8 4-8,3-3-105,5-5-429</inkml:trace>
  <inkml:trace contextRef="#ctx0" brushRef="#br0" timeOffset="18467.5908">15627 8152 781,'0'0'6,"0"0"29,0 0-26,0 0-2,0 0-7,0 0-3,0 0-6,0 0-21,-4 46 30,16-13 5,1-1-2,-1-3-1,-3-3-2,0-4-1,2-2 1,-4 1 12,-3-4-12,-1-6 8,-1-4-7,-2-5-1,0-2 10,0-6 48,0-22 103,-6-11-156,-2-12 16,3-9-24,1-1 3,3-5 0,1 4-2,0 8 4,6 10-5,6 8 3,2 11 0,1 9-5,3 11 5,1 5-4,2 26-11,0 19 12,2 14 1,0 4 2,-2-1 0,-1-8 0,-2-9 5,-4-13-6,-1-9 1,-5-11-2,-4-6 1,0-4 2,-1-2 2,1-14 22,7-15 2,2-8-21,1-9-6,1 0 0,-2 0 0,1 3 0,2 8 0,-1 9 0,-1 9 0,-2 11 0,-1 6-9,1 4-9,4 18 9,0 10 4,2 6 5,0 4 4,-3-4-2,0 0-1,-2-3-1,-1-4 0,-2-1-2,0-1 1,-1-4-2,-2 0 3,-2-5-66,-3-4-288,-2-6-185</inkml:trace>
  <inkml:trace contextRef="#ctx0" brushRef="#br0" timeOffset="19034.6751">16573 8091 806,'0'0'62,"0"0"-62,0 0-3,0 0 3,0 0 19,0 0 16,14 72-8,-4-53-16,0-1-11,3-4 1,0-5 8,1-3-8,0-6 3,2 0-2,1-5 4,1-12-2,-1-7-4,-1-1 0,-3-2 5,-5 6-4,-2 6 3,-3 9 0,2 6-4,2 13-11,5 22 4,4 15 7,1 8 32,1 15-32,3 3 7,2 0 21,5 8-11,0-5-17,-1 0-2,-6-4 2,-10-6-3,-8-12 3,-3-10-4,-10-17-5,-15-16 0,-9-14 9,-10-16 4,-10-24-1,-7-13 7,-1-16-4,3-10 0,5-1-4,13 9-2,14 16 1,12 22 2,11 13-1,4 6-4,7 6 2,16 3-15,9 2 0,6 3-18,1 0-85,0 0-241,-3-1 21</inkml:trace>
  <inkml:trace contextRef="#ctx0" brushRef="#br0" timeOffset="19339.1287">17302 7963 113,'0'0'828,"-74"-6"-824,35 10-6,-2 17 4,4 13 0,4 6 34,12-1-9,18 2-19,3-1 8,18-2-9,11 2-7,10-9-3,12-9 3,9-11-8,8-6 4,-1-5-38,-2-6-140,-6-15-28,-5-5-149,-6-6 233,-5-2 118,-6-2-21</inkml:trace>
  <inkml:trace contextRef="#ctx0" brushRef="#br0" timeOffset="20075.2096">17739 8044 54,'0'0'508,"0"0"-351,0 0-103,-85-24-11,54 34-7,2 7 38,6 4-31,7 2-11,7 1-16,5 0-16,4 1 2,2-3 3,12-3-2,4-2-4,5-5 1,2-4-2,0-6-5,-1-2-32,-4-2-24,-3-11 36,-6-3-25,-4-5 37,-4-3 4,-3-2 11,0 0 4,-1 5 10,-7 4 14,3 6 37,1 8 1,3 1-21,1 2-33,0 11-12,0 16-2,8 10 2,5 3 2,5 0 10,4-6-10,3-3-1,3-4-1,1-6-3,2-6 2,-2-8 1,0-7-2,-5-3-3,-4-16-19,-4-8-28,-8-4 30,-7-7 15,-1-6 7,-1-4 6,-12 1-5,-3 5 10,0 9-8,-2 12 17,0 9 15,1 9-12,3 3-7,1 0-14,4 11-1,5 1 7,4 1-4,0 2-3,16-1 4,9-2-2,5-2 3,3-5-6,0-3 0,-2-2 3,-3 0 1,-1-5-4,-5-1 3,-3-2-2,-6 0-1,-4 4 0,-3 2 0,-4 1 7,0 1-6,-2 0 10,0 0 0,0 0-9,0 3-2,2 16-1,3 8 1,1 7 22,1 5-13,4-1 11,-1-2-13,-2-2-6,0-1 0,-2 2-1,-3-3 0,-3-1-6,0-9-112,0-10-675</inkml:trace>
  <inkml:trace contextRef="#ctx0" brushRef="#br0" timeOffset="21974.9854">18745 7418 737,'0'0'12,"0"0"1,0 0 10,0 0-17,0 0-1,0 0-5,-56 87 8,31 2 14,-3 33 0,1 22 3,6 11-4,14-1-2,7-16-16,28-22 1,13-18-2,14-18-3,8-16 1,8-14-2,3-18-9,0-22-191,-4-10-249,-8-25 262</inkml:trace>
  <inkml:trace contextRef="#ctx0" brushRef="#br0" timeOffset="22816.0207">19173 7777 829,'0'0'73,"0"0"-73,0 0 6,0 0-7,-7 64 2,6-12 8,1 7 12,0 4 14,14-5-13,8-2-22,7-9 9,5-9-8,3-10 0,2-10-1,0-9 0,-1-9-1,-2-4 0,-2-17-10,-6-9-18,-5-10 6,-10-5 19,-8-1 4,-5-2 2,0 5-2,-1 12 7,-5 11-2,2 11 22,3 8 37,-1 1-64,2 17-8,-2 14 6,2 16 2,0 7 15,0 1-8,6-1-1,4-5 12,3 4-18,-4-6 4,-4 2-4,2 2-2,-4-6 1,2-2-14,1-14-139,1-15-429</inkml:trace>
  <inkml:trace contextRef="#ctx0" brushRef="#br0" timeOffset="23225.7412">20011 7779 925,'0'0'7,"-72"7"-2,41 15 6,8 3-10,8 1-1,12 3 8,3 0-6,18 0 11,15-2-6,8-2-5,9-3 15,4-1-13,0 2 2,-1 2-6,-5 6 0,-9 0-1,-12 3 0,-11 3 1,-11 3-2,-5 1 7,-8-1-4,-15-3 2,-8-3 1,-5-5-3,-5-5-1,-1-2 0,2-10 8,5-6-5,5-5-3,6-1 0,10-5 0,8-11-1,6-4-71,6 0-303</inkml:trace>
  <inkml:trace contextRef="#ctx0" brushRef="#br0" timeOffset="23517.5776">20630 8481 959,'0'0'91,"0"0"-91,0 0-6,0 0 6,0 0 7,2 54 2,-2-26-9,-2 7 0,-5 3 2,2 1-2,0 1-2,3-8-146,0-9-690</inkml:trace>
  <inkml:trace contextRef="#ctx0" brushRef="#br0" timeOffset="24584.4581">21073 7660 785,'0'0'57,"0"0"-57,0 0-2,-46 91 2,26-44 20,5-1 6,7-2-14,8-6-2,0-1 0,12-8-3,15-5-4,5-10-3,6-6 0,4-8 3,-1 0 1,0-18-4,-6-5 3,-8-7-2,-5-11 8,-4-10-9,-2-5 0,-4-3-2,-3 5 2,-6 8 4,-3 10-4,0 11 0,0 8 7,0 9 2,0 5 10,0 3 8,0 5-27,0 18-10,0 16 10,0 11 5,3 8 5,7 6-2,3 4-3,2-2 4,-1-1-8,0-3 6,-2-6-6,-3-6-1,0-4 0,-4-5-1,1-5 1,-2-6-5,1-10 0,0-12-105,0-8-363,0-7 97</inkml:trace>
  <inkml:trace contextRef="#ctx0" brushRef="#br0" timeOffset="25105.5877">21137 7662 378,'0'0'168,"0"0"-134,0 0-32,0 0 39,0 0 9,0 0 6,0 0-38,-11-28 6,18 21-23,9 0-1,9-2-1,4 3-1,8-2 2,6 1-7,7-1-17,3-1-167,-1 2-45</inkml:trace>
  <inkml:trace contextRef="#ctx0" brushRef="#br0" timeOffset="25838.1012">22170 7539 931,'0'0'4,"0"0"8,-64-25-12,31 25 0,-6 0 0,-4 0 0,0 7 0,4 2 2,7 1 1,9-2-1,9-2-2,8-2-1,5 1 0,1-2-14,0 1 13,0 0 0,3 2 4,4 1-1,4 3 0,0 3 0,-2 7 1,-2 4-1,-4 10 0,-3 4 14,0 4-5,0 0-2,0 0-4,0-3-2,0-4 0,0-4 0,0-6-1,0-4 2,0-6-3,6-6 2,1-3 0,3-4-2,8-2 5,8 0 3,5-9-6,9 1 3,-3-1-5,3 3 2,-1 4-2,-2 2-3,-1 2 1,-4 15-3,-5 7 5,-6 7-4,-5 3 7,-4 1-5,-8 0 2,-4-1 0,0-1-4,-17-1 3,-7-5 1,-5-6 4,-8-9-3,-8-7 4,-8-5-5,-4 0 0,0-9 0,7-8 0,13-2 0,12-7-3,12-8-5,11-6-269,2-6-333</inkml:trace>
  <inkml:trace contextRef="#ctx0" brushRef="#br0" timeOffset="26176.9747">22855 7178 1189,'0'0'5,"0"0"-5,0 0-12,0 0 12,111 25 1,-45 11 9,3 14-8,4 12 2,-5 14-4,-4 9 0,-7 11-2,-8 12 2,-10 5 0,-13 8 0,-16 2 2,-10 2-2,-31 0 0,-25-10-5,-22-9-32,-18-12-141,-18-17-224,-13-16-150</inkml:trace>
  <inkml:trace contextRef="#ctx0" brushRef="#br0" timeOffset="28186.6082">11701 8669 836,'0'0'16,"0"0"-11,0 0-10,0 0 4,0 0 1,0 0-5,0 0 5,-24-43 0,27 42 22,-1-1-17,0 0-1,1 2-4,-1 0 7,3 0-5,5 11-2,4 14 0,6 10 21,4 5-13,9-2-8,15-3 0,18-5 0,26-15 11,28-15-4,28-24-1,34-36 0,32-26-4,21-15-2,8-4-1,0 3 1,-13 8 32,-16 5-32,-19 9 0,-30 11 30,-34 17-16,-35 21-5,-37 16-9,-28 14 0,-26 1-18,-13 22-9,-28 16 27,-13 15-11,-7 9-1,1 1-157,0-9-146</inkml:trace>
  <inkml:trace contextRef="#ctx0" brushRef="#br0" timeOffset="33738.3222">15706 10160 622,'0'0'87,"0"0"-78,0 0 45,0 0-39,0 0-11,0 0-4,0 0-2,-6 1 1,6 41 1,0 11 7,1 4 2,1-1-9,3-7 0,0-10 1,-1-13 13,2-9-28,-4-8 13,0-5 1,-1-2 8,1-2 8,-2-7-16,0-24 63,4-17-14,-1-15-49,-1-7-2,1-1 2,2 3 3,3 1-3,6 4 0,6 5-1,1 11 14,3 9-26,-1 16 10,-2 10 3,-3 9-2,3 3-4,1 17 6,-1 16-17,2 11 31,-5 10-24,-2 4 11,-1-2-1,-5-2 2,-1-12-2,-2-9 0,-2-11-1,-1-10 12,-2-6-23,0-5 11,-1-1 1,-1 0 35,4-5-26,0-18 27,6-11 15,1-12-36,1 0-27,2-1 12,0 4 0,3 5 0,1 9-2,-2 12 2,-2 8-4,0 9 10,2 7-12,2 17-12,4 10 18,-1 9-6,2 3 5,-1 1 1,-3-2 6,0-1 11,0-4-34,-4 2 17,-2 3 0,-6-3 0,-6-3-62,-1-12-285,-2-13-144</inkml:trace>
  <inkml:trace contextRef="#ctx0" brushRef="#br0" timeOffset="34437.4938">16629 10249 98,'0'0'785,"-5"-67"-777,0 51 31,2 8-33,1 3 17,1 5 43,-1 0-38,0 0-28,0 18-11,-1 10 11,3 11 3,0 2-3,0 5 0,5-6 2,11-4 10,1-5-24,4-9 8,0-6 4,-3-7 0,0-4-9,-2-5 6,-4 0-4,0-12-5,-5-10 4,-1-7 0,-2-4 8,-4-1 0,2 6 0,-2 8 0,0 9 24,0 8-22,1 3 5,5 5-7,3 22 0,7 15 0,2 18 10,-1 11-10,0 9 36,-1 2-31,-1-1 3,0-2-7,1-2-1,-5-2 0,-2-3 0,-6-1 0,-3-3-7,0-10 6,-14-14-5,-5-19-44,-5-24 46,-6-6-16,-8-27 20,-5-13 0,-5-9 4,0-4 9,3 0-26,5 5 16,7 7-3,8 9 0,10 11 0,7 12 0,7 9 5,1-1-5,10 0 0,14-5-87,6-4-112,2-6-273</inkml:trace>
  <inkml:trace contextRef="#ctx0" brushRef="#br0" timeOffset="34750.0686">17182 9922 120,'0'0'627,"-64"-46"-613,27 32-6,-3 9 32,-1 5 21,-5 9-42,1 22-8,4 7 69,9 13-55,16 8-12,15 5-3,4 3-7,27-3 0,12-3-3,11-6 0,7-8 8,4-9 6,0-11-28,-1-12 9,0-12-74,-1-3-149,-9-19-264,-6-7 361</inkml:trace>
  <inkml:trace contextRef="#ctx0" brushRef="#br0" timeOffset="35721.4675">17625 10220 123,'0'0'634,"0"0"-602,-76-44 21,52 41-51,-1 3 13,-1 0 45,-1 13-51,3 10 17,6 4-9,7 5-7,10 1-13,1 3 3,13-3 0,9-1-5,8-5-2,1-8 7,6-10-2,2-8-42,-1-1-29,0-15-42,-6-10-22,-6-6 90,-5-7 14,-8-1 33,-5 1 30,-5 4 8,-3 7 39,0 10-13,0 7 8,-2 4 42,0 6-46,2 0-42,-1 6-26,0 14 16,1 7-22,0 2 11,7 0-5,10-2 0,6 0-1,4-5 1,2-5 4,4-7 6,1-10-17,-2 0 7,-5-17 0,-4-8-6,-7-5-21,-9-3 14,-6-3 1,-1 0 14,-9-1-11,-9 1 9,-1 1 0,0 5 11,1 7-10,4 10-1,5 6 34,6 4-32,2 3 4,1 0-6,0 0 0,11 0-4,14 0-8,11 4 12,2-1 8,2-1 0,-2-1-16,-5 0 10,-6 1-2,-4 1 0,-8 1-1,-4-1 1,-4 5-1,-3 1 9,-1 4-16,0 5 12,-1 7-4,3 2 6,-1 5-4,2 2-2,4-1 14,1 3-5,3 2-15,2 0 6,-1-1 0,-1-1-2,-2-4-10,-3-6-249,4-13-469</inkml:trace>
  <inkml:trace contextRef="#ctx0" brushRef="#br0" timeOffset="36012.4806">18794 9438 1014,'0'0'8,"0"0"28,0 0-29,-62-3-7,48 46 16,-2 20 20,5 22 27,4 14-52,7 15-11,0 9 28,11 3-18,13-3-19,5-2 9,7-10-11,3-11-4,2-22-269,1-23-251</inkml:trace>
  <inkml:trace contextRef="#ctx0" brushRef="#br0" timeOffset="41590.6901">19314 9581 143,'0'0'155,"0"0"-101,0 0-38,0 0-2,0 0 79,0 0-59,0 0-3,-7-24 40,6 21-59,0 0 25,-1 1 2,2 1-37,-2 0 57,0 1-58,-1 0 1,0 0 28,-4 10-30,-6 20-1,-9 20 1,-6 19 0,-2 11 9,2 6-9,5 0 0,8-5-7,7-7 7,5-14-115,3-17-454</inkml:trace>
  <inkml:trace contextRef="#ctx0" brushRef="#br0" timeOffset="42468.1721">19415 10073 806,'0'0'0,"0"0"0,0 0 27,0 0-27,0 0 0,0 0-6,-29 36 17,26-1-12,1 1 1,2 0 0,0-1 0,5-4 0,7-3 0,2-4-2,2-7 9,3-6-9,0-9 2,2-2 0,-1-8-23,-3-14 10,0-4 13,-4-4-20,-1-5 31,-4 1-15,-2 3 4,-3 6 0,-1 10 27,-2 8-26,0 7 13,0 2-1,0 18-4,0 11-9,0 3 0,3 0 5,8-3 1,4-2-6,2-2 0,3-6 3,1-5 9,0-7-12,-1-7 0,-1-2 1,-2-9 6,-3-11-7,-3-8 0,-4-7 14,-5-5-1,-2-2-16,-2 0 3,-9 2 0,-5 6 28,1 10-28,0 8 0,3 9 29,5 7-28,1 2-2,1 19-24,4 11 25,1 5-23,2 1 23,16-3-147,4-9-220,4-7 28</inkml:trace>
  <inkml:trace contextRef="#ctx0" brushRef="#br0" timeOffset="42847.9533">19946 10171 607,'0'0'166,"0"0"-89,-6-55-74,11 39 27,6 5-2,3 2 21,4 5 22,2 4-71,3 0 0,2 9 0,-4 10 9,2 6-16,-5 4 7,-4 2 0,-7 5-7,-7-2 7,0 2 0,-10-1-10,-12-4 10,-2-7-18,-3-7 5,-3-7 13,-2-7-17,-1-3 17,3-10 0,5-13 17,9-8-9,11-6-14,5-1 6,5 0 0,13 4-10,1 8 10,3 10-3,2 7-12,0 5-22,-1 4-4,-3 0-125,-4 5-158</inkml:trace>
  <inkml:trace contextRef="#ctx0" brushRef="#br0" timeOffset="43240.0302">20182 10077 657,'0'0'73,"0"0"-2,0 0-67,0 0 18,71-13 32,-47 22-51,1 9 29,-3 6-32,-1 1 0,-2 2-1,-4 0 1,-2-2 0,-3-1-3,-6 0 10,-3-4-9,-1-4 2,0-5 0,-5-3-12,-8-6 12,-2-2 0,-5-4 19,0-11-8,1-7-15,8-5 4,7-4 0,4-3-3,9-1 3,11 2 0,6 5 2,1 8 6,2 7-13,-4 5 5,-4 5 0,-4 1-22,-3 2 5,-4 0-239,-6 0-304</inkml:trace>
  <inkml:trace contextRef="#ctx0" brushRef="#br0" timeOffset="43481.5924">20634 9792 819,'0'0'44,"0"0"-44,0 0 3,0 55-3,0-27 102,2 5-80,2 0-8,2 2 22,2 2-28,0 2-10,-2 4 2,-2 0 0,-3 3-14,-1-5 14,0-4-150,-1-12-293</inkml:trace>
  <inkml:trace contextRef="#ctx0" brushRef="#br0" timeOffset="43859.3795">20833 9922 830,'0'0'66,"0"0"-66,0 0 21,0 0-35,0 0 14,0 0 0,0 0 8,-69 48 1,52-35-14,0-3 5,3-1 0,3-3-7,2-2 7,2-4 0,3 0-3,3 0 10,1 0-7,0 0 0,0 0 1,5 0-12,7 0 11,6 1 0,0 8-3,3 4 11,0 2-10,0 0 2,2 2 0,-1-3-6,-3-1 6,-3-1 0,-4-6-15,-4-4-356,-1-2-75</inkml:trace>
  <inkml:trace contextRef="#ctx0" brushRef="#br0" timeOffset="44133.2163">21089 9431 834,'0'0'28,"0"0"55,0 0-82,0 0 22,0 0-21,0 0 6,58-11 19,-31 29-27,0 7 0,0 5 3,-6 6 5,-6 7-11,-10 11 3,-5 3-37,-17 2-216,-9-7-291</inkml:trace>
  <inkml:trace contextRef="#ctx0" brushRef="#br0" timeOffset="44415.492">21583 10181 1028,'0'0'23,"0"0"-23,0 0 0,0 0-11,0 0 25,0 0-26,39 26 12,-37 5 0,-2 11 5,0 6-5,-11 3 0,-5-1-10,-1-8-254,0-12-335,5-10 425</inkml:trace>
  <inkml:trace contextRef="#ctx0" brushRef="#br0" timeOffset="46127.6409">22270 9610 804,'0'0'23,"0"0"27,-24-63-11,24 48 19,18-4-27,11 2-31,9 1 0,6 6 26,2 5-19,3 5-8,-5 2 1,-6 15 0,-8 7-6,-9 5 4,-10 4 2,-9 3-10,-2 0 12,-10-1-3,-10-3 1,-2-4 0,-1-3-4,5-6 4,4-4 0,4-5-3,7-3 5,3 1-3,0-3 1,7 3 0,8-2-20,6 1 19,4-1 1,4 1 1,3 2-1,0 1 0,-3 2 0,-1 1 11,-4 1-18,-4 3 7,-5-1 0,-5 1 4,-7-1-3,-3 0-1,-7 2 0,-17-2 11,-6 0-9,-6-4-2,-5-2 0,-2-6 2,0-4 1,6 0-3,5 0 0,10-4 7,6-3-16,12 0 4,4-4-94,13-7-149,17-4-345</inkml:trace>
  <inkml:trace contextRef="#ctx0" brushRef="#br0" timeOffset="46606.707">23245 9532 682,'0'0'22,"-25"-56"-14,-2 40 24,-8 4-18,-10 8 25,-9 4-30,-2 7 6,0 17 64,9 10-60,11 6-12,13 0-7,12-1 13,9-1-27,2-2 14,11-6 0,12-5-3,7-7 7,6-7-4,5-7 2,0-4 12,-2-2-15,-3-18 1,-7-4 0,-5-6 5,-8-3-2,-5-4-3,-5-2 1,-5 2 9,-1 3 14,0 6-23,0 10 29,0 8 61,0 8-63,0 2 0,0 2-28,4 16 5,5 9-14,5 7 9,2 6 0,4 4 5,-2 6-3,1 3-2,-1 4 0,-3 3 7,-1 3-17,-4 0 9,-2-5-99,0-12-403,0-14 26</inkml:trace>
  <inkml:trace contextRef="#ctx0" brushRef="#br0" timeOffset="47258.9173">23864 9129 421,'0'0'392,"0"0"-384,93-9 39,-34 36-41,7 11 4,3 11 22,-6 11-8,-7 13 23,-12 13-47,-13 8 0,-16 5 19,-15 6-19,-3-1 0,-29 3 0,-18 3 7,-13 0-14,-11-3-45,-7-11-325,1-18-90</inkml:trace>
  <inkml:trace contextRef="#ctx0" brushRef="#br0" timeOffset="48941.2297">16477 11784 624,'0'0'51,"0"0"-24,0 0-8,0 0 5,0 0-11,0 0-13,150-38 14,-22 22-13,33-6 30,39-2-29,34-4 21,29-1 14,32-3-28,21 0-9,12 3 0,9-1 7,6 0-15,-2-1 8,-1 0 0,-5 1 12,-10-1-6,-12 1 33,-18-1 0,-20-1-24,-27 4 12,-26 1-27,-35 5 0,-34 6 13,-35 7-13,-41 5 0,-32 4-5,-39 0 0,-29 11-2,-52 8-64,-47 3-14,-43 1-216</inkml:trace>
  <inkml:trace contextRef="#ctx0" brushRef="#br0" timeOffset="50357.0153">7929 11244 603,'0'0'3,"0"0"-3,0 0 51,0 0-13,0 0-22,0 0-16,0 0 0,-56 6-4,56 11 4,7 2 0,7 0 10,8 1-3,14-4 6,16-4-8,26-12-3,26-3 52,24-35-50,24-23-2,28-18 21,20-11-20,12-6-4,-1 1 1,-8 1 0,-12 3 4,-13 9 6,-17 10-11,-22 10 1,-32 18 0,-25 16-7,-24 17 2,-21 11 5,-20 22-11,-17 20-4,-19 14-43,-30 7-299,-16 1 212,-12-6-76</inkml:trace>
  <inkml:trace contextRef="#ctx0" brushRef="#br0" timeOffset="52412.767">19328 10941 596,'0'0'86,"0"0"-81,123-13-5,-28-2 0,17-5 7,9-1-19,-1 0 12,-1 2 0,-5 2 6,-8 2-6,-5 0 0,-13 1 4,-13 3 14,-16 1-22,-18 5 4,-20 3 0,-14 2-2,-7 0 6,-26 0-4,-23 3 21,-20 11-3,-22 5-29,-17 2 11,-9 1 0,-8 2-6,-1-4 6,6-2 0,7-2-1,17-3 20,23-6-20,25-3 2,24-4-1,19 0 52,5 0-48,29-3 14,19-11-18,25-4 8,20-4-17,14-1 9,11 0 0,5 1 5,3 3-5,-4-1 0,-3 4-1,-11-1 14,-14 2-25,-17 5 12,-19 2 0,-20 5-4,-18 2 4,-17 1 0,-8 0-2,-32 7 10,-21 8-19,-27 6 11,-17 3 0,-18 2-1,-10 1 1,-2-2 0,2-4 1,14-2 13,23-7 7,24-4-8,30-4-5,22-3 44,17-1-47,22 0 6,28-4-9,23-10 7,16-6-15,12 0 6,10-4 0,2 2 4,4-1-1,-6 3-3,-14 7 0,-14 3-38,-24 5-91,-25 4-157,-27 1-32</inkml:trace>
  <inkml:trace contextRef="#ctx0" brushRef="#br0" timeOffset="53767.5959">22685 10719 286,'0'0'348,"111"-49"-333,-31 23 28,10 3-42,6-1-1,1 2 22,-5 2-5,-12 3-22,-12 4 5,-13 3 0,-14 5 6,-12 4-6,-14 1 0,-9 0-6,-6 0 15,-7 4-18,-23 10-4,-15 6 13,-18 5 1,-8-1-1,-7 0-16,-7-3 2,2-3 22,5-3-16,13-5 8,19-6 0,19-3 40,15-1-39,12 0 29,10-1 2,25-12-18,22-5-27,17-6 13,10 1 0,11-1-1,-2 3 9,-1 2-8,-4 2 0,-12 4 5,-13 4-5,-19 5 0,-17 2 0,-16 2 0,-11 0 0,-7 0 0,-27 14-6,-21 3 22,-19 8-26,-15 0 10,-11 0-1,-6 0-22,-1-2 7,5-2-122,9-4 39,11-6-231</inkml:trace>
  <inkml:trace contextRef="#ctx0" brushRef="#br0" timeOffset="59334.4414">16504 5504 492,'0'0'9,"-100"-30"-2,48 18 6,-3 0-16,0 2 3,-2-2 0,-7 0 3,-4-1-3,-4 1 0,-8-1 15,-6 4-3,-4 1-4,-9 3-8,-2 3 0,-5 2 23,-4 0-21,-3 0-2,-2 0 23,-6 3-23,-1 1 27,-5 2-27,-3 1 4,-4 3 33,-5 0-32,-3 1 11,-4-1-8,-6 1-8,-2 2 13,-3-1-13,-2 2 0,-3-2 11,-2-4-2,-6-2-9,1-1 3,-3-2 2,-8-2-5,-2-1 0,-12 1 0,-2-1-2,-6 0 2,-6 0 0,-4 0 0,-8 0 8,-3 5-12,-1 1 4,-3 3 0,-2 2-2,-2 2 2,-2 0 0,-4 4-3,-4 1 13,-3 3-10,1 1 0,1 1 0,3 2-2,6-2 2,7 0 0,5 0-5,9 0 18,5-2-15,2 0 2,5-2 0,2-1-5,-2 0 5,7 2 0,6 0-7,4 1 22,7-1-16,-2 3 1,4 0 0,4 1-8,0 2 8,1 2 0,-3-1-5,-1 1 21,4 1-19,10-6 3,2-3 0,4-2-8,5-4 8,-2-1 0,9-1-5,7-3 24,6 0-27,9 0 8,-1-3 0,1 1-6,-1-1 6,-1 1 0,6 1-5,1 2 24,2 0-28,1 1 9,-1 0 0,-4-1-6,3 0 6,0-2 0,5-3-4,9-1 25,9-3-30,6 1 9,6 0 0,3 0-8,7 3 8,0-1 0,6 3-5,7-1 27,10 1-31,7-1 9,12-1 0,6-1-7,4 2 7,8 2 0,2 2-10,4 6 29,2 5-33,0 8 14,0 5 0,16 8-10,4 4 10,3 7 0,9 8-6,0 6 28,4 13-30,0 9 8,3 10 0,-2 7-3,1 1 3,1 4 0,-1 2-3,1 4 24,-4 5-28,-2 2 7,0 3 0,-4 2-19,3 2 19,0 4 0,-3 11 1,4 4 17,0 5-18,4 2 0,4-12 6,5-1 2,-1-2-8,0-4 0,-6-5 23,0-7-11,-1-10 3,-1-6-15,-1-5 0,-1-2 17,-1-2-17,-2 1 0,-3 1 8,-4-3 14,0-9-13,-4-4-9,1-8 0,-1-5-8,-1-6 8,3-3 0,2-7-4,-2-4 29,2-8-37,2-3 12,-2-8 0,-2 0 0,2-5 0,-4-2 0,1-3-12,4 0 29,0-5-22,2 2 5,1-4 0,8 0-5,2-1 5,3-3 0,6-1 8,11-4 14,8-2-28,10-3 6,7-2 0,8-2-6,7 0 6,8 0 0,12-2-3,8-4 25,14 2-32,5 0 10,9 1 0,2 1-9,11 1 9,10-1 0,8-2-2,10-2 23,6-5-29,10 0 8,14-4 0,7 0-7,9 1 7,11-2 0,6-1 7,5 1 3,6-3-8,2 2-2,-1 3 0,2 0 0,-4 2 0,1 0 0,-4-3 0,0-4 16,0-4-13,-4-8-3,0-4 0,-5-4 24,-2-4-18,-4 0-3,-1-2 9,-4 1-12,-4 1 13,-6-1-13,-6-1 0,-9 1-3,-9 2 3,-16 3 0,-13-2 0,-17 0 0,-14 0-9,-16-2 0,-16 0 9,-13-3-3,-15 1 4,-16 0-1,-9-5 0,-10-4 2,-8 0-1,-6-3-1,-4-2 0,-3-3 10,-7-3 0,-2-6-10,-3-5 7,-2-5-4,1-4 3,-2-5-6,1-6 0,-1-2 15,-1-4-13,1-5-2,1-2 6,1-8 2,0-7-12,4-11 4,-4-5 0,-2-5-3,-1-6 16,-4-3-13,-5-10 15,-4-9 1,-7-1-32,0 5-6,-11 6 22,-10 9 10,-9 6-10,-4 8 0,-2 12 3,-2 15 11,3 17-14,5 10 0,5 10 0,3 7-10,1 10 10,1 8-5,0 10 3,-1 6-34,2 8 18,0 10-64,-4 11-66,-6 6 8,-9 6-192,-10 16 138</inkml:trace>
  <inkml:trace contextRef="#ctx0" brushRef="#br0" timeOffset="61832.7774">3312 7604 355,'0'0'35,"0"0"30,-62-24-4,51 20-5,1-1 42,7 2-31,2 1-50,1 1 81,0 0-95,0 0-3,9-5 6,21-3 13,20-11-16,30-12-3,24-15 0,21-11 26,14-11-26,13-2 0,1 0 2,-7 5 19,-11 4-35,-24 10 14,-23 12 0,-28 13-7,-24 18 7,-18 9-12,-17 9-19,-4 22-147,-24 12 48,-14 5-227</inkml:trace>
  <inkml:trace contextRef="#ctx0" brushRef="#br0" timeOffset="62266.514">3817 8579 826,'0'0'62,"0"0"-14,0 0-38,0 0 25,0 0-35,0 0 0,20-25-6,17-12 6,18-14 0,18-10-6,12-4 28,9-1-31,4 1 9,-8 6 0,-9 6-10,-10 11 10,-17 10 0,-14 10-5,-13 11 28,-12 9-46,-9 2 9,-6 23-162,-10 13 5,-22 10-231</inkml:trace>
  <inkml:trace contextRef="#ctx0" brushRef="#br0" timeOffset="63047.1094">3774 10341 649,'0'0'54,"0"0"-7,0 0-26,0 0-4,61-34-16,1 1-1,20-9 0,13-12 38,10-5-30,6-6 5,-1-3 14,-4 2-19,-10 5 2,-9 7-10,-15 12 0,-15 10 3,-15 12-3,-15 11 0,-14 7-7,-11 2-2,-2 13-32,-7 14-30,-15 11 15,-12 7-24,-5 3-301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23:28:04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7956 3902 531,'-121'-5'10,"-8"5"-9,-9 21 5,-15 8-12,-16 8-1,-11 7-19,-8 3 22,-6 5-68,-4 2 69,-5 2-13,6 5 21,7 3-5,13-1 0,9-1 9,7 0-2,8-2-7,14 3 0,15-2 31,19 0-19,20 0-12,19 2 11,21-1 2,21 5-14,24 3 1,17 5 0,33 4 11,28-1-3,28 1-8,30-6 5,33-9 8,28-12-11,23-20-2,27-20 0,22-12 15,8-25-12,13-18-3,0-14 0,-11-10-2,-8-10-15,-15-6 14,-14-8 3,-15-1-1,-19 1 12,-15 0-3,-25 0-1,-21 0 48,-23 7-14,-31 7-41,-35 16 2,-36 15 2,-22 13 7,-43 13-22,-25 14 11,-23 6-21,-15 21 8,-1 9-36,5 9-45,12-2-129,19 0 84</inkml:trace>
  <inkml:trace contextRef="#ctx0" brushRef="#br0" timeOffset="765.9937">11138 5705 180,'0'0'17,"0"0"674,0 0-690,84-38-1,9 20 0,37 0-5,33 0 5,29 1 0,16 6-4,5 3 13,-4 5-18,-6 1 3,-5 0 6,-1 0-10,-9-4-4,-5-1 14,-18 1 1,-13 0 3,-13 1-8,-18 3-3,-14 2 7,-14 0-10,-18 7-237,-21 0-202</inkml:trace>
  <inkml:trace contextRef="#ctx0" brushRef="#br0" timeOffset="2256.8966">19980 5461 110,'-62'0'501,"10"0"-432,15 0-68,18 0 2,11 0 68,8 0-70,24 0-1,26 0 11,26 2 1,35-2-6,32 0-6,36-5 0,29-4 7,15-3-6,3 8-1,-6 2 18,-19 2-9,-19 0-3,-27 0-6,-26 0 0,-24 0-8,-21 0 8,-20 2 0,-19 5-7,-27 3 1,-18 1-199,-33-1-285</inkml:trace>
  <inkml:trace contextRef="#ctx0" brushRef="#br0" timeOffset="4140.8859">1853 6656 448,'0'0'120,"0"0"-120,80-38 0,2 19 9,40-6 11,49-4-8,38 4 37,24 10-43,17 15 24,9 9-30,3 29 0,12 9-8,7-2 8,11-9 0,6-14 0,9-14 13,-12-8-40,-19-2 27,-12-14 0,-25-3-3,-19-4 5,-19-4-2,-26-2 31,-16-1-25,-24 3 38,-28 2-44,-25 7 0,-30 4 3,-23 6-3,-22 4 0,-7 3 0,-26 1-10,-18 0-111,-15 0-251</inkml:trace>
  <inkml:trace contextRef="#ctx0" brushRef="#br0" timeOffset="14913.1646">11073 9051 54,'0'0'24,"-80"-46"120,35 18 10,-7 1-120,-6 1 96,-7 4-129,-8 2-1,-6 4 4,-8 3-4,-10 1-6,-14 1 6,-12 2 0,-10 5-4,-12 4 4,-8 0 0,-11 13-6,-10 5 9,-7 7-3,-11 2 0,-1 5 0,1 1 0,2 0 0,2 1 0,1 0 6,9 1 5,10 4-5,9-1 0,9 0 10,7 3-10,8-2-6,8 3 0,18 2 3,11 2-3,18 4 0,16-2-3,10-2 16,13-2-29,11 1 16,17 5 0,11 6-13,4 5 13,27 2 0,17 6-6,17 4 19,17 0-18,27 2 5,25 0 0,27-5 13,23-9-10,18-13-3,23-15 0,21-16 4,17-15 1,12-2-5,3-13 0,-3-11 5,-7-1-2,-2-6-3,-8-1 0,-4-3 0,-2-1 15,-4-1-7,-3 1 9,-6-1 45,-7-3-60,-12-3 17,-16-3-19,-15-4 4,-14-3 0,-24-5-3,-15-5-1,-20-5 42,-14-7-40,-18-7 12,-19-5-14,-26-1 0,-19-2 21,-18 4-21,-14 2 0,-24 0 14,-17 8-1,-11 7-19,-13 9 6,-14 14 0,-14 10-9,-18 12 9,-22 13 0,-18 11-8,-13 4 16,-6 19-15,-8 8 7,1 7-23,-4 4 11,10 4-32,15 2-7,21-4-19,24-3-1,20-5-14,21-6-120,19-3 8,15-4 187</inkml:trace>
  <inkml:trace contextRef="#ctx0" brushRef="#br0" timeOffset="16140.6046">14727 9149 750,'0'0'12,"0"0"-9,0 0 49,0 0-52,0 0-4,0 0-12,0 0 14,-14 111 2,14-8 2,0 24-1,-6 18 22,-1 2-23,2-7 0,3-11 0,2-9 4,0-6-8,4-11-5,5-10-30,-1-15 7,2-15-182,-1-17 26,1-15-120</inkml:trace>
  <inkml:trace contextRef="#ctx0" brushRef="#br0" timeOffset="16742.8309">14469 9257 936,'0'0'0,"0"0"0,0 0-18,0 0 0,-6-55-54,60 50 66,21-3 12,26-5-15,28-3 9,26 0 0,27 0 5,19 1-2,21 2-3,17 1 0,14-1 2,19-2 0,15 1-2,11 3 0,6 1-3,-2 3 3,-12 2 0,-9 0-2,-9 1 19,-11-4-23,-6 0 6,-10-5 0,-7 0 0,-10-1 0,-10-1 0,-10 2 3,-12 1 12,-9 4-6,-11 4-9,-13 4 0,-15 0 28,-18 10-20,-18 7-8,-19 6 9,-18 6 3,-14 7-15,-11 12 3,-13 15 0,-11 18 3,-12 18 3,-9 14-6,-5 4 3,0-1 5,0-12-13,0-12 5,0-9 0,0-12-5,0-9 5,0-7 0,0-11-3,0-7-16,0-8 7,-13-9-132,-10-10-80,-10-9 61,-9-1-77</inkml:trace>
  <inkml:trace contextRef="#ctx0" brushRef="#br0" timeOffset="17320.2842">15407 10675 896,'0'0'13,"133"-44"-26,-9 16 6,36-3 7,31-6-3,36 0 9,28 4-6,18 2 0,25 7 15,9 11-29,5 5 14,5 8 0,-2 0-4,-7 0 4,-2 0 0,-11-7-12,-11-8 26,-15-7-28,-14-3 14,-18-1 0,-19 3 17,-25 3-14,-29 4-3,-26 4 10,-25 3 8,-26 2-23,-29 3 5,-26 0 0,-20 2 18,-12-2 1,-26 2-2,-28 2-4,-23 0-13,-23 3-21,-21 2-394</inkml:trace>
  <inkml:trace contextRef="#ctx0" brushRef="#br0" timeOffset="29407.4235">10662 7716 87,'0'0'38,"0"0"-25,0 0-3,0 0-8,0-59 21,0 43 22,0 3 445,-2 5-481,0 6 50,2 2-30,0 0-29,0 5-8,0 13-9,0 8 16,2 6 2,5 2 0,1-3-1,2-4 0,-3-8 0,1-10-1,-5-6 2,-1-2-6,-1-1 2,-1 1 3,0-1 5,0 0-5,0 0 0,0 0 7,0 0-5,0 3-4,-6 2-22,-5 2-8,0-1-44,-3-3-143,1-3 121,2 0-53,4-8 20</inkml:trace>
  <inkml:trace contextRef="#ctx0" brushRef="#br0" timeOffset="30339.0984">10787 7703 42,'0'0'43,"0"0"-5,0 0-19,21-66-11,-21 46 528,0 0-521,-8 9 48,-4 5-26,-3 3-20,-7 3 2,-7 7-19,-4 14 0,-2 11-8,3 8 8,6 9 0,8-3-2,9-6-1,9-4-2,0-14 2,6-1-8,9-6 12,7-10-1,3-5 5,6-7-5,6-24 0,-1-17-5,-2-13 4,-4-6-47,-7-6 41,-3 4 7,-1 2 0,-3 0 0,0 8 0,-5 10 2,-4 12-1,-7 16 7,0 11-6,0 9 32,0 1-22,0 18-12,-4 19-12,-6 19 12,6 16 1,2 12 5,2 4-1,0 4-5,9-9 0,4-11-1,1-9 1,-1-15-3,1-5 8,-4-4-10,-2-8-4,-5-10-171,-3-15-368</inkml:trace>
  <inkml:trace contextRef="#ctx0" brushRef="#br0" timeOffset="30632.085">10237 7953 62,'0'0'778,"0"0"-669,0 0-88,0 0 5,0 0-26,0 0-22,-48-25 21,66 25-18,10 8 13,6 7-3,5 1-182,2-3-95,4-4-92</inkml:trace>
  <inkml:trace contextRef="#ctx0" brushRef="#br0" timeOffset="31781.1644">11048 7701 25,'0'0'63,"0"0"-31,0 0 659,0 0-649,0 0-42,0 0-1,81 7 0,-35 12 1,5 4 3,0 9-3,1 1 0,-4 2 0,-7 4 2,-6-2-7,-9-1 5,-7-6 0,-8-9-1,-6-8-6,-4-9-9,-1-4 16,0-4 0,-11-19 0,0-12 0,2-12 0,6-8-2,3-1-1,0 2 3,12 10-1,4 12 7,3 11-12,3 4 5,7 2 1,3 2 0,7 0 1,0 4-1,-2 2 0,-6 5 6,-8 2-14,-9 0 1,-7 0 7,-5 0-4,-2 0-7,0 0 11,0 0 12,0 0-7,0 0 18,0 0-15,0 0 22,0 0-9,0 0-21,0 3-10,3 15-1,5 8 11,4 10 11,1 6-7,2 4-1,-2-2 4,-1-1-7,-2-4 0,-3-4-4,0 0 11,-2-6-14,0-13 1,-2-16-198,-1-13-443</inkml:trace>
  <inkml:trace contextRef="#ctx0" brushRef="#br0" timeOffset="31991.0441">11739 7312 916,'0'0'23,"0"0"-23,0 0-6,0 0 3,0 0-6,0 0-3,2 57 18,18-23-6,5 13 0,2 14-6,-4 2-57,-2-2-534</inkml:trace>
  <inkml:trace contextRef="#ctx0" brushRef="#br0" timeOffset="32372.1143">12114 7670 839,'0'0'82,"0"0"-16,0 0-21,0 0-45,0 0-13,0 0 4,20 36 11,0-1-2,4 1 10,1-3-4,4-4-12,-3-3 0,-3-2 6,-3 0 0,-5-7 0,-4-8 0,-4-4-4,-4-5 12,0-13-8,1-22 11,3-15-10,2-10-2,-2 3-8,-1 8 9,-1 14 4,-2 12 2,-1 11-12,0 10 6,0 2-1,0 12-14,3 14-24,1 10 38,0 5-23,2 0-166,2-5-55,1-10-23,3-10 103</inkml:trace>
  <inkml:trace contextRef="#ctx0" brushRef="#br0" timeOffset="32713.989">12583 7770 539,'0'0'91,"0"0"-54,0 0 13,63-43-2,-47 35-17,-2 2 4,2-1-30,-1 2 6,-5 0-7,0 1-4,-4 0 0,-3-2 1,2-4 4,-2-3-10,-3-4 8,0-2-3,-6 1 2,-8 5 9,0 3-11,-3 7 20,0 3-9,-6 10-3,-1 17-2,3 9-6,7 9 15,8 6-8,6 1-3,11-3-4,17-3 11,13-8-15,8-5 8,12-11-3,13-9 0,16-11-1,10-2-5,3-24-83,-10-9-422</inkml:trace>
  <inkml:trace contextRef="#ctx0" brushRef="#br0" timeOffset="33031.1497">13511 7246 137,'0'0'714,"-36"-89"-710,18 56 4,-1 11 28,4 9-17,3 8 5,0 5 32,-1 8-51,-3 23-5,1 24-18,3 20 18,3 23 12,9 16-12,0 10 0,22 3 4,20-10-3,17-11-2,20-18-76,13-24-358</inkml:trace>
  <inkml:trace contextRef="#ctx0" brushRef="#br0" timeOffset="33540.1297">16834 6899 973,'0'0'158,"64"-59"-155,11 53-6,24 6-1,17 10 4,7 27-6,-7 17 6,-4 18 0,-9 16-9,-11 10 15,-12 14-12,-13 6-2,-17 2 8,-15-6 0,-11-16 0,-13-14 0,-11-16-8,-11-11 11,-26-5-6,-13-7-2,-18-5 2,-16-6 2,-19-14-204,-20-12-238,-13-8 70</inkml:trace>
  <inkml:trace contextRef="#ctx0" brushRef="#br0" timeOffset="34279.2686">13637 7875 645,'0'0'99,"0"0"-82,0 0-10,0 0-2,0 0-5,79-52 0,-62 44 14,-3 3-10,-2 1-1,-3 2-2,-2 0 4,0 1-1,-2 1-4,-1 0 0,-2 0 1,3 0 6,3 0-8,7-3 2,10-5 13,11-9 34,15-10-26,14-11 6,11-12 8,10-9-35,3-4 2,3-2-3,-4 4 0,-10 9 3,-12 6-3,-18 14-19,-23 15-45,-20 17-111,-9 7-172</inkml:trace>
  <inkml:trace contextRef="#ctx0" brushRef="#br0" timeOffset="34712.7258">15043 7938 752,'0'0'74,"0"0"-60,0 0 7,0 0-14,0 0 23,0 0 5,-7-8 15,55-32 4,30-23-31,38-16-12,25-6 1,15 4-11,2 6-1,-12 1-11,-20 8 11,-26 10 0,-29 17-9,-28 18 3,-28 21 3,-15 8-61,-30 26-96,-26 11 43,-14 6-481</inkml:trace>
  <inkml:trace contextRef="#ctx0" brushRef="#br0" timeOffset="35138.2722">16335 7978 1153,'0'0'15,"-6"-68"-3,57 28-6,25-6-12,21-5 0,10 4 6,1 4 2,-1 6 2,-8 5-8,-11 8 4,-13 7-7,-17 12-11,-20 5-184,-25 4-116,-13 16-235</inkml:trace>
  <inkml:trace contextRef="#ctx0" brushRef="#br0" timeOffset="37240.168">19144 6748 465,'0'0'29,"0"0"-12,0 0 28,0 0-40,0 0 40,0 0 36,-7-58-44,-3 56 14,-5 2-40,-10 0 0,-14 15-12,-16 12 1,-18 12 0,-15 11 0,-10 5 12,2 4-16,6-3 4,12-7 0,15-10 4,12-5-4,15-8 0,13-6-4,11-6 4,11-5-2,1-6-22,14-3-67,13-22-236</inkml:trace>
  <inkml:trace contextRef="#ctx0" brushRef="#br0" timeOffset="37650.1479">18545 6750 618,'0'0'71,"0"0"-45,0 0 37,0 0-38,-71-27-14,49 32 23,-10 20-26,-9 21-2,-9 21-3,-5 15 3,6 9 13,8-4-19,13-15 0,14-9 1,13-13 8,1-12-10,17-11 1,9-7 0,9-12 18,12-8-17,9 0-1,6-13 21,4-6-15,-2-3-3,1-1-3,-4 3 0,-7 6 1,-9 4-1,-12 5 0,-11 5-3,-10 0 3,-12 17-8,-1 9-22,-29 4-149</inkml:trace>
  <inkml:trace contextRef="#ctx0" brushRef="#br0" timeOffset="41587.1161">20120 7869 659,'0'0'49,"0"0"-34,0 0-11,0 0 30,0 0-23,0 0 21,-34-33 14,34 27-43,0-2 7,15-2-10,20-4 0,19-7 12,28-5-7,33-8-5,31-11 25,28-8-23,25-6 19,12-3-14,2 0-1,-8 5 0,-27 2-6,-30 7 0,-34 8 0,-30 6 7,-25 7-13,-22 10 6,-14 5 0,-14 6-1,-7 4 1,-2 2 0,0 0-7,-17 0 16,-16 4-18,-11 12 7,-8 6 2,-1 3-2,3 5-77,1-3-125,1-5-150,2-2 69</inkml:trace>
  <inkml:trace contextRef="#ctx0" brushRef="#br0" timeOffset="66659.9322">3216 8558 603,'0'0'29,"0"0"-13,0 0 17,0 0-33,0 0-4,0 0-1,0 0-46,-18-2 38,34 2-1,0 9 28,2 1 17,0-2-22,-7-6-1,-1-2-9,-3 0 1,-3 0 0,-4 0 23,0 0-19,-2 0 62,-14-4-4,-3-4-42,-5 1-29,1 1 9,3 2 0,3 2 14,7 2-13,2 0 6,2 0-7,1 4-16,0 10 11,5 0-14,0 2 19,0-3-9,13-7 9,2-1-2,1-4 2,-1-1 0,-5 0-9,-1-2 9,-3-3 0,-4 0 8,-2 2 1,0-1-9,0 3 17,0 1-4,-4 0-13,-5 0-21,5 10-49,1 10 48,3 2-35,7 1-29,18-6-34</inkml:trace>
  <inkml:trace contextRef="#ctx0" brushRef="#br0" timeOffset="67355.5306">4176 8283 629,'0'0'40,"-68"-21"-36,34 13 23,0 2 4,-2 2-25,-1 4 9,-4 0-15,-5 7 0,-1 14 17,-1 7-15,0 10-2,5 7 0,6 4 0,8-2-4,14 2 4,9-2 0,6-6-9,8-4 9,14-14-4,8-15-6,8-8 3,4-21-5,3-19 10,7-13 2,-2-11-5,-2-8 3,-3-9 2,-6-2 5,-9-2-3,-7 5 2,-8 13-4,-10 11 0,-5 16 4,0 11 7,-11 10-11,-1 11 6,3 6 17,0 2 3,0 23-26,0 22-11,0 25 4,0 21 13,8 10-6,1 2 0,15-8 0,19-16 6,11-15-6,8-17 0,-1-14-8,0-15 8,-2-16-2,5-9-4,-1-28-31,-2-15-219,-6-12-50,-9-9 169</inkml:trace>
  <inkml:trace contextRef="#ctx0" brushRef="#br0" timeOffset="67547.4202">4663 8031 643,'0'0'138,"0"0"-138,0 0-6,0 66 3,0-18 3,3 5 5,5 3-5,2 0 0,3-3 6,4 0 5,1-3-11,-1-4 0,0-6 2,-4-8 4,-4-10-6,-3-16-66,-6-8-269,0-29 15</inkml:trace>
  <inkml:trace contextRef="#ctx0" brushRef="#br0" timeOffset="67732.0541">4522 7865 792,'0'0'47,"0"0"0,0 0-31,0 0-16,0 0-11,0 0-5,39 96 16,-6-38-4,2 7-4,4-2-166,-3-12-391</inkml:trace>
  <inkml:trace contextRef="#ctx0" brushRef="#br0" timeOffset="68105.3543">4967 8135 1053,'0'0'8,"0"0"2,0 0-10,0 0-14,0 0-8,99 63 22,-46-27 0,-5 1-19,-7-3 17,-9-3-7,-8-6-5,-7-6 14,-9-7-12,-3-7 11,-5-2 1,0-3 15,-16 0-14,-7 0 20,-6-8-19,-3-11 3,2-9 0,7-6-5,9-8 0,10-8-1,4-6 4,10 0-3,14 3 0,6 6 0,6 10-7,8 8 7,4 7-29,5 7 25,-1 8-198,-7 7-85,-14 1-149</inkml:trace>
  <inkml:trace contextRef="#ctx0" brushRef="#br0" timeOffset="70160.0894">4875 8049 623,'0'0'130,"0"0"-114,0 0 0,0 0 50,0 0-66,0 0 0,-34-47-16,53 65 5,8 18 6,9 12 5,9 13 0,9 7 7,2 2-7,3-6 0,-2-9 1,-8-14 2,-5-14-3,-5-13 0,-9-10 3,-1-4 24,-4-19-26,-2-18-1,-1-14 58,-6-12-55,-5-8 2,-6-7-5,-2-3 5,-1-1-13,2 7 8,1 18-14,-3 20 13,2 18 2,-3 18-2,3 1-16,3 20-5,2 13-3,3 12 18,2 6 3,1 3-14,6-5-138,2-9-49,1-11-94,0-16 225,-3-11 10,-6-2 64,-6 0 83,-2-9 5,-6-2 53,0 2-13,-1 1-65,0 3 45,0 3 41,0 2-101,0 0-34,0 0 10,4 0-24,5-2 0,7-1 0,12-7 1,3-5 5,4-4-6,2-3 0,1-5 1,-6 0 5,-2-2-6,-8-4 0,-8-2 4,-11-2-5,-3 2 1,-10 2 0,-8 12 11,-5 7-1,1 11-10,-2 3 0,-1 15 1,1 18-18,3 7 17,7 12-5,8 2 2,6 1 6,4 2 2,20-3-5,11-5 0,10-4 11,8-9-11,8-8 0,1-11 18,4-11-13,2-6-10,0-7-17,-4-17-40,-12-9-213</inkml:trace>
  <inkml:trace contextRef="#ctx0" brushRef="#br0" timeOffset="70458.8846">6456 7120 803,'0'0'11,"0"0"126,0 0-105,0 0-31,-60 45-2,45 29-3,2 25 4,7 19 0,6 15 4,13 8 16,23 2-20,13-5 0,12-20-20,14-20 20,15-29-78,11-29-86,11-28-65,1-17-152</inkml:trace>
  <inkml:trace contextRef="#ctx0" brushRef="#br0" timeOffset="70802.5421">8161 6609 1028,'0'0'0,"0"0"0,102-53-10,-45 51 10,-2 2-10,2 20-6,-3 12 9,0 7 0,6 12 14,1 7-11,3 14 7,-1 13-3,-4 6 7,-5 11-7,-11-4 0,-13-3 0,-15-1 1,-15-6-2,-3-3 0,-32-8-35,-16-14-386,-8-19-47</inkml:trace>
  <inkml:trace contextRef="#ctx0" brushRef="#br0" timeOffset="74013.2297">9754 6008 125,'0'0'440,"-104"-8"-426,44 8-6,-6 12-16,-11 7 8,-5 3 0,-15 2-5,-13 1 1,-15 4 4,-9 4-1,-14 3 5,-18 9-8,-21 6-19,-22 7 23,-12 0-10,-9-1 8,-7-4 2,-6-3-3,-1-1 11,-6 6-8,-9 5 5,-1 13 3,-10 10-12,-12 9 4,-8 11 0,-1 3-2,-7 1 4,4-1-2,19-4 5,11-6 2,18 1-6,20-7-1,20-8 0,24-9-3,24-14 14,24-9-11,16-8 12,13-7 4,14-9-20,16-10 4,18-5 0,18-7 27,19-4-26,9 0 71,8 0 13,3 0-55,0 0-28,0-2-2,5 0 0,8-1-14,-1 1 15,3 1-1,0 1 0,-2 0 8,3 0-27,-2 10 18,0 5 1,4 12-10,2 17 10,1 17 0,3 21-2,4 27 14,1 19-13,4 17 1,5 3 0,4-10 0,5-10 0,3-13 0,5-13-3,-3-16 10,0-15-23,-1-16 15,-2-15 1,2-12-23,5-10 23,6-6 0,6-7-3,9-5 15,10 0-19,13-11 7,17-8 0,14-3-2,28-6 4,30-3-2,23-2 6,23 1 14,17-1-29,14 1 9,11-1 0,13-1-7,3-7 7,3-12 0,3-14-4,1-15-4,-5-15-10,-14-9 17,-6-13 1,-18-4 0,-16 3 11,-14 4-11,-22 14 39,-23 15 2,-18 11-16,-24 14-25,-27 14 0,-27 13-5,-31 14 7,-25 10-4,-23 6-1,-7 5-39,-23 0-1,-13 0-75,-10 4 61,-6 5 24,-3-4-213,-2-1 64</inkml:trace>
  <inkml:trace contextRef="#ctx0" brushRef="#br0" timeOffset="76090.2305">8739 6353 536,'0'0'15,"0"0"70,0 0-72,0 0 23,-2-55 8,2 51-34,0 1-3,0 1-7,0 0 4,0 2 11,7 0-15,6 0 0,11 24-15,10 28 21,9 36-6,4 39 4,-1 47-2,-8 31 53,-3 18-55,-1 0 0,4-18 18,10-21-17,8-24-1,2-25 0,-2-33 4,-8-27-11,-10-23 7,-10-18 0,-9-13-2,-8-9 8,-6-7-6,-5-2 0,0-3 10,0 0 0,-10-12-10,-16-15-545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0-09T11:09:11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10464 11642 86,'0'0'13,"0"0"488,0 0-474,0 0-17,0 0-8,0 0 15,0 0 2,0 0-13,-23-4 5,23 4-7,0 0 3,0 0 2,0-1-4,0 0-3,0-3 3,12-7-5,10-5 5,13-11-2,15-8 2,20-11-3,26-16 0,26-17-1,30-19 4,24-13-5,27-14 0,22-6 2,18-9-2,13-8 0,13-7-1,5 1 2,-1 4-1,-3 6 0,-11 10 0,-15 3 3,-22 9-2,-24 12 0,-30 17 3,-27 17 2,-31 20 6,-30 16-12,-30 16 3,-26 10-1,-16 11-2,-8 2 2,0 1 6,-5 0 20,-13 11-28,-14 11-3,-9 5-65,-5 2-128</inkml:trace>
  <inkml:trace contextRef="#ctx0" brushRef="#br0" timeOffset="391.2088">14293 9125 918,'0'0'183,"0"0"-183,0 0 0,0 0-25,0 0 5,0 0 20,86-49 0,-48 45 0,7 1 0,3 0 4,2 3-4,1 0 0,-6 9-7,-6 9 7,-5 5-1,-7 6-5,-9 4 1,-7 5-1,-11 4 4,0 1 1,-13-2 1,-13 1 0,-7 1 2,-10 2-2,-13 7 0,-7 1-1,-8 1-25,-6 1-107,-4-3-186,-3-6-118</inkml:trace>
  <inkml:trace contextRef="#ctx0" brushRef="#br0" timeOffset="658.7494">9893 11715 20,'0'0'21,"0"0"-21,0 0-13</inkml:trace>
  <inkml:trace contextRef="#ctx0" brushRef="#br0" timeOffset="1483.6109">10214 11341 39,'0'0'651,"0"0"-633,0 0-18,0 0-37,0 0 17,-28 78 20,13-31 0,-1 10 7,-4 6 12,0 4-3,-1-5 1,0-5 14,7-10-15,2-8-12,4-7 3,4-7 2,3-9-3,1-5-6,5-6 0,17-5 3,13 0 4,15-11 3,9-14 4,16-6-10,7-10 1,9-3 6,7-5-8,6 0 3,-1 5-6,-8 6-2,-15 15 2,-19 12-4,-24 11-47,-26 7-446</inkml:trace>
  <inkml:trace contextRef="#ctx0" brushRef="#br0" timeOffset="9709.6778">12514 7978 829,'0'0'32,"0"0"-20,0 0 5,0 0-11,0 0-6,0 0-2,0 0 2,10 4-11,-3 37 11,6 9 0,1 9 8,0 1-6,0 0-2,-3-1 0,-2-6-2,-2-3-8,-3-5 3,-4-9-62,0-10-216,0-14-103</inkml:trace>
  <inkml:trace contextRef="#ctx0" brushRef="#br0" timeOffset="10113.9634">12460 7935 211,'0'0'748,"0"0"-745,0 0-2,0 0 0,0 0 6,-13-64-4,44 41-3,17-5 0,12 0 5,6 4-4,3 2-1,0 3 0,-4 4 0,-6 4 0,-10 3 0,-15 4 0,-9 4-2,-8 0 1,-7 7-1,-3 14 1,-2 12 1,-5 8 3,0 8-1,0 2-1,-2 0-1,1 2 2,1-1 0,0-1 0,0-1-2,5-4 0,2-4-4,3-4 2,0-7-19,-1-6-130,-4-7-249,-3-11 137</inkml:trace>
  <inkml:trace contextRef="#ctx0" brushRef="#br0" timeOffset="10394.4496">12708 8519 126,'0'0'871,"0"0"-864,0 0-7,0 0-29,0 0 21,0 0 8,57-43 6,-13 24-2,7-1-2,7-3 6,0 1-8,-1-1-1,-6 5-2,-10 3-33,-16 4-296,-15 2-39</inkml:trace>
  <inkml:trace contextRef="#ctx0" brushRef="#br0" timeOffset="13074.9754">12934 8125 49,'0'0'434,"0"0"-331,0 0-48,0 0 6,0 0-2,0 0-16,-7 0 5,7 0-20,9-3-26,16-7 15,15-7-17,15-5 4,13-3-4,5 0 2,5-3-2,2 0 0,3-3 0,-1 2-5,-4-1-6,-7 1-205,-15-2-102</inkml:trace>
  <inkml:trace contextRef="#ctx0" brushRef="#br0" timeOffset="13428.7848">13575 7680 752,'0'0'0,"0"0"32,0 0-31,0 0 6,0 0 27,0 0-4,-53 0-2,54 0-28,16 0-1,9 0 0,6-1 2,6-1 5,0 2-6,-3 0 2,-1 0 1,-6 11-3,0 2-1,-4 4-1,-7 6 4,-5 4-1,-5 0-1,-6-2-4,-1 1 3,0 1-2,-9 1 3,-5 0 5,4-6-4,2-3-2,3-2 0,3 0-11,2 2-64,0-3-133,1-8-277</inkml:trace>
  <inkml:trace contextRef="#ctx0" brushRef="#br0" timeOffset="13910.9723">14079 7689 831,'0'0'25,"0"0"-16,0 0 0,0 0 3,0 0-9,0 0 1,-17-14-4,19 24 0,6 8 5,3 6 7,4 3-2,-3-4-3,5-2-6,2-7 0,2-6 0,8-3 1,9-5 7,11-5 11,15-17 2,13-12-10,14-7 14,7-4-8,3-3-18,-7 1 2,-10 2-1,-13 3 0,-14 6 1,-11 6-1,-12 9 0,-14 10 0,-9 6-1,-9 5 0,-2 0-1,0 5-11,-13 15-16,-13 11 25,-14 15-17,-14 8-171,-12 4-316,-8-1 221</inkml:trace>
  <inkml:trace contextRef="#ctx0" brushRef="#br0" timeOffset="14578.6153">13042 8392 64,'0'0'58,"0"0"216,0 0-138,0 0-100,0 0-9,0 0 33,-7-7 3,7 6-2,0 1-14,0 0-27,6 0-19,16 7 2,15 10-3,16 5 9,12 0-5,12-4 1,8-3 1,10-5-3,3-4-2,-2-4-1,-4-2 1,-9-2-2,-13-11-7,-11-5-29,-19-1-344</inkml:trace>
  <inkml:trace contextRef="#ctx0" brushRef="#br0" timeOffset="14919.302">13716 8395 890,'0'0'60,"0"0"-60,0 0-2,0 0-10,0 0 6,0 0 4,30 12 1,4-5 1,6 3 8,4 1-8,0-1 0,-4-1 1,-5 3-1,-5 0 0,-6 3-1,-10 0 1,-3 2 0,-5 1 0,-6 0-2,0 4 1,-1 1 1,-11 1 1,-2-1 1,-1-3-2,2-2 1,3-3 1,1-2-4,2 1 1,3 1-8,2-2-95,1-6-226</inkml:trace>
  <inkml:trace contextRef="#ctx0" brushRef="#br0" timeOffset="15349.6088">14413 8463 1003,'0'0'37,"0"0"-33,0 0-4,-44 55 1,40-40-4,2-3 6,2-2-2,4 2 4,12-2-1,4 0 3,10-3 3,7-7-10,10 0 9,10-13-6,7-14 2,9-10 2,9-8-7,2-9 0,0-6 2,-9-2-2,-11-3 2,-10 8 1,-10 12-3,-15 13 1,-10 15-1,-10 10 1,-7 6-5,-2 1 3,0 1-11,-2 21-21,-13 8 24,-9 13-27,-6 3-191,-6-3-267</inkml:trace>
  <inkml:trace contextRef="#ctx0" brushRef="#br0" timeOffset="17293.5964">16368 6989 445,'0'0'56,"0"0"-15,0 0-3,0 0 20,0 0-6,-12-57 3,12 55-6,0 1 8,0 1-26,0 0-15,0 0-16,0 17-4,0 11 4,0 11 2,0 6-2,0-1 2,0 2-1,0 1-2,0-2-4,0 0 0,0-6-104,0-10-185,0-15-166</inkml:trace>
  <inkml:trace contextRef="#ctx0" brushRef="#br0" timeOffset="17650.6241">16308 6916 1028,'0'0'7,"0"0"-7,0 0-3,0 0-7,65-59 5,-10 34 5,7-1-4,6 2 4,-1 1 0,-6 9-3,-8 5 3,-11 8-3,-10 1-1,-9 5-7,-5 12 10,-6 6-4,-6 7-1,-5 6-6,-1 6 12,0 7 0,0 1-1,-3 1 1,-2-3 0,3-4 0,-4 0-1,3 0-3,-1 1-19,-1-4-103,-2-9-181,-2-8-19</inkml:trace>
  <inkml:trace contextRef="#ctx0" brushRef="#br0" timeOffset="17872.9737">16359 7405 1066,'0'0'30,"0"0"-30,0 0-20,97-57 18,-22 21 0,9-6-3,8 2 4,0 1-9,-9 6-63,-15 4-85,-22 4-241,-19 3 217</inkml:trace>
  <inkml:trace contextRef="#ctx0" brushRef="#br0" timeOffset="18313.9917">17133 7041 73,'0'0'793,"0"0"-709,0 0-71,0 0-9,0 0-4,46-56 5,8 14 1,19-2-3,13-4-1,3 2 0,-4 0 2,-11 6-4,-11 7-2,-15 8 2,-14 7 0,-14 8 0,-11 6 0,-8 4-3,-1 0 0,-5 2-32,-18 15-10,-9 6 23,-6 5-65,-3 2-66,0-3-7,6-1-124,7-5 167</inkml:trace>
  <inkml:trace contextRef="#ctx0" brushRef="#br0" timeOffset="18985.3514">16933 7337 20,'0'0'102,"0"0"543,0 0-546,0 0-81,0 0-9,0 0-9,-22 0-9,54 0 9,20 0 4,23 0 4,19 0 1,19 0-2,4 0-4,10 4-6,1 3 3,-1 1 0,-9-2-1,-15-4 1,-19-2 0,-20 0 1,-19 0 0,-18 0-2,-13 0 1,-14 0-10,-2 4-313,-23 0-68</inkml:trace>
  <inkml:trace contextRef="#ctx0" brushRef="#br0" timeOffset="20545.9788">19885 6807 920,'0'0'65,"0"0"-46,0 0-19,0 0-14,0 0 11,0 0 3,0 0 6,0 86 3,12-40-7,3 4 4,-2 2-6,-3 1-1,-4 6-5,-6 3-15,0-1-52,0-10-156,-5-16-251</inkml:trace>
  <inkml:trace contextRef="#ctx0" brushRef="#br0" timeOffset="20925.9727">20143 6861 1098,'0'0'0,"0"0"-15,0 0-47,-46 80 9,24-42 30,0-3-16,-2 0 23,1-7 16,5-9-2,7-4 2,4-9 1,4-3 1,3-3-4,0 0 2,0 0 0,0 0-8,3 0 7,10-6 1,2 1 0,5 5 1,3 0-1,6 2 1,2 14 3,4 4 1,2 1-4,-1 1 1,1 1-4,-2-1 3,-3 2-2,-2-1 1,-5-3-8,-4-6-409,-4-10-1</inkml:trace>
  <inkml:trace contextRef="#ctx0" brushRef="#br0" timeOffset="21637.2752">20848 7287 78,'0'0'811,"0"0"-714,0 0-85,0 0-12,0 0-4,0 0-1,14-9-12,-4 13 15,0 6 0,4 3 1,-2 4-5,-3 3 2,-3 4 1,-6 1-4,0 0 6,-3-1-4,-7-3-3,1-3 0,2-5 8,4-2-4,1-2 4,2-2 3,0-3-3,10 0 0,12-4 8,9 0-8,8 0 8,5-10-8,2-2 0,-1 2 0,-9 1 0,-9 4-7,-15 1-129,-12 1-344,-2 0 166</inkml:trace>
  <inkml:trace contextRef="#ctx0" brushRef="#br0" timeOffset="22042.9454">20793 6842 924,'0'0'19,"0"0"1,33-68-20,6 36 5,12-7-4,5 1-1,4 4 3,1 5-3,-2 3 0,-4 4 0,-7 4 0,-6 2-2,-9 3-36,-10-1-213,-9 0-141,-12 0 182</inkml:trace>
  <inkml:trace contextRef="#ctx0" brushRef="#br0" timeOffset="22347.7811">21117 6371 916,'0'0'32,"0"0"-1,0 0-29,0 0 2,0 0 9,0 0-13,4-33 3,30 24-3,10 2 0,9 1-3,0 1 1,0 3 2,-4 2-2,-5 0 0,-9 5 2,-9 5-6,-7 4 1,-10 3 3,-7 4-10,-2 3 12,0 1-6,-14 3 7,-1 0-1,-1 3 2,-1 0-2,3 2 0,0 0-4,1 2-16,0-3-174,0-6-421</inkml:trace>
  <inkml:trace contextRef="#ctx0" brushRef="#br0" timeOffset="22678.9981">21546 7285 868,'0'0'141,"0"0"-120,0 0-21,0 0 1,93 11 1,-46-8 2,0 0-4,4 2 0,-3-2 3,-1 1-3,-1-2-1,-4 0-26,-4-2-193,-7 0-278</inkml:trace>
  <inkml:trace contextRef="#ctx0" brushRef="#br0" timeOffset="23047.9402">22040 7129 238,'0'0'942,"0"0"-876,0 0-66,0 0-9,0 0 8,0 0-15,-42-13 8,43 27-6,16 6 14,12 5 0,11 5 0,6 3 0,3-1-2,0-3-8,-10-4-4,-5-1-16,-6-3 9,-10-4 14,-6-4-4,-8 0 11,-4-2 0,0 0 2,-12 2 2,-10 1 1,-6 1-1,-8 1 13,-3 0-9,-3-1 7,2 0 1,7-1-12,11 1-2,7 1-2,12 0-7,3 1-41,0-9-308</inkml:trace>
  <inkml:trace contextRef="#ctx0" brushRef="#br0" timeOffset="24230.0104">21110 8605 529,'0'0'295,"0"0"-241,0 0-20,0 0-8,0 0-8,0 0-14,0 0 16,-21-17-20,21 17 11,7 10 6,5 12-6,4 13 4,2 13-15,0 8 3,-2 7-1,-5 4-2,-4 1-44,-3-6-270,-4-12-216</inkml:trace>
  <inkml:trace contextRef="#ctx0" brushRef="#br0" timeOffset="24597.9948">21371 8717 1142,'0'0'168,"0"0"-168,-84-8-15,56 36-68,-1 7-9,-5-2-2,-5-1 4,3-7 59,8-8 31,11-7 0,10-4 17,7-2 14,0 1-30,2 1-1,16 3-3,8-1 3,10 0 10,4 1-9,4 1 0,2-1 6,4-1-5,2-2 3,0 1-5,-4 0 1,-5 3 0,-6 4-1,-10 3-15,-6 0-114,-10-3-359,-11-2 141</inkml:trace>
  <inkml:trace contextRef="#ctx0" brushRef="#br0" timeOffset="25142.3946">21733 9076 1150,'0'0'25,"0"0"-25,0 0-39,0 0-3,0 0 27,0 0 5,20 0-2,-8 10 12,0 3 1,-1 1-1,0 0 0,-3 1-2,0-2-3,-4 1 1,-3-1-4,-1-2 8,0 3-1,0-5-5,-1 1 6,-3-2 1,4-2 0,0-1-2,0-1 1,0 0 0,0 1 0,3 1 0,8-1 0,3 3 1,4 0 2,0 1-6,2 3 4,-2-1-1,-2 3 0,-2-1-1,-2-1 1,-4 2 1,-4 2 1,-4-2-4,0 0 0,-5-3 2,-9-1-1,-6-3-28,-1-2 3,-5-2 20,-2-3 3,-2 0 3,1-11-8,3-5 7,5-8 1,6-6-35,8-7-95,7-3-110,0-1-85,11 3 188</inkml:trace>
  <inkml:trace contextRef="#ctx0" brushRef="#br0" timeOffset="25393.0025">22002 8944 129,'0'0'923,"0"0"-844,0 0-57,0 0-22,0 0 0,0 0 2,105-42-1,-53 31-1,2-1-3,1-1 3,-2-2-2,-2 2-26,-3 1-112,-9-3-106,-9-1-341</inkml:trace>
  <inkml:trace contextRef="#ctx0" brushRef="#br0" timeOffset="25724.2489">22288 8701 126,'0'0'805,"0"0"-698,0 0-105,0 0-2,0 0 0,0 0-2,-18 2 5,39 0 1,9 0-3,7-1 9,5-1-7,-1 3-3,-3 5 0,-6 1 6,-8 4-5,-7 5-2,-7 5-4,-7 2 5,-3 3 0,-3 1-2,-9-1 2,-4-1 2,2-2 2,1-2-8,2-4 1,4-1 2,3-4-10,3-3-116,1-4-134,0-7-245</inkml:trace>
  <inkml:trace contextRef="#ctx0" brushRef="#br0" timeOffset="26261.9937">22985 8923 892,'0'0'140,"0"0"-139,0 0 0,0 0-1,0 0 0,0 0 5,-38 40-3,38-40 9,5 0 1,16 0 5,11 0 4,14-11 0,11-6-13,9-4 0,9-4-7,1 0 4,-6-2-5,-5 0 1,-13 3 0,-14 6-1,-10 5 0,-14 7 0,-8 4 1,-4 0-1,-2 2-2,0 0-7,-2 10-45,-18 14-93,-11 7 12,-8 0-239</inkml:trace>
  <inkml:trace contextRef="#ctx0" brushRef="#br0" timeOffset="29346.9992">22359 9494 1040,'0'0'99,"0"0"-92,0 0-7,0 0-10,0 0 9,84-2 1,-43 7 0,3 1 2,0-1-2,-2-1-1,-4 0-1,-5 2-17,-5-3-49,-4-2-87,-9-1-74,-5 0-434</inkml:trace>
  <inkml:trace contextRef="#ctx0" brushRef="#br0" timeOffset="29653.1381">22689 9497 816,'0'0'153,"0"0"-144,0 0-7,0 0-2,0 0 13,0 0 9,-3 0-7,13 0-11,4 0 3,2 4-3,0 5-4,-1 3 0,0 1 1,-2 2 0,-2 1-2,-6 2 0,-1 0 1,-3 2 1,-1 0-1,0-4 0,0 1-2,0 0 0,0 0 2,-1 2-7,-1-1-41,2-5-150,0-9-253</inkml:trace>
  <inkml:trace contextRef="#ctx0" brushRef="#br0" timeOffset="30065.3576">23176 9635 1187,'0'0'82,"0"0"-81,0 0-1,0 0 0,0 0 4,0 0-6,25-44 2,12 29 0,10-1 0,10-1-1,3 0 1,-2 2-1,-6 3-3,-7 3-1,-7 3 1,-9 1 4,-10 2 0,-5 1-2,-8 2 1,-6 0 0,0 0-12,0 0 1,-10 10-34,-2 1 8,-2 0-33,2 0-52,1-2 74,0-1 21,4-1-9,2-3-14,3-4-84,0 0-194</inkml:trace>
  <inkml:trace contextRef="#ctx0" brushRef="#br0" timeOffset="30749.5965">17703 9373 136,'0'0'835,"0"0"-804,-16-59-24,16 51 24,0 3 5,0 2-12,0-1-12,2 4-12,10 0-3,4 22 3,7 12 3,1 15-3,-5 10 2,-5 8-2,-5 3-2,-5-1-58,-2-10-174,1-16-70</inkml:trace>
  <inkml:trace contextRef="#ctx0" brushRef="#br0" timeOffset="31131.9144">17921 9432 1114,'0'0'59,"0"0"-59,0 0-27,0 0 25,-13 74 1,0-46 1,1-3-6,-2-3 7,4-1-1,0-6 1,3-6-1,4-3 0,2-4-20,1-2-47,0 0 48,0 0-1,0 0 12,1 0 6,12 0-4,4 0 4,6 0 2,2 9 0,2 9 14,2 4-11,2 4-3,-2 0 4,1-4-2,-3 0 0,0-2-2,-4-1 0,0 1 0,-7-1 0,-3-3-72,-8-7-435</inkml:trace>
  <inkml:trace contextRef="#ctx0" brushRef="#br0" timeOffset="31760.4988">18454 9788 1058,'0'0'118,"0"0"-69,0 0-49,0 0 0,0 0 0,0 0 0,2-15 9,1 17-6,3 9-3,2 2 3,3 4-3,3-1 0,-1-1-1,0 2 4,-3-4-4,-3 0 1,-1-2 0,-1-2-1,-2-1 1,1 1 0,-2-1 0,1 2 4,-1 1-6,0-1 2,2-3 0,-1 2-1,1-3 1,1-1 0,-3-3-1,4-1 3,0-1-4,3 0 0,4-3 2,3-8 2,0-4-2,-2 1-3,-1-2 2,-4-1-5,0 1 5,-4 1-6,0-1 7,-3 4-1,-2 2 0,0 3 1,0 3 4,0 1-4,0 2 1,0 0 1,0 1-2,0 0 1,0 0-1,2 0-3,3 3 2,2 14-3,3 9 0,2 3 5,0 5-1,3 0 0,-2 1 0,-3 1-5,-3 2 4,-3-2-119,-4-5-154,0-11-408</inkml:trace>
  <inkml:trace contextRef="#ctx0" brushRef="#br0" timeOffset="32112.8298">18274 9331 788,'0'0'119,"0"0"-65,0 0-49,0 0 1,79-27-3,-40 8 50,2 1-12,5-4-10,1 1-30,4-1 0,-2 2-1,-3 1-4,-7 1-22,-9 1-148,-9 2-243,-11 1-60</inkml:trace>
  <inkml:trace contextRef="#ctx0" brushRef="#br0" timeOffset="32438.1631">18684 9023 869,'0'0'152,"0"0"-105,0 0-32,0 0-14,0 0 18,0 0 7,-3-10-26,15 8 1,8-1 2,10 0-2,5 2-2,-2 1-2,-4 0 3,-3 0 0,-5 0-1,-1 9-1,-4 0-5,-6 4 6,-3 1-1,-6 3-9,-1 3 11,0 1 0,-8 3-1,-2-2 1,1 1-5,1 0 5,0 1-10,1 0-26,1 3-82,1-7-121,4-9-305</inkml:trace>
  <inkml:trace contextRef="#ctx0" brushRef="#br0" timeOffset="32873.005">19228 8862 60,'0'0'16,"0"0"605,0 0-506,0 0-52,0 0-25,0 0-16,-28-8-11,28 9 2,10 10-8,8 8 28,4 0-3,1 2-29,0-4 3,1 1-4,0-1 0,-1-2-2,1-3 1,-1-3 1,1-7 0,-3-2 0,1 0-2,3-11-3,-1-5-20,-2-7-34,-2-2 28,-2 0 31,-2 3 2,-4 6-2,-3 7 0,-3 5-2,-4 4 2,-2 0-21,0 16-206,-14 8-76,-8 7 16</inkml:trace>
  <inkml:trace contextRef="#ctx0" brushRef="#br0" timeOffset="33272.992">19082 9853 970,'0'0'109,"0"0"-109,0 0-7,80 0 6,-41 0 1,7 0 4,3 0-4,0 0 0,-1 0-4,-4 0 4,-7 0-12,-4-2-40,-8 2-8,-6 0-26,-8-1-78,-4-2-106,-7 0-59</inkml:trace>
  <inkml:trace contextRef="#ctx0" brushRef="#br0" timeOffset="33810.8356">19519 9755 68,'0'0'672,"0"0"-515,0 0-112,0 0-14,0 0 6,0 0 4,-4-11-4,4 11-2,0 0-13,0 0-14,0 0-1,0 0-7,4 13 0,5 11-3,2 13 6,1 9-6,-1 6 3,0 1 0,-1-4 1,2-7-1,1-8 0,1-6-4,-3-9 4,-2-6-3,-2-6-2,-4-5 5,1-2-6,2 0 10,1 0-4,-2-2 5,4-6-1,-2 0-1,0-1-1,2 2-2,-2 1 0,1 2-2,2 1 2,-1-1 0,2 1 0,-3 2 0,-1 1-6,-2 0 6,-2 0-2,-1 0-7,1 0 5,-3 5 4,0 5-6,0 3 5,-3 4-4,-7-1 2,-3 1-1,-1 1 2,-1-1 2,1-2 0,1-4-10,1-3 7,1 0-1,2-1-15,0-1-33,0-4-16,0-2-44,2 0-84,-2-6-145,2-15 143</inkml:trace>
  <inkml:trace contextRef="#ctx0" brushRef="#br0" timeOffset="34288.6248">19348 9719 68,'0'0'895,"0"0"-841,0 0-54,0 0-16,0 0-25,0 0 39,5-23-4,18 31 6,7 3 12,4 4-3,2-1-4,2 4 1,0 2-5,-4 2-2,-6 0-2,-5 2-5,-7-1 3,-4-1-15,-3 1-3,-3 0-9,-5 2-2,-1 0 27,0 0 1,-5 3 6,-6-3 4,-3 1-3,-2 0 2,-4-3 7,2-2-3,0-2 1,3-4 5,4-3 11,3-2-24,4-3 0,2-3-23,1-4-93,1 0-306,-1-7 104</inkml:trace>
  <inkml:trace contextRef="#ctx0" brushRef="#br0" timeOffset="36659.3273">19912 10019 951,'0'0'150,"0"0"-132,0 0-12,0 0-4,0 0 7,0 0-9,0 0 1,29 0 9,17 0 0,20-6 4,14-8-4,7-5-7,5-3 1,-6-3-4,-10 1 0,-10 2 1,-13 1-1,-13 6 0,-13 5 0,-9 3 0,-7 4 0,-7 1-3,-4 2-10,0 0-14,-14 18-204,-14 9 0,-12 5-139</inkml:trace>
  <inkml:trace contextRef="#ctx0" brushRef="#br0" timeOffset="122417.6296">5804 8828 771,'0'0'51,"0"0"-49,-62 0 7,54 0-9,3 0-2,4 3 1,1-3-7,0 4-8,0 2 6,0-1 7,12 6-3,9 0 11,10 0-5,13-7 13,24-4 20,27-19-6,26-26 2,26-21-13,14-13 4,4-1-14,3 0-5,-1 1 5,-6 4 17,-13 7-19,-22 10-4,-27 13 0,-26 14-3,-25 13 3,-18 13-1,-19 5-7,-11 15-18,-11 17-45,-26 13-154,-18 8-81,-17 3 20</inkml:trace>
  <inkml:trace contextRef="#ctx0" brushRef="#br0" timeOffset="126268.5684">2327 11034 773,'0'0'6,"0"0"-4,-40-56 2,36 53 3,4 3 4,0 0-11,0 3-8,6 21-2,13 19 5,11 22 1,2 19 6,1 12-2,-2 4 0,-2-7-2,-4-8 2,1-7 0,-5-9 0,-2-8 0,-1-9-4,-2-10-6,2-12-110,-4-14-131,-5-16 48</inkml:trace>
  <inkml:trace contextRef="#ctx0" brushRef="#br0" timeOffset="126659.6891">2174 11076 933,'0'0'0,"0"0"-2,0 0-3,34-58-15,18 24 20,17-10 0,15-6 0,12-2 0,6-1-7,3 3 5,-5 1 1,-8 7-11,-14 8 12,-16 9 2,-15 14-2,-10 7 0,-8 4-4,-3 8 4,-1 14-3,2 14 2,1 10 1,-1 14 3,0 9-2,-2 7-1,-3 6 0,-3 2 2,-5 3 3,-3-2-5,-4-1-1,-3-3-1,-4-5-53,0-9-158,0-15-231</inkml:trace>
  <inkml:trace contextRef="#ctx0" brushRef="#br0" timeOffset="126967.0363">2541 12027 1034,'0'0'12,"0"0"-12,0 0-34,81-72 27,-6 10 6,18-9 1,11-12 0,9-3 1,12 1-1,-2 4-3,-7 10-24,-19 15-8,-26 18 34,-22 18-10,-22 16-11,-16 7-4,-11 23-143,-3 10 40,-19 6-33,-8 1-72</inkml:trace>
  <inkml:trace contextRef="#ctx0" brushRef="#br0" timeOffset="148694.3311">8353 11650 665,'0'0'162,"0"0"-130,0 0-18,0 0 6,0 0-17,0 0-2,-21-54 2,34 41-3,9-7 1,13-8-1,18-10 4,17-8-8,10-8 3,16-3 1,10-5-27,6-4-154,10-6-121,4-2 214,-1-6-11,3-2-75</inkml:trace>
  <inkml:trace contextRef="#ctx0" brushRef="#br0" timeOffset="236744.9905">2770 4307 918,'0'0'22,"0"0"-21,0 0 3,0 0-4,0 0 0,0 0-8,0 0-9,0 0 10,39 86 7,-3-16 8,3 14-3,2 10-3,0 1 0,-5-3 1,-4-11 4,-3-12-6,-3-13-1,-3-8-1,-3-8 0,-4-9 1,-4-7-1,-5-11-4,-5-10-10,-2-3-279,-16-20-94</inkml:trace>
  <inkml:trace contextRef="#ctx0" brushRef="#br0" timeOffset="237283.0774">2638 4416 327,'0'0'570,"0"0"-569,0 0 2,0 0 4,-38-54 10,38 35-3,17-6-7,20-8-7,13-6 2,12-6-1,8 0 0,7-2-1,-2 3 0,-1 1 2,-2 5-2,-8 1 0,-5 6 0,-13 3-1,-12 6 1,-10 9 0,-10 5-1,-9 4 1,-1 4 0,-4 0 1,3 0-1,6 8 0,7 19-9,13 17 9,13 18 5,9 20-3,4 14 1,0 10 4,-5 5-3,-3-3-3,-7-8-2,-4-9 1,-4-17 0,-7-14 0,-3-17-2,-8-13 2,-3-11 1,-5-9-1,-5-4 0,-1-5 0,0-1 6,-7-1-6,-13-9-10,-2 0-179,-6 2-51,-2 4-58,-2 4 189</inkml:trace>
  <inkml:trace contextRef="#ctx0" brushRef="#br0" timeOffset="237619.0959">3139 5242 1044,'0'0'28,"0"0"-28,0 0-15,95-76 15,-34 35 0,11-6-1,7-1 0,1-3 1,4-2 1,-4 2-1,-5 3 0,-10 6 0,-10 9-1,-14 9-10,-16 12-11,-11 8-15,-10 4-15,-4 5-22,-8 14 18,-16 6-6,-3 2-151,-3-3-47,1-4 160,5-6 33</inkml:trace>
  <inkml:trace contextRef="#ctx0" brushRef="#br0" timeOffset="241376.0819">3280 4329 200,'0'0'307,"0"0"-263,0 0-6,0 0 5,0 0-11,0 0-8,0 0 4,0-22-2,0 21 3,-3-1-11,3 1-6,0 1 14,0 0-18,0 0 3,0 0-9,0 0-2,0 0-1,0 0-16,0 13 5,5 9 12,7 7 17,1 4-10,1 0-7,2-5 0,-3-6 1,4-5 2,-6-5-3,4-6 0,4-2 0,6-4 1,16-5 8,16-25 6,21-24 0,28-25-9,26-25 4,27-19-4,26-11 6,6-6-4,-3 6-7,-26 18 5,-28 22-6,-24 23 11,-26 18-10,-22 18 1,-20 11-2,-16 11 0,-13 8 0,-6 4 0,-7 1-3,0 0-3,0 0 6,0 0 1,0 2 0,0 8-1,-5 6 0,-2 5 1,-1 4-1,-1 3-3,-1 1-22,-3 1-296,-6 1-37</inkml:trace>
  <inkml:trace contextRef="#ctx0" brushRef="#br0" timeOffset="243266.4118">3446 6124 966,'0'0'11,"0"0"-8,0 0 4,0 0 8,0 0-3,0 0-6,-13-23-4,13 23 7,0 0 8,0 0-5,0 0-12,10 4-7,18 24-14,17 23 21,15 19 7,5 19-3,2 11-2,-4 4 3,-1 1-5,-8-7 0,-6-10 1,-9-14 0,-5-12 0,-6-13-1,-6-14 0,-6-10 0,-7-12-1,-5-5 1,-3-6-1,-1-2 1,-5-10 0,-15-15-146,-12-9-243,-9-10 36</inkml:trace>
  <inkml:trace contextRef="#ctx0" brushRef="#br0" timeOffset="243834.6709">3395 6145 966,'0'0'3,"0"0"7,0 0 2,0 0-9,0 0-3,40-81-3,10 45 1,16-8-1,11-6 3,12-5 3,3-1 0,0 3-3,-3 5 2,-7 7-2,-9 6 0,-12 7 0,-18 8 0,-9 5-1,-13 4 1,-8 4 0,-6 4 2,0 1-2,-4 2-2,3 0 1,6 5-4,9 18 5,10 15-2,12 20 4,3 19 3,8 14 0,-1 11 3,0 6-8,-2-2 3,0-8-1,-4-6-2,-3-16 2,-6-12 1,-8-12-3,-5-14 0,-3-10 1,-8-7-1,-1-6 0,-5-8-1,-4-4-2,-3-3-16,-1 0-71,0-3-48,0-6-79,0 2-153</inkml:trace>
  <inkml:trace contextRef="#ctx0" brushRef="#br0" timeOffset="244226.4337">3995 7167 970,'0'0'17,"0"0"-17,0 0-40,52-54 40,1 10 9,14-10-5,9-4 3,9-6 1,5 1 12,-2-2-5,-3 3-8,-6 7-5,-10 8 0,-10 7-2,-10 9 3,-12 10-2,-16 7 0,-7 8-2,-10 4-2,-4 2-3,0 0-14,-1 15 7,-14 6 4,-4 6-44,-7-1-196</inkml:trace>
  <inkml:trace contextRef="#ctx0" brushRef="#br0" timeOffset="246253.324">4542 6109 168,'0'0'638,"0"0"-606,0 0-31,0 0 3,0 0 6,0 0 1,0 0 17,-27-29 5,27 27 2,0 2-16,0 0-13,0 0-4,0 0-2,0 0-5,3 4-10,13 15-4,11 10 19,7 5 6,5 2-4,2-9 0,5-9 0,6-13-2,5-6 11,11-28-7,9-16 4,14-22 0,7-17-6,9-13 1,3-12-2,-1-2 3,-2 2 0,-7 7-4,-10 16 8,-12 16-6,-17 20 1,-17 22 0,-13 14-3,-17 11-3,-5 3-3,-9 8-19,0 17 20,-10 11 4,-10 7-3,-2 2-49,-1-2-108,8-7-110,2-5 61,5-9-15</inkml:trace>
  <inkml:trace contextRef="#ctx0" brushRef="#br0" timeOffset="264803.3062">10164 5445 24,'0'0'77,"0"0"-23,0 0 379,0 0-168,0 0-191,-69-6-52,61 3-13,2 1 3,4 2 11,0 0 18,2 0-14,0 0-7,0 0-4,0 0-9,4 0 5,20 0-2,23 0 3,28 2 14,35-1 2,34-1-5,35 0 3,24-4-13,17-11-14,3-1-8,-9-4-24,-19 3-2,-24-3-62,-24 3 96,-26 2 6,-15 1-1,-15 1 5,-12 3 2,-14-1 3,-18 4 4,-18 4-9,-14 0-9,-15 2 1,-1 1-2,-23 0 0,-13 0-6,-18 5-60,-13 6-238,-13 0-210</inkml:trace>
  <inkml:trace contextRef="#ctx0" brushRef="#br0" timeOffset="280757.96">7067 3959 560,'0'0'127,"0"0"-72,0 0-42,0 0-8,0 0 15,0 0 5,0 0 3,0 0-5,-1 3-20,1 22-3,16 25-9,8 36 9,5 40 9,4 34 1,-2 24 9,-3 12-5,-1-8 2,-5-14-1,3-23-8,-4-25-5,1-18-1,-3-19-1,-3-15 2,-6-12 0,-2-15-2,-3-13 0,-1-14-1,-4-9-4,0-9-6,-7-2-172,-17-26-342</inkml:trace>
  <inkml:trace contextRef="#ctx0" brushRef="#br0" timeOffset="281533.0045">6881 3971 750,'0'0'2,"0"0"-1,0 0-1,0 0 0,0 0 5,0 0 5,0 0 16,-21-53-4,32 38-3,19-7-15,17-6-3,22-9-1,27-7 0,26-9-1,23-8 0,17-2 1,18 2-1,4 5-23,-1 6-40,-5 3 61,-17 3-9,-16 5 12,-22 3 0,-11 5 6,-14 6 2,-14 3 7,-9 4-1,-11 1-11,-8 5 11,-7 3 0,-7 1-9,-8 7 1,-4 1-3,-5 7-1,-2 22 2,0 20 3,-3 22 23,-4 26-6,-2 31-5,-3 21-10,-3 21 17,-2 13-6,-2 5-2,5-2-10,1-9-7,8-21-1,5-23 0,2-23 0,1-17 2,-1-13-2,-3-8 2,-3-8-1,-2-9-1,0-9 1,-4-6-3,-4-8 1,-5-8-1,-4-5-6,0-9-7,0-8-101,-11-2-207,-4-9-50</inkml:trace>
  <inkml:trace contextRef="#ctx0" brushRef="#br0" timeOffset="282094.1111">6873 6226 721,'0'0'119,"0"0"-90,0 0-29,0 0-6,64-42 6,-5 15 0,20-4 1,27-9 1,28-6 16,27-6 10,35-6 1,19-4-20,16-1-9,8-1-9,-5 3-14,-13 2-7,-19 3 13,-21 5-106,-27 2 123,-22 2 15,-25 5 6,-18 4-7,-18 7 24,-18 7-20,-16 9-4,-16 8-5,-17 2-5,-6 5 4,-30 0-8,-13 6 0,-21 10-199,-10 0-315</inkml:trace>
  <inkml:trace contextRef="#ctx0" brushRef="#br0" timeOffset="282983.1086">7565 4309 816,'0'0'48,"0"0"-10,0 0-25,0 0-9,0 0-4,0 0 3,45-27 2,1 7 0,9-2-2,8-3-2,4 0 1,1 3-2,-2 0-33,-7 1-116,-9 0-180,-12-1 74</inkml:trace>
  <inkml:trace contextRef="#ctx0" brushRef="#br0" timeOffset="283333.3246">7943 4068 822,'0'0'33,"0"0"3,0 0-34,0 0 7,0 0-3,0 0-2,7-9 9,23 0-8,5 1-2,5 0 0,0 3-3,1 4 0,0 1 0,-6 0-3,-4 3 2,-7 8-1,-7 4 1,-6 3 1,-6-1 1,-5 4 2,0 3 0,-7 2 0,-11 1-1,-2-1 4,-1-2-5,1-2 0,4-2-1,2-2 0,5-4-3,2-4-45,5-3-255,0-5-108</inkml:trace>
  <inkml:trace contextRef="#ctx0" brushRef="#br0" timeOffset="283609.7466">7836 4768 853,'0'0'54,"0"0"-20,0 0-34,0 0 5,0 0-1,0 0 5,84-65-6,-36 43 5,2 0-8,0 2-1,-5 3 0,-3 0-29,-4 3-133,-10 0-326,-8-1 278</inkml:trace>
  <inkml:trace contextRef="#ctx0" brushRef="#br0" timeOffset="283944.0706">8107 4530 972,'0'0'50,"0"0"-50,0 0-3,0 0 3,0 0 2,0 0 3,61-17 7,-29 9-4,4 1 4,5 3-9,-5 4-3,-3 0 0,-6 2-4,-7 9 2,-6 3-1,-3 1-4,-6 2 6,-3 2 1,-2 6 3,-5 2 2,-12 0-1,-4 2-3,1-4-1,1-2 5,5-5-5,5-2-1,3-3-4,5 0-33,1-11-278,0-2-280</inkml:trace>
  <inkml:trace contextRef="#ctx0" brushRef="#br0" timeOffset="286476.7333">7786 5299 607,'0'0'111,"0"0"-87,0 0 6,0 0 12,0 0-11,0 0 13,0-5-3,0 5-17,0 0-11,0 0-10,0 11-3,0 12 0,2 9 3,9 1 8,-2-5-5,5-9-5,4-8 2,7-6-3,10-5 3,10-17 8,7-25 2,11-15-9,5-10-4,2-4 1,0-2 4,-6-1-1,-9 5 3,-9 5-5,-13 13 6,-11 17-7,-10 13 1,-9 14-1,-3 7 9,0 1-10,-12 22-1,-10 12-7,-1 12-8,-1 1-76,7-4-213,8-14-226</inkml:trace>
  <inkml:trace contextRef="#ctx0" brushRef="#br0" timeOffset="287441.0916">8471 5197 123,'0'0'466,"0"0"-366,0 0-78,0 0 13,0 0 12,0 0 2,0-2-10,0 1-12,0 1-19,0 0-5,5 6-3,6 12-2,3 13 2,4 4 2,0 1 3,2-4-4,-2-6-2,-1-7 2,-2-6 0,-3-5-1,-1-5 1,-4-2 1,-2-1 2,1 0 2,-4 0 1,3 0 3,-3-4 4,-2-3 6,0 2 7,0-2 0,0 3-12,0 0-5,0 0 1,2-3-5,0-2 9,5-7-7,7-8-2,12-11 6,15-10-3,17-13 7,13-9-4,6-9 1,3-5-8,-3 4 3,-6 8-6,-9 11-2,-15 15-1,-15 17 0,-16 14 1,-9 8 0,-7 4-3,0 7-8,-19 22-15,-9 13-26,-10 10-83,-3 2-94,1-5-281,3-6 289</inkml:trace>
  <inkml:trace contextRef="#ctx0" brushRef="#br0" timeOffset="332830.4956">19018 2097 28,'0'0'84,"0"0"156,0 0-84,0 0-136,0 0-12,0 0-6,0 0 1,0 0 0,0 0 6,0 0 7,-4-10 0,4 10-2,0 0-4,0 0 1,0 0-1,-1 0-9,0 0 0,1 0 3,-1 0-4,1 0-4,-2 0-1,2 5 5,-3 7-2,0 3 2,2 8 0,0 6 2,1 6 0,0 10-1,0 7-1,0 5 8,0 5-4,8 5-3,2 10 7,4 13-3,0 8-2,0 14 5,2 4-3,0-1-2,4 7 3,4 9-1,3 13-3,2 11 16,3 7-14,-4-1 15,-3-5-11,-7-2-3,-6-11 5,-5-9-9,-7-10-1,0-14 3,0-7 10,-9-10-3,2-10-3,4-9 4,3-9 2,0-3-6,3-8-4,3-1 4,1-10-6,-2-10 0,1-8-1,-3-7 0,-2-8 8,0-3-7,-1-5 0,0 0 8,0-2 2,0 0 4,0 0 8,0-8 2,-1-8-19,-5-6-6,-3-6-21,-4-5-42,-6-8-256,-6-10-162</inkml:trace>
  <inkml:trace contextRef="#ctx0" brushRef="#br0" timeOffset="335555.9844">19051 1827 508,'0'0'122,"0"0"-94,0 0-7,0 0 17,0 0 9,0 0-17,0 0 7,-3-14-22,3 9-14,0 2 0,0 0 1,3-2-1,10-2-1,10 0-6,13-3 6,15 1-8,19-1 8,23-2 0,22-1-9,18 0 9,13 0 0,2 2-20,2 2 18,-7 2-4,0-2-3,1 0-7,-9 0 6,1-1 3,-6 0 2,-3-3-26,3-2-116,-2-1 147,3-2 5,-6-2-4,-4 4-1,-10 2 2,-12 2 3,-11 2-3,-13 4-2,-10 2 2,-14 1-2,-12 3 0,-14 0 0,-9 0-2,-10 0 1,-5 0-3,-1 0 4,0 0 5,0 0 13,0 0 3,0 0 0,0 0-1,0 0-4,0 0 0,0 0-2,0 0-8,0 0-2,0 0 1,0 0-5,0 0 1,0 0 3,0 0-3,0 0 0,0 0-1,0 0 0,0 0 0,0 0-6,0 0-1,0 0-4,0 5-7,0 6 8,0 8 9,2 7 2,3 7-1,1 13 1,2 8 1,2 11-1,-3 17 1,0 12-2,-3 11 1,-1 10 12,2 1-13,3 9 3,2 11-3,3 8 0,-1 3 3,3-4-1,5-13-2,5-13 0,6-12 3,-1 2-3,1 2 0,-3 2 6,-3 5-4,-3-3 19,-4 3-18,-6-2 1,-2 2 4,-7 4-2,-3-2 0,0-5-2,0-8-1,0-9-2,0-8-1,0-7 5,0-4 1,0-7-1,0-2 22,3-6-18,-1-3-4,0-7 7,1-3-5,-2-6 5,2-5-3,-1-3-5,0-7 5,1-4 0,-1-4-4,0-6 2,-1-2-3,-1-5-3,2-1 6,-2-3-6,2 3 1,-1-2 0,1 1 0,0 1 0,0 0 0,-1-2-2,-1-1 0,1-1-3,-1 0 3,0-1 4,0 0-4,0-1 2,0 0-2,0 0 1,0 0 5,0 0-3,0 0-3,-8 0 5,-5 0-5,-7 0-2,-7 0-2,-11 0-6,-10 0-5,-12 0-19,-10 2-101,-10 2 128,-13 0-86,-5 0 69,-8 0 19,-2 0 5,-3 3 11,-3 1 16,0 0-9,1 4-12,-4-2-6,5 2 9,0-1 11,1-1-14,5-1 12,3 1 6,-1-3-14,4 0 5,2-2 32,0 1-31,6-3 16,7-1-12,9 2 2,11-4-8,9 3-10,9-3 0,10 0-4,9 1 0,7-1 0,3 1 0,4 0-2,2 0 2,1 1 0,0-1-3,1 1 2,-3 0 0,2 0 1,-2 0-2,-2 2 1,-1-1-7,0 0-6,0 1 9,2-1 3,3 0 0,1 0 2,1 0 0,1 0 0,-1 0 0,1-1 0,-1 0-1,-1 0 3,0 2-2,-1-2 1,0 0 2,-1 1-2,1-1-1,-1-1 0,-1 1 1,1 0 1,-2-1-4,3-1 0,-1 0 2,2 0 5,2 0-5,0 0 0,1 0 2,0 0-1,1 0-2,-1-3 1,0 3 0,0-3 1,0 1-1,1 0 0,-2 1-1,2 0 3,-1 0-4,0 0 0,3 0 2,1 0 1,3 0-1,0-1 0,0 2 2,0 0 0,0-2-2,0 2 0,0 0 0,0 0 3,0-4-3,0-2-2,0-3 2,2-6-7,3-4 7,2-2-6,2-7 4,2-6-2,0-2-8,-4-2 1,-2 4 4,-5 4-14,-1 7-122,-23 5-243</inkml:trace>
  <inkml:trace contextRef="#ctx0" brushRef="#br0" timeOffset="339563.1872">19935 4800 239,'0'0'506,"0"0"-465,0 0-16,0 0-9,0 0 2,0 0 7,-10-59 11,9 52 29,-1 1-10,2 1-17,0 3-9,0 1-13,-2 1 1,2 0-7,0 0-10,0 11-11,0 20-2,9 18 13,3 10 7,-1 6-1,0-1-6,-2-5 8,0-8-6,-2-7 0,0-10-2,0-10 0,-1-1-1,-1-4 0,1-5 1,-3-5-3,-3-5-11,0-4-83,0-2-32,0-14-62,-14-11-369</inkml:trace>
  <inkml:trace contextRef="#ctx0" brushRef="#br0" timeOffset="340432.0886">19933 4506 899,'0'0'32,"0"0"-32,0 0-11,0 0-40,0 0 51,0 0 6,-9-33 24,9 25-15,14-1-15,9-7 0,16-1-2,20-4 2,28-5 2,28-1-2,26-2 6,19 2-6,8 4 1,0 4-3,-7 5 2,-15 3-1,-16 1-10,-20 3 1,-23-2-12,-15 2 13,-20 3 8,-13-1 0,-10 2 2,-12 1-1,-7 1 3,-7 1 6,-1 0 2,-2 0 10,0 0-6,0 0 6,0 0-12,0 0 8,0 0-3,0 0-4,0 0-2,0 0-8,0 0-1,0 1-2,0 9-5,3 10-8,8 18 16,3 19 1,1 16 2,-1 8-3,-1 4 0,-1-4 0,-1-9 0,-1-7 0,-1-10 0,0-8 0,-2-9 0,-5-6 0,-2-6 0,0-2 0,-2-6 0,-12 1 0,-10 0 0,-7 2 2,-10 1-2,-11 5-2,-17 4-1,-18 4 1,-16 3-8,-15 2-22,-14-2 27,-3-4 5,-1-4 0,10-7 14,14-6-2,17-4 15,22-6-18,22-4-2,18-3-2,17 0-5,11 0-1,5-13-15,7-7-103,10-7-148,6-4-255</inkml:trace>
  <inkml:trace contextRef="#ctx0" brushRef="#br0" timeOffset="341118.2561">19949 3300 710,'0'0'21,"0"0"-19,0 0-1,0 0 7,0 0 18,0 0 35,0-23 11,0 23-52,0 0-13,0 0-7,0 0-6,0 11-7,7 16-10,4 14 23,1 16 4,1 11-4,-3 5 0,0 1 0,-2-8 3,-2-5 1,-3-8-1,-3-6-6,0 1 2,0-7-5,-10-11-175,-1-14-292,3-16 316</inkml:trace>
  <inkml:trace contextRef="#ctx0" brushRef="#br0" timeOffset="342066.8903">19804 3197 868,'0'0'35,"0"0"-27,0 0-8,0 0-5,54-65 2,-12 42 3,14-4 6,19-2-4,19-5 3,14-1 0,17 1-4,6-1-2,3 3-2,-9 2 3,-4 3 0,-6 4-6,-6 5-13,-4-2 15,-13 4 4,-8 4-1,-12 1 1,-7 3-2,-9 0 2,-6 3-2,-8 1 2,-6-1 0,-6 3 0,-10-1 0,-6 2 0,-8 1 0,-4 0 4,-2 0-3,0 0 6,0 0-3,0 0 3,0 0-5,0 0 1,0 0-2,0 0 1,0 0-2,1 0-3,4 4-7,6 9-3,6 14 12,7 11 1,4 12 0,0 16 1,-3 5 0,-5 3 3,-3 0-4,-3-4 0,-1-6 2,2-5-1,-1-6-1,-1-6 2,-3-7-1,-3-6 0,-5-3 0,-2-7 0,0-4 2,0-4-2,-5-3 3,-9 0 4,-6 2-2,-11 2 2,-13 5-4,-15 4-3,-15 1 0,-15-2 0,-11-1-1,-10 0 0,-15 1 3,-10 0-1,-1-1 0,2-5-2,9-5 2,13-4-1,7-2 3,10-2 2,9-2-6,9-2 4,12-1-1,9-1 0,12 0 6,11 0 1,12 0-7,11 0 1,6 0 8,4 0-2,0 0-8,0 0-2,0 0 0,0 0-2,0 0-6,0 0 0,0 0-14,7 0-9,2 0-8,6 0-8,9-5-330,4-10 9</inkml:trace>
  <inkml:trace contextRef="#ctx0" brushRef="#br0" timeOffset="345101.374">19758 2171 401,'0'0'162,"0"0"-119,0 0-41,0 0 1,0 0 1,0 0 36,0 0 15,0 0-17,0 0-22,0 0-15,0 0-1,0 6-12,0 10 9,0 4 3,0 5 3,0 0-3,3-3 0,8-3 0,3-3 1,6-3 1,6-5-2,10-4 17,11-4-7,8-2 1,13-16-9,8-9 4,7-8 1,1-5-6,2-4 3,0-4 2,-7 6 4,-12 7 2,-16 12-9,-22 9 4,-14 7 0,-9 5-5,-6 2-1,0 0 14,0 0-11,0 0-4,0 0-10,0 0-5,-2 14-6,-7 7 15,-2 8 4,-6 1-20,-1-4-334,-5-2 41</inkml:trace>
  <inkml:trace contextRef="#ctx0" brushRef="#br0" timeOffset="348228.0697">19259 1917 45,'0'0'0,"0"0"-2,0 0-3,0 0-24</inkml:trace>
  <inkml:trace contextRef="#ctx0" brushRef="#br0" timeOffset="349162.1376">19148 1835 4,'0'0'9,"0"0"0,0 0-9,0 0-2,-61-4 0,48 4-5,4 0 6,4 0 0,2 0 1,3 0 7,0 0 19,0 0 17,0-4-31,4 0-11,0-2-1,-1-1 0,-2 1 141,1 2-57,-2-2-51,0 4 11,0-2 9,0 1-8,0 0-12,0-1-13,-2 1-12,1 0 15,0 1-11,1-1 5,0 2-8,0 1-5,0 0-4,0 0-2,0 0-7,-1 0 4,0 0-11,1 0-1,-3 6 4,1 8 13,-1 7 3,0 4-3,1 6 0,2-2 7,0 3-7,0-3-2,0 0 2,0-1 2,1-1-2,0-2 0,-1-1 0,0-4 0,0-3 2,0-3-4,0-5 3,1-3-1,-1-2 2,2-3 2,-1-1-2,0 0 18,0 0 3,0 0 19,-1-7-1,1-10-19,1-3-22,-2-4-2,0 1 2,0 2-3,0 2 4,0 1-3,-3 4-2,0 4 4,-1 4-1,2 3 1,1 1 4,1 2-4,0 0-6,0 0-17,0 9-11,0 6 34,0 7-2,3 2 0,2 5 2,-2 3 3,1 6-1,-2 6-3,-2 5 4,0-2-6,0-5-406,-3-15 159</inkml:trace>
  <inkml:trace contextRef="#ctx0" brushRef="#br0" timeOffset="356123.7525">20791 3072 254,'0'0'163,"0"0"-107,0 0-21,0 0-1,0 0-7,0 0 0,0 0 5,0 0-7,0 0-9,0 0 1,0 0 1,0 0-3,0 0-4,0 0-5,0 0-6,0 2-2,0 8-13,5 9 12,2 4 3,0 4 3,-1 5-3,1 0 0,-3-2 4,1-4-4,0-3 0,2-6 1,-1-1 0,-3-5-2,1-3 1,-2-3 0,-1-5 2,0 1-1,-1-1-1,0 0 13,0 0-4,0 0 7,0 0-3,0 0-7,0 0 18,0 0-19,0 0 1,0 0 3,1 0-8,-1 0 7,3 0-7,5 0 1,5-8 14,13-7-3,12-10-2,8-5 22,10-2 23,2-5-52,-1 3-2,-5 1 1,-9 5-4,-9 6 2,-11 6-1,-7 7 0,-7 5 0,-6 2-1,-3 2-3,0 0-6,0 0-3,0 9-2,-12 9-7,-2 5 14,-3 1-22,1 0-100,2-6-42,2-3-271</inkml:trace>
  <inkml:trace contextRef="#ctx0" brushRef="#br0" timeOffset="359513.5086">19960 3059 325,'0'0'169,"0"0"-127,0 0-22,0 0 10,0 0 1,0 0 5,0 0-15,0 0-20,0 0-1,3 0-20,4 14-1,1 12 19,2 10 4,0 13 15,-1 9-4,-1 6-6,2-3-3,-1-3-2,2-5-1,0-5 5,-4-3-6,2-4 0,-4-1 2,-2-7 0,1-6-1,-3-7-1,-1-6 1,1-5-1,-1-3 0,0-2 0,0-2 0,0 1 2,0-1-2,0-2 0,0 2 0,1-2 2,-1 0-2,0 0 0,1 0 1,1 0-1,-2 0 0,0 0-2,0 0 2,0 0 2,0 0-2,0 0 0,0 0 0,0 0 0,0 0-6,0 1 5,0-1 1,1 1 4,1 0-4,0 0 0,1 1 0,1 0 1,1 0-1,1 2-4,3-2 4,-2 3 1,4 0-1,2 2 0,1-1 2,4 2-2,2-1 0,2-1-4,3 1 4,2-3 5,3 0-5,-1-2-4,4 0 4,2 0 3,2-1-3,5-1 0,-1 0 0,1 0-3,-1 0 3,-3 0 0,0 0 0,-4-2 3,0 0-3,-1 0 2,1 1-2,3 0 0,2 0-2,0 0 2,4-1 3,0 1-3,2-1 1,-1-1 0,1 1 1,-4 0-2,-2 0-3,-1-2 3,0 0 0,0-1 0,3-1 1,-2-1-1,4-2 0,-1 0 3,4 0-2,0-1 1,0 0-1,-1 1 2,-3 2-3,-2 2 1,-4-1-1,-4 1 0,-4 1 1,-1-4-1,2 1 13,3-3 5,3-2-16,3 3 0,-2-1-2,-1 0 0,-3 3-3,-7 0 3,-4 1 0,-7 2 3,-4 1-6,-3 1 3,-5 1 0,-1 1 6,-1 0-5,0 0 3,0 0-1,0-2-1,0 2-3,1 0 2,0-2-1,-1 0 7,0-1 0,0-7 0,0-5 2,0-3-3,0-8 2,0-5-3,-5-4 2,0-8 2,-1-3-7,-4-4 3,0-2 1,-3 1-3,-4 4 13,1 6-2,-5 3-2,0 7 8,-2 6 18,2 2-25,4 6 19,3-2-18,1 5 4,4 0-13,0 1-5,0 0 11,1 2-11,0 1 1,0-1-1,1 3 0,1 1-1,1-1-1,1 4 2,2 1-1,0 0 1,1-1-1,-1 2-1,0-1 1,0 1-2,1 0 1,-1-1 2,0 1-4,1 1 4,0-1-3,0-1 0,-1 2 1,1 1 1,1 0-3,0 0 4,-1 0-1,1-2 1,-1 2-4,0 0 4,-2-2-1,0-2 0,-1 2-2,-2-3 2,-1 0-3,-4-1 4,-5-3 0,-4 0-2,-3 0-3,-8-1 4,-7 2-3,-10-1-1,-6 1-1,-8 3 8,-6 1-4,-7 2 2,-1 2-1,0 0 1,-1 0-2,4 5 2,6-1-1,10 2 1,12-2-1,13-2 0,11 0 1,4-1 0,-10 8 0,-10 2-8,-11 3-260,-4 1 268,9-6 25,4 0-9,4-1 9,2 1-16,0-1-9,4 0 3,3-2 2,2-3-5,6 1 11,4-4-7,5 1-1,2 1-1,1-2-2,1 2 1,-2 1 0,-5 1 0,-4 4-2,-1 1-1,-2-1 1,3 1 1,1-3-1,3 3-2,0-2 3,1 0 1,4-3-1,1-2 0,3 2 0,0-4-2,0 0 2,0 2 0,1-2 1,0 1-1,-2 1 4,3-2-4,-1 2 1,-1-2-1,3 0-1,-1 0 1,1 0 5,0 0 4,0 0-3,0 0-1,0 0 6,0 0-2,0 0 0,0 0-7,0 0 4,0 0-4,0 0-2,0 0-2,0 0-1,0 2-1,0 0-5,-3 2 5,0 2 3,-1 0 2,2 1-2,0-5 1,2 0 0,-1-2 1,1 0-1,0 0 1,0 2 0,0-2 1,0 0-2,0 0 4,0 0 1,-2 0-2,2 0 1,0 0-3,-6 2 4,-5 5-2,-6 2-6,-10 5 2,2-1 1,0-1 0,0 1-1,2-1 1,1 0 1,3-5-1,4 1 0,7-4 1,3-1-1,4-3 0,1 0-1,0 0 1,0 0 1,0 0 0,0 0-2,0 0 5,0 0-5,0 0 2,0 0 0,0 0 2,0 0-3,-1 0 1,1 0-2,0 2 4,0-2-3,0 0 0,0 0 0,0 0 0,0 0-1,0 0 2,0 0-2,0 0 1,0 0 0,0 0 0,0 0 1,0 0-1,0 0 1,0 0 0,0 0-2,0 0-4,0 0 3,0 2-3,0 1-14,0 3 5,0 5 14,0 4 2,3 2 12,0 2-12,0 0-2,0 4 0,-1 4-2,-1 7 2,-1 7 1,0 12-1,0 6 2,0 6-2,0 1-3,0-5-249,2-9-170</inkml:trace>
  <inkml:trace contextRef="#ctx0" brushRef="#br0" timeOffset="361365.0086">21253 2938 401,'0'0'16,"-79"-14"-16,37 7 2,2-2 8,1 0 29,5-1 46,4 2-9,3 2-41,2 2 8,5-1-16,-15 5-19,-8 4-8,-10 10-100,-8 6 100,2 1 13,4 2-11,1 4 0,4 6-2,4 2 1,5 2-1,6 0 2,4 1-4,6 4 2,5-1-1,6 5 1,3 1-1,9-1 3,2-4 4,9-1-1,13-1-2,6-1 5,8-2-8,7-4 3,9-4-3,8-4 5,6-7 1,7-8 6,6-9 5,-4-1-9,5-4 11,4-17 31,1-6 18,3-7-57,-6-1-11,-11 5 3,-12 5-3,-6-1 0,-10 1-1,-9 0 1,-9-3-4,-9-2-3,-8-2 0,-8-2 6,0-1-11,-4-2-11,-10 2-2,-3 1 19,-2 4 4,-1 4-19,-3 2 21,0 5 9,-2 4-5,0 1-3,2 4 5,0 4-6,-3 3 0,-2 3-1,-1 0-1,-5 4 1,-3 5-2,-1 4 0,-6 1 3,2 0-2,6-4 0,7-2 0,9-3 2,8-4 7,2 2-5,-2 1-2,-5 5-2,-3 4 0,2-1-21,2 1-81,9-7-198</inkml:trace>
  <inkml:trace contextRef="#ctx0" brushRef="#br0" timeOffset="367172.0024">19904 4463 377,'0'0'105,"0"0"-95,0 0-10,0 0-6,0 0 6,0 0 0,0 0-1,0 0 1,0 56 2,0-21 0,6 7 2,-3 8-4,3 3 0,-1 0 3,2 1-3,1-6 0,0-3 6,3-4 0,-2-1-5,1 0 6,-1-2-1,-2-3 6,-1 1-7,-3-3-2,1-1 3,-3-3-2,1-4-2,1-2-2,-3-3 14,1-2 5,-1-5-18,2-2 7,-2-4 5,0-4-6,3-1 4,-3 0-8,1-2 3,-1 0 2,0 2-7,1-2 2,-1 0 5,0 0-6,0 0 5,0 0-2,0 0 0,0 0 8,0 0-12,0 0 5,0 0 7,0 0-7,0 0 3,0 0-6,0 0 1,0 0 2,0 0-6,2 0 0,-2 0 2,3 0-1,3 0-1,4 0 1,8 2 1,6 0 9,6 2-11,5 0 0,3 3 9,1-1-8,1 0-2,-1-1 0,2 1 1,2-6 1,2 0-1,1-1 0,-2-9 2,-1-3-1,-2-1 5,-3-1-1,-1 1-5,-6 3 7,-3 0-7,-5 2 0,-5 2 0,-6 1 0,-5-1-7,-7 0-237,0-1-154</inkml:trace>
  <inkml:trace contextRef="#ctx0" brushRef="#br0" timeOffset="373170.0372">19030 1775 155,'0'0'177,"0"0"-105,0 0-35,0 0 5,0 0-7,0 0 9,0 0 3,-2-5-10,2 5-3,0 0-20,0 0-7,0 0-2,0 0-5,0 0-9,0 2-13,0 14 10,0 12 9,0 8 3,0 10 0,2 2-2,2 1 2,2-1 0,-1-3-3,-2-2 3,2-1 2,-1-2-2,-1-4 0,1-5 0,-2-5 2,1-6-3,-1-5 1,-1-5 0,0-4-1,-1-4 1,0-2 0,0 0 8,0 0-1,0 0 17,1 0 3,-1 0 35,0-8 53,0-10-95,0-4-15,-3-4-6,-3-6 4,0 0-6,-1-1 3,2 1 0,1 1-5,-2 3 5,4 3 0,-1 3-2,-1 3 7,2 3-7,-1 2 2,3 3 0,0 2 0,-2 3 0,1 1 0,1 2-1,0 2 3,-1 0-4,1 1 2,0 0 0,-1 0-9,1 0 5,0 0-13,0 13-1,0 10 1,0 11 15,0 8 2,5 7 0,0 2 0,2-2 0,-1-2 0,1-7 0,2-7 3,-2-4-6,0-6 3,-3-7 0,0-3 0,-1-5 0,-3-5 0,0-2 3,0-1-1,0 0 4,0 0-6,0 0 2,0 0-5,0-5-242,-10-15-181</inkml:trace>
  <inkml:trace contextRef="#ctx0" brushRef="#br0" timeOffset="375459.7786">19005 2135 122,'0'0'25,"0"0"-18,0 0-6,0 0-1,0 0 0,0 0 0,0 0 0,0 0 0,0 0 0,0 2 0,0 5 0,0 3 0,1 2 1,4 4 0,0 0 3,-1 5 9,-1-1-8,1 1 3,-1-1 3,1 0-6,-1-2 3,4 2-1,-3-1 0,2-1 7,0-2-4,0 0-1,-1 0-3,1-1 6,-1 0-2,-2-2 15,1-1-22,-1-2 9,-1 2-8,0-1 16,1 1-6,-1-2 0,0 1-7,0-1-4,-1 2-2,0 0 18,2 0-18,-1 1 7,0-2-5,0 0 1,2 2 5,-1-3-6,0 1-2,-1 1 11,2-1-12,-2-3 11,-1 1-11,1-3 9,0-1-4,-1-2-4,0 0 0,0-1 11,-1-1-9,0 0 2,0 0-3,0 0 1,0 0-2,0 3-1,0 5 0,0 5 1,0 2 2,-2-5-6,-8-10-185</inkml:trace>
  <inkml:trace contextRef="#ctx0" brushRef="#br0" timeOffset="383965.1915">19291 1669 478,'0'0'89,"0"0"-83,0 0-6,0 0-7,0 0 4,0 0 5,0 0-2,-6-2 0,6 1 1,0 1 6,0 0-5,0 0-2,0 0 5,0 0-3,0 0-4,9 0 2,7 0 0,7-2 8,6 2-8,5 0 0,7-1-1,5 1 2,8-3 3,7-2-4,7 0 0,10-4 5,5 1-3,2 1-2,2 0 4,2 2-4,0 3 0,2-1 0,4 1 0,-3-2-1,1 1 2,-2 0-2,-12 0 2,-4 0-2,-2-1-4,1-2 5,9-1 4,-3 0 3,-2-2-7,-5 2 0,-6 3 0,-3 0 2,-4 1-3,-4-1 1,-5 2 0,-8 1-1,-9 0 1,-7 1 0,-9 0 0,-7 0-1,-4 0 0,-4 0-1,-1 0 2,-2 0-1,0 0 1,0 0 0,0 0 0,0 0 1,0 0-1,0 0 0,0 0 0,0 0 2,0 0-2,0 0 0,0 0 1,0 0-1,0 0 0,0 0-1,0 0 1,0 0 0,0 0 0,2 0 0,1 0 0,5 0 1,4 0-1,5-2 0,3 0-1,5-2 1,2 0 1,2 1-1,1 0 1,2 2-1,-2-2 0,-3 2 0,-1 1 0,-7 0 0,-3 0 0,-3 0 0,-6 0-4,0 0 4,-4 0-1,-3 0 1,2 0-4,-2 0 4,0 0 0,0 0 0,0 0-11,-2 0-7,-12 0 10,-10 2-39,-11 1-288</inkml:trace>
  <inkml:trace contextRef="#ctx0" brushRef="#br0" timeOffset="389736.7213">19216 5231 1,'0'0'173,"0"0"-121,0 0-43,0 0-7,0 0 3,0 0 8,0 0 45,-3-6-9,3 6-8,0 0-1,0-1-10,-1 0 11,1-1-8,-2-1 9,2 2 11,0-1-21,0 2 3,0-2 0,0 0-14,0 2-1,0 0-2,0 0-11,0 0 10,0 0-16,0 0-1,0 0 0,0 6-8,6 4 7,-1 1 0,1 4 1,-1 5 7,0 3-7,-1 9 0,-1 8 4,-1 3-4,2 0 6,-2-3-6,3-6 0,-2-2 1,1-3-1,-1-5 0,-1-1 2,1-4-1,-2-2-2,-1-2 1,1-3 0,-1 0 1,0-4-1,0 0 0,0 0-2,0-2 4,0 1-3,0-2 1,1-1 0,-1 0 2,0-2 0,0 1-2,0-3 2,0 0 0,0 0-2,0 0 0,0 0 0,0 0 10,0 0-10,1 0 1,-1 0 8,0 0-6,0-7 0,0-9-3,0-4-1,0-4-4,0-1-5,0-2 1,0 1 2,0-5-7,-1 1-8,-2-2 10,0-2-30,1 0 19,1-1-25,0 1 31,0 3 14,1 5-6,-2 5 7,0 2-1,-1 5 3,-2 2 1,1 3-1,0 1 0,-1 3 10,3-1 3,-2 4 0,2 0-5,1 0 3,-3 2 7,3-1-10,0 1-4,0 0 3,1 0-6,0 0-1,0 1 0,0 15-9,0 14 9,1 15 0,3 10 10,0 8 3,1-3-4,-1-5-6,2-10-3,0-4 0,0-10 8,0-3-6,-2-7 0,0-4 0,-1-6-1,1-4-2,-2-5 1,-1 0 0,1-2 2,-1 0 1,0 0 0,-1 0 13,0 0-5,0-11 1,0-7-7,0-7-1,0-6-5,0-1 1,5-4-1,-1-3-1,3-2 2,2-5-1,-2 2-3,-1 3 3,-3 6-6,0 5 7,-2 11-4,0 6 3,0 5 1,0 5 0,1 3 0,-2 0 0,0 0 1,0 0 2,0 14-6,0 18-9,-2 16 12,-5 9 1,0 0 0,1-6-1,3-8 12,1-6-9,2-8-3,0-3 1,0-6 1,0-3-2,0-5 0,0-5 0,0-2 3,0-3 1,0-1-7,0-1 6,0 0 3,0 0 1,0 0 2,0 0-1,0-13 12,0-8-19,-2-7-1,-1-4-2,1 1 1,-1-3 1,3-2-2,0-4 2,0-3-5,0 6-2,0 8 6,0 9-7,1 10 8,1 5-3,-2 3 2,0 2 1,0 0 1,0 0-1,0 10-3,2 21-17,-2 13 9,0 11 11,0 6 4,0-3-3,0-6 8,0-5-4,0-7-6,1-9 2,3-4 2,-2-7 4,1-7-7,-1-6 1,0-3-4,-1-2 9,-1-2-12,1 0 9,-1 0-3,0 0 4,0 0-4,0 0 0,0 0-3,0 0 3,0 0-10,0 0-78,2 0-106,0 0-174,0-4 180</inkml:trace>
  <inkml:trace contextRef="#ctx0" brushRef="#br0" timeOffset="391314.1513">19462 5914 126,'0'0'140,"0"0"-113,0 0-15,0 0 20,0 0 10,0 0 41,0 0-1,-45 3-9,42-3-10,1 0-17,-2-3-20,2-1-9,1 2-15,-1 0-1,2 2 16,0-3-15,0 2 7,0 0-7,0 1 1,0-1 0,0 1-3,0 0 0,0-1-5,5 0 5,11 0 0,7-1-7,6 0 7,8-1-1,3-1 1,4 1 0,1-3 0,3 4 8,0-1-16,-1-1 10,1 0-2,-4 0 0,-2-1-1,-5 0 1,-5 1-2,2-1 5,-3-1-6,3 0 3,1-2 0,0 1 0,-4-1-1,-4 3 1,-2-1 0,-7 2 3,-3 2-6,-1-1 3,-4 1 0,2 1 0,-1 1 0,1-2 0,3 1 0,1 0 4,0 0-6,3 1 4,-3-2-2,3 1 0,1 0-1,2-1 1,2 0 2,2 0 2,-1 0-8,0-1 6,-1 1-2,0 0 0,0 0-2,-1 0 2,-2-1 0,-1 1 4,-5-2-6,-2 3 3,-4-1-1,-3 0 1,-3 2-1,-2 0 0,-1-1 2,0 1 0,0 0 4,0-1-5,-10 0-1,-8 1-20,-5 0-94,-7 0-37,-3 3-47,-2 5 103,4-2 64,3 0 14,1 0 17,6-1 21,-1 0 6,2 1-25,3-1-4,4-2 4,1-1-2,3-1 32,4-1 54,3 1-21,2-1-26,0 0 11,0 0 22,0 0-32,0 0-26,7 0-14,5 0 0,10 0 3,7-5-2,8-2 3,4-1 11,3 0-13,3 0 1,1-1-1,0 0-2,0 3 0,-3-2-1,-4 3 1,-6 0 2,-4 0 2,-6 2-8,-8 1 3,-3 0 1,-7 2 1,-4 0-1,-3 0 0,0 0 5,0 0-2,-3 0 27,-8 0 19,-4 0-49,-6 0-11,-5 4-73,-3 3-79,-3-3-212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4467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f06770dd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f06770dd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618cfea01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618cfea01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18cfea011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18cfea011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f06770dd2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f06770dd2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f06770dd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f06770dd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f06770dd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f06770dd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f06770dd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f06770dd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f06770dd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f06770dd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f06770dd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f06770dd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f06770dd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f06770dd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f06770dd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f06770dd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f06770dd2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5f06770dd2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06770dd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06770dd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f06770dd2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f06770dd2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f06770dd2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f06770dd2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f06770dd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f06770dd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f06770dd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f06770dd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f06770dd2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f06770dd2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f06770dd2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f06770dd2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f06770dd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f06770dd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f06770dd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f06770dd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f06770dd2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f06770dd2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f06770dd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f06770dd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f06770dd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f06770dd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f06770dd2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5f06770dd2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f06770dd2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f06770dd2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07f093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607f093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07f0938a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07f0938a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07f0938a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07f0938a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607f0938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607f0938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607f0938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607f0938a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07f0938a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07f0938a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07f0938a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07f0938a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07f0938a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07f0938a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06770dd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f06770dd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07f0938a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07f0938a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607f0938a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607f0938a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607f0938a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607f0938a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618cfea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618cfea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618cfea01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618cfea01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618cfea01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618cfea01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618cfea01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618cfea01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618cfea0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618cfea0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618cfea01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618cfea01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618cfea01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618cfea01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f06770dd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f06770dd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618cfea01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618cfea01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18cfea01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618cfea01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618cfea01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618cfea01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618cfea01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618cfea01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618cfea01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618cfea01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18cfea01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18cfea01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618cfea01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618cfea01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618cfea01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618cfea01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618cfea01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618cfea01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18cfea01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618cfea01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f06770dd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f06770dd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618cfea01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618cfea01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618cfea01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618cfea01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618cfea01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618cfea01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618cfea01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618cfea01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618cfea01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618cfea01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618cfea01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618cfea01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18cfea01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18cfea01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618cfea01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618cfea01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18cfea01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18cfea01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618cfea01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618cfea01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f06770dd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f06770dd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618cfea01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618cfea01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618cfea01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618cfea01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18cfea01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18cfea011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618cfea01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618cfea01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618cfea01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618cfea01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618cfea01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618cfea01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618cfea01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618cfea01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618cfea011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618cfea011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618cfea011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618cfea011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618cfea01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618cfea01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f06770dd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f06770dd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618cfea011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618cfea011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618cfea011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618cfea011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618cfea01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618cfea01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618cfea011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618cfea011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618cfea011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618cfea011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618cfea011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618cfea011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618cfea011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618cfea011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618cfea011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618cfea011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618cfea011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618cfea011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618cfea011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618cfea011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f06770dd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f06770dd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618cfea011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618cfea011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618cfea01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618cfea01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618cfea011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618cfea011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618cfea011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618cfea011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618cfea01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618cfea01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618cfea011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618cfea011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618cfea011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618cfea011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618cfea011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618cfea011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18cfea011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18cfea011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618cfea011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618cfea011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9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customXml" Target="../ink/ink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customXml" Target="../ink/ink1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emf"/><Relationship Id="rId5" Type="http://schemas.openxmlformats.org/officeDocument/2006/relationships/customXml" Target="../ink/ink2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emf"/><Relationship Id="rId5" Type="http://schemas.openxmlformats.org/officeDocument/2006/relationships/customXml" Target="../ink/ink28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emf"/><Relationship Id="rId4" Type="http://schemas.openxmlformats.org/officeDocument/2006/relationships/customXml" Target="../ink/ink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emf"/><Relationship Id="rId4" Type="http://schemas.openxmlformats.org/officeDocument/2006/relationships/customXml" Target="../ink/ink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emf"/><Relationship Id="rId4" Type="http://schemas.openxmlformats.org/officeDocument/2006/relationships/customXml" Target="../ink/ink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5" Type="http://schemas.openxmlformats.org/officeDocument/2006/relationships/customXml" Target="../ink/ink4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emf"/><Relationship Id="rId5" Type="http://schemas.openxmlformats.org/officeDocument/2006/relationships/customXml" Target="../ink/ink43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emf"/><Relationship Id="rId5" Type="http://schemas.openxmlformats.org/officeDocument/2006/relationships/customXml" Target="../ink/ink44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emf"/><Relationship Id="rId5" Type="http://schemas.openxmlformats.org/officeDocument/2006/relationships/customXml" Target="../ink/ink45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emf"/><Relationship Id="rId5" Type="http://schemas.openxmlformats.org/officeDocument/2006/relationships/customXml" Target="../ink/ink46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emf"/><Relationship Id="rId5" Type="http://schemas.openxmlformats.org/officeDocument/2006/relationships/customXml" Target="../ink/ink47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emf"/><Relationship Id="rId5" Type="http://schemas.openxmlformats.org/officeDocument/2006/relationships/customXml" Target="../ink/ink67.xml"/><Relationship Id="rId4" Type="http://schemas.openxmlformats.org/officeDocument/2006/relationships/image" Target="../media/image7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emf"/><Relationship Id="rId5" Type="http://schemas.openxmlformats.org/officeDocument/2006/relationships/customXml" Target="../ink/ink80.xml"/><Relationship Id="rId4" Type="http://schemas.openxmlformats.org/officeDocument/2006/relationships/image" Target="../media/image8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5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6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e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- Introduction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The Structure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58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659025" y="1416842"/>
            <a:ext cx="7825800" cy="7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Struct Knights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59025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4712050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2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659025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3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800" y="1531986"/>
            <a:ext cx="478325" cy="47832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324" y="1541700"/>
            <a:ext cx="478325" cy="46860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2"/>
          <p:cNvSpPr/>
          <p:nvPr/>
        </p:nvSpPr>
        <p:spPr>
          <a:xfrm>
            <a:off x="4712050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4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127" name="Google Shape;1127;p112"/>
          <p:cNvSpPr/>
          <p:nvPr/>
        </p:nvSpPr>
        <p:spPr>
          <a:xfrm>
            <a:off x="357900" y="1229300"/>
            <a:ext cx="2117700" cy="65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28" name="Google Shape;1128;p112"/>
          <p:cNvSpPr/>
          <p:nvPr/>
        </p:nvSpPr>
        <p:spPr>
          <a:xfrm>
            <a:off x="1014675" y="21650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string dest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29" name="Google Shape;1129;p112"/>
          <p:cNvSpPr/>
          <p:nvPr/>
        </p:nvSpPr>
        <p:spPr>
          <a:xfrm>
            <a:off x="471525" y="21650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30" name="Google Shape;1130;p112"/>
          <p:cNvSpPr/>
          <p:nvPr/>
        </p:nvSpPr>
        <p:spPr>
          <a:xfrm>
            <a:off x="1014675" y="27377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int dist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31" name="Google Shape;1131;p112"/>
          <p:cNvSpPr/>
          <p:nvPr/>
        </p:nvSpPr>
        <p:spPr>
          <a:xfrm>
            <a:off x="471525" y="27377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32" name="Google Shape;1132;p112"/>
          <p:cNvSpPr/>
          <p:nvPr/>
        </p:nvSpPr>
        <p:spPr>
          <a:xfrm>
            <a:off x="1014675" y="33104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string dest, int spd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33" name="Google Shape;1133;p112"/>
          <p:cNvSpPr/>
          <p:nvPr/>
        </p:nvSpPr>
        <p:spPr>
          <a:xfrm>
            <a:off x="471525" y="33104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5400" y="1927440"/>
              <a:ext cx="8584560" cy="2315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840" y="1920960"/>
                <a:ext cx="8601480" cy="232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Overview</a:t>
            </a:r>
            <a:endParaRPr b="1"/>
          </a:p>
        </p:txBody>
      </p:sp>
      <p:sp>
        <p:nvSpPr>
          <p:cNvPr id="1139" name="Google Shape;1139;p113"/>
          <p:cNvSpPr/>
          <p:nvPr/>
        </p:nvSpPr>
        <p:spPr>
          <a:xfrm>
            <a:off x="357900" y="1229300"/>
            <a:ext cx="8428200" cy="134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Overall, polymorphism allows methods to take on many different forms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40" name="Google Shape;1140;p113"/>
          <p:cNvSpPr/>
          <p:nvPr/>
        </p:nvSpPr>
        <p:spPr>
          <a:xfrm>
            <a:off x="357900" y="2922875"/>
            <a:ext cx="8428200" cy="16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When utilizing polymorphism and method overloading, be sure that your are calling the correct form the method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7080" y="1402920"/>
              <a:ext cx="7341480" cy="2449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600" y="1396800"/>
                <a:ext cx="7355880" cy="245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The Structure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659025" y="1017730"/>
            <a:ext cx="37728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659025" y="1017835"/>
            <a:ext cx="3772800" cy="11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Struct </a:t>
            </a:r>
            <a:endParaRPr sz="25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WhiteKnights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59025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712050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2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659025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3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50" y="1218936"/>
            <a:ext cx="478325" cy="47832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23"/>
          <p:cNvSpPr/>
          <p:nvPr/>
        </p:nvSpPr>
        <p:spPr>
          <a:xfrm>
            <a:off x="4712050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Knight 4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4712050" y="1017755"/>
            <a:ext cx="37728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712050" y="1017860"/>
            <a:ext cx="3772800" cy="110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Struct </a:t>
            </a:r>
            <a:endParaRPr sz="25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BlackKnights </a:t>
            </a:r>
            <a:endParaRPr sz="2500">
              <a:solidFill>
                <a:srgbClr val="FFFF00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474" y="1223788"/>
            <a:ext cx="478325" cy="46860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81040" y="1125360"/>
              <a:ext cx="6898320" cy="3673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400" y="1117440"/>
                <a:ext cx="6916320" cy="369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The Structure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59025" y="1416866"/>
            <a:ext cx="7826100" cy="9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main issue with structures is that you </a:t>
            </a:r>
            <a:r>
              <a:rPr lang="en" sz="2500">
                <a:solidFill>
                  <a:srgbClr val="FFFF00"/>
                </a:solidFill>
              </a:rPr>
              <a:t>cannot define functions</a:t>
            </a:r>
            <a:r>
              <a:rPr lang="en" sz="2500">
                <a:solidFill>
                  <a:schemeClr val="dk1"/>
                </a:solidFill>
              </a:rPr>
              <a:t> within one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659025" y="2571750"/>
            <a:ext cx="7826100" cy="15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59025" y="2571900"/>
            <a:ext cx="7826100" cy="158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Thinking about the chess example, this prevents you from </a:t>
            </a:r>
            <a:r>
              <a:rPr lang="en" sz="2500">
                <a:solidFill>
                  <a:srgbClr val="FFFF00"/>
                </a:solidFill>
              </a:rPr>
              <a:t>defining a function specific to the knights</a:t>
            </a:r>
            <a:r>
              <a:rPr lang="en" sz="2500">
                <a:solidFill>
                  <a:srgbClr val="FFFFFF"/>
                </a:solidFill>
              </a:rPr>
              <a:t>, such as their move function, within the structure</a:t>
            </a:r>
            <a:endParaRPr sz="2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66320" y="729000"/>
              <a:ext cx="6526800" cy="411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560" y="719280"/>
                <a:ext cx="6541200" cy="413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Objects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59025" y="1416866"/>
            <a:ext cx="7826100" cy="9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Objects are </a:t>
            </a:r>
            <a:r>
              <a:rPr lang="en" sz="2500">
                <a:solidFill>
                  <a:srgbClr val="FFFF00"/>
                </a:solidFill>
              </a:rPr>
              <a:t>instances of a class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659025" y="2571750"/>
            <a:ext cx="78261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659025" y="2571854"/>
            <a:ext cx="78261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Classes are </a:t>
            </a:r>
            <a:r>
              <a:rPr lang="en" sz="2500">
                <a:solidFill>
                  <a:srgbClr val="FFFF00"/>
                </a:solidFill>
              </a:rPr>
              <a:t>templates for objects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0040" y="1606680"/>
              <a:ext cx="5498280" cy="1896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20" y="1600200"/>
                <a:ext cx="5515920" cy="190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659025" y="1416866"/>
            <a:ext cx="7826100" cy="9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knight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659025" y="2571750"/>
            <a:ext cx="20265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659025" y="2571854"/>
            <a:ext cx="20265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move()</a:t>
            </a:r>
            <a:endParaRPr sz="2500">
              <a:solidFill>
                <a:srgbClr val="FFFF00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683" y="1682430"/>
            <a:ext cx="424375" cy="42437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4782075" y="2571700"/>
            <a:ext cx="20265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4782075" y="2571800"/>
            <a:ext cx="3702900" cy="187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 is specific to knights, as other pieces move in a different manner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192" name="Google Shape;192;p26"/>
          <p:cNvCxnSpPr>
            <a:stCxn id="188" idx="3"/>
          </p:cNvCxnSpPr>
          <p:nvPr/>
        </p:nvCxnSpPr>
        <p:spPr>
          <a:xfrm>
            <a:off x="2685525" y="3122954"/>
            <a:ext cx="2098500" cy="11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8240" y="803880"/>
              <a:ext cx="8150400" cy="412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00" y="795240"/>
                <a:ext cx="8164080" cy="414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658950" y="1207316"/>
            <a:ext cx="7826100" cy="9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knight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658950" y="2362200"/>
            <a:ext cx="35826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658950" y="2362304"/>
            <a:ext cx="35826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move()</a:t>
            </a:r>
            <a:endParaRPr sz="2500">
              <a:solidFill>
                <a:srgbClr val="FFFF00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608" y="1472880"/>
            <a:ext cx="424375" cy="42437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4902450" y="2352425"/>
            <a:ext cx="35826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4902450" y="2352529"/>
            <a:ext cx="35826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position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658938" y="3664025"/>
            <a:ext cx="35826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658938" y="3664129"/>
            <a:ext cx="35826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color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4902438" y="3654250"/>
            <a:ext cx="35826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902438" y="3654354"/>
            <a:ext cx="3582600" cy="110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Color and position are not initialized, as </a:t>
            </a:r>
            <a:r>
              <a:rPr lang="en" sz="1500">
                <a:solidFill>
                  <a:srgbClr val="FFFF00"/>
                </a:solidFill>
              </a:rPr>
              <a:t>different instances</a:t>
            </a:r>
            <a:r>
              <a:rPr lang="en" sz="1500">
                <a:solidFill>
                  <a:srgbClr val="FFFFFF"/>
                </a:solidFill>
              </a:rPr>
              <a:t> of a knight will have </a:t>
            </a:r>
            <a:r>
              <a:rPr lang="en" sz="1500">
                <a:solidFill>
                  <a:srgbClr val="FFFF00"/>
                </a:solidFill>
              </a:rPr>
              <a:t>different values</a:t>
            </a:r>
            <a:r>
              <a:rPr lang="en" sz="1500">
                <a:solidFill>
                  <a:srgbClr val="FFFFFF"/>
                </a:solidFill>
              </a:rPr>
              <a:t> for these variables</a:t>
            </a:r>
            <a:endParaRPr sz="1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82640" y="533520"/>
              <a:ext cx="7736400" cy="379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40" y="525960"/>
                <a:ext cx="7756560" cy="381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73" y="1328000"/>
            <a:ext cx="3282074" cy="32820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75" y="1208238"/>
            <a:ext cx="1697957" cy="1663472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306" y="1190988"/>
            <a:ext cx="1697944" cy="169795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75" y="3284688"/>
            <a:ext cx="1697957" cy="1663472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306" y="3267438"/>
            <a:ext cx="1697944" cy="169795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593000" y="1820520"/>
              <a:ext cx="6391080" cy="199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4360" y="1811880"/>
                <a:ext cx="6402240" cy="201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73" y="1328000"/>
            <a:ext cx="3282074" cy="32820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725" y="1378219"/>
            <a:ext cx="324152" cy="317575"/>
          </a:xfrm>
          <a:prstGeom prst="rect">
            <a:avLst/>
          </a:prstGeom>
          <a:noFill/>
          <a:ln>
            <a:noFill/>
          </a:ln>
          <a:effectLst>
            <a:outerShdw dist="19050" dir="3540000" algn="bl" rotWithShape="0">
              <a:srgbClr val="FFFFFF"/>
            </a:outerShdw>
          </a:effectLst>
        </p:spPr>
      </p:pic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725" y="4226601"/>
            <a:ext cx="324150" cy="324157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075" y="4226594"/>
            <a:ext cx="324150" cy="324157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75" y="1378219"/>
            <a:ext cx="324152" cy="31757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3540000" algn="bl" rotWithShape="0">
              <a:srgbClr val="FFFFFF"/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5693040" y="855360"/>
              <a:ext cx="3150720" cy="343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3680" y="844200"/>
                <a:ext cx="3169440" cy="345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73" y="1328000"/>
            <a:ext cx="3282074" cy="32820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575" y="2412957"/>
            <a:ext cx="324152" cy="31757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3540000" algn="bl" rotWithShape="0">
              <a:srgbClr val="FFFFFF"/>
            </a:outerShdw>
          </a:effectLst>
        </p:spPr>
      </p:pic>
      <p:pic>
        <p:nvPicPr>
          <p:cNvPr id="236" name="Google Shape;2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575" y="2806976"/>
            <a:ext cx="324150" cy="32415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938" y="2806969"/>
            <a:ext cx="324150" cy="32415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937" y="2412957"/>
            <a:ext cx="324152" cy="31757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3540000" algn="bl" rotWithShape="0">
              <a:srgbClr val="FFFFFF"/>
            </a:outerShdw>
          </a:effectLst>
        </p:spPr>
      </p:pic>
      <p:sp>
        <p:nvSpPr>
          <p:cNvPr id="239" name="Google Shape;239;p30"/>
          <p:cNvSpPr/>
          <p:nvPr/>
        </p:nvSpPr>
        <p:spPr>
          <a:xfrm>
            <a:off x="840250" y="2191275"/>
            <a:ext cx="1383900" cy="13839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7006275" y="2191275"/>
            <a:ext cx="1383900" cy="13839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021200" y="2291400"/>
              <a:ext cx="1027440" cy="869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2560" y="2282760"/>
                <a:ext cx="1043640" cy="88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73" y="1328000"/>
            <a:ext cx="3282074" cy="32820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888" y="3004669"/>
            <a:ext cx="324150" cy="324157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8" name="Google Shape;248;p31"/>
          <p:cNvCxnSpPr>
            <a:stCxn id="247" idx="0"/>
          </p:cNvCxnSpPr>
          <p:nvPr/>
        </p:nvCxnSpPr>
        <p:spPr>
          <a:xfrm rot="10800000" flipH="1">
            <a:off x="4777963" y="2380669"/>
            <a:ext cx="362400" cy="6240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31"/>
          <p:cNvCxnSpPr>
            <a:stCxn id="247" idx="0"/>
          </p:cNvCxnSpPr>
          <p:nvPr/>
        </p:nvCxnSpPr>
        <p:spPr>
          <a:xfrm rot="10800000">
            <a:off x="4423663" y="2446669"/>
            <a:ext cx="354300" cy="5580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31"/>
          <p:cNvCxnSpPr>
            <a:stCxn id="247" idx="3"/>
          </p:cNvCxnSpPr>
          <p:nvPr/>
        </p:nvCxnSpPr>
        <p:spPr>
          <a:xfrm rot="10800000" flipH="1">
            <a:off x="4940038" y="2784547"/>
            <a:ext cx="620400" cy="3822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31"/>
          <p:cNvCxnSpPr>
            <a:stCxn id="247" idx="3"/>
          </p:cNvCxnSpPr>
          <p:nvPr/>
        </p:nvCxnSpPr>
        <p:spPr>
          <a:xfrm>
            <a:off x="4940038" y="3166747"/>
            <a:ext cx="612300" cy="375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31"/>
          <p:cNvCxnSpPr>
            <a:stCxn id="247" idx="2"/>
          </p:cNvCxnSpPr>
          <p:nvPr/>
        </p:nvCxnSpPr>
        <p:spPr>
          <a:xfrm>
            <a:off x="4777963" y="3328826"/>
            <a:ext cx="378900" cy="6417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31"/>
          <p:cNvCxnSpPr>
            <a:stCxn id="247" idx="2"/>
          </p:cNvCxnSpPr>
          <p:nvPr/>
        </p:nvCxnSpPr>
        <p:spPr>
          <a:xfrm flipH="1">
            <a:off x="4407163" y="3328826"/>
            <a:ext cx="370800" cy="600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1"/>
          <p:cNvCxnSpPr>
            <a:stCxn id="247" idx="1"/>
          </p:cNvCxnSpPr>
          <p:nvPr/>
        </p:nvCxnSpPr>
        <p:spPr>
          <a:xfrm rot="10800000">
            <a:off x="4053088" y="2809147"/>
            <a:ext cx="562800" cy="3576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1"/>
          <p:cNvCxnSpPr>
            <a:stCxn id="247" idx="1"/>
          </p:cNvCxnSpPr>
          <p:nvPr/>
        </p:nvCxnSpPr>
        <p:spPr>
          <a:xfrm flipH="1">
            <a:off x="4053088" y="3166747"/>
            <a:ext cx="562800" cy="3837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912480" y="1388160"/>
              <a:ext cx="4437000" cy="2684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9240" y="1379160"/>
                <a:ext cx="4449240" cy="270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Introduction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07300" y="1896300"/>
            <a:ext cx="7529400" cy="135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99050" y="1879050"/>
            <a:ext cx="7545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This series will not be language -specific Examples will be not require knowledge of the language being used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658950" y="1207325"/>
            <a:ext cx="7826100" cy="147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Whereas the knight class represents </a:t>
            </a:r>
            <a:r>
              <a:rPr lang="en" sz="2500">
                <a:solidFill>
                  <a:srgbClr val="FFFF00"/>
                </a:solidFill>
              </a:rPr>
              <a:t>any given knight, a knight, </a:t>
            </a:r>
            <a:r>
              <a:rPr lang="en" sz="2500">
                <a:solidFill>
                  <a:schemeClr val="dk1"/>
                </a:solidFill>
              </a:rPr>
              <a:t>a knight object represents </a:t>
            </a:r>
            <a:r>
              <a:rPr lang="en" sz="2500">
                <a:solidFill>
                  <a:srgbClr val="FFFF00"/>
                </a:solidFill>
              </a:rPr>
              <a:t>only one singular knight </a:t>
            </a:r>
            <a:endParaRPr sz="2500">
              <a:solidFill>
                <a:srgbClr val="FFFF00"/>
              </a:solidFill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00" y="3056759"/>
            <a:ext cx="1501210" cy="147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104" y="2875025"/>
            <a:ext cx="1678899" cy="167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403" y="3056759"/>
            <a:ext cx="1501210" cy="147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5384" y="2952667"/>
            <a:ext cx="1678899" cy="167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177" y="2952667"/>
            <a:ext cx="1678899" cy="16789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904040" y="818280"/>
              <a:ext cx="6159960" cy="179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6480" y="808920"/>
                <a:ext cx="6175800" cy="181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658950" y="1207325"/>
            <a:ext cx="7826100" cy="147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Object oriented programming</a:t>
            </a:r>
            <a:r>
              <a:rPr lang="en" sz="2500">
                <a:solidFill>
                  <a:schemeClr val="dk1"/>
                </a:solidFill>
              </a:rPr>
              <a:t> helps programmers create complex programs by </a:t>
            </a:r>
            <a:r>
              <a:rPr lang="en" sz="2500">
                <a:solidFill>
                  <a:srgbClr val="FFFF00"/>
                </a:solidFill>
              </a:rPr>
              <a:t>grouping together related data and functions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658950" y="328690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658950" y="328693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1470375" y="361180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1470375" y="361183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1"/>
          </p:nvPr>
        </p:nvSpPr>
        <p:spPr>
          <a:xfrm>
            <a:off x="311700" y="4135375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11700" y="4135409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2187050" y="4234325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2187050" y="4135409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2487725" y="338585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2487725" y="328693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85" name="Google Shape;285;p33"/>
          <p:cNvSpPr txBox="1">
            <a:spLocks noGrp="1"/>
          </p:cNvSpPr>
          <p:nvPr>
            <p:ph type="body" idx="1"/>
          </p:nvPr>
        </p:nvSpPr>
        <p:spPr>
          <a:xfrm>
            <a:off x="86400" y="3809675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86400" y="3710759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7033950" y="297395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7033950" y="287503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7033950" y="366605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7033950" y="356713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1"/>
          </p:nvPr>
        </p:nvSpPr>
        <p:spPr>
          <a:xfrm>
            <a:off x="7033950" y="435815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7033950" y="425923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function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93" name="Google Shape;293;p33"/>
          <p:cNvSpPr txBox="1">
            <a:spLocks noGrp="1"/>
          </p:cNvSpPr>
          <p:nvPr>
            <p:ph type="body" idx="1"/>
          </p:nvPr>
        </p:nvSpPr>
        <p:spPr>
          <a:xfrm>
            <a:off x="5408075" y="2875025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5408075" y="2875059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5408075" y="3567175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5408075" y="3567209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5408075" y="4259350"/>
            <a:ext cx="14511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408075" y="4259384"/>
            <a:ext cx="1451100" cy="50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data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283675" y="3789400"/>
            <a:ext cx="949500" cy="42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29960" y="2097000"/>
              <a:ext cx="6986880" cy="102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480" y="2088720"/>
                <a:ext cx="7001280" cy="103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- Overview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2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658950" y="1207453"/>
            <a:ext cx="7826100" cy="251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Throughout the video we will explain OOP using its four main principles:</a:t>
            </a:r>
            <a:endParaRPr sz="2500">
              <a:solidFill>
                <a:srgbClr val="FFFFFF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Char char="●"/>
            </a:pPr>
            <a:r>
              <a:rPr lang="en" sz="2500">
                <a:solidFill>
                  <a:srgbClr val="FFFF00"/>
                </a:solidFill>
              </a:rPr>
              <a:t>Encapsulation</a:t>
            </a:r>
            <a:endParaRPr sz="2500">
              <a:solidFill>
                <a:srgbClr val="FFFF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Char char="●"/>
            </a:pPr>
            <a:r>
              <a:rPr lang="en" sz="2500">
                <a:solidFill>
                  <a:srgbClr val="FFFF00"/>
                </a:solidFill>
              </a:rPr>
              <a:t>Abstraction</a:t>
            </a:r>
            <a:endParaRPr sz="2500">
              <a:solidFill>
                <a:srgbClr val="FFFF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Char char="●"/>
            </a:pPr>
            <a:r>
              <a:rPr lang="en" sz="2500">
                <a:solidFill>
                  <a:srgbClr val="FFFF00"/>
                </a:solidFill>
              </a:rPr>
              <a:t>Inheritance</a:t>
            </a:r>
            <a:endParaRPr sz="2500">
              <a:solidFill>
                <a:srgbClr val="FFFF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00"/>
              <a:buChar char="●"/>
            </a:pPr>
            <a:r>
              <a:rPr lang="en" sz="2500">
                <a:solidFill>
                  <a:srgbClr val="FFFF00"/>
                </a:solidFill>
              </a:rPr>
              <a:t>Polymorphism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77480" y="2136240"/>
              <a:ext cx="2566800" cy="147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2440" y="2128320"/>
                <a:ext cx="2579760" cy="149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Introduction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658950" y="1207348"/>
            <a:ext cx="7826100" cy="13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Encapsulation refers to </a:t>
            </a:r>
            <a:r>
              <a:rPr lang="en" sz="2500">
                <a:solidFill>
                  <a:srgbClr val="FFFF00"/>
                </a:solidFill>
              </a:rPr>
              <a:t>bundling data with methods</a:t>
            </a:r>
            <a:r>
              <a:rPr lang="en" sz="2500">
                <a:solidFill>
                  <a:srgbClr val="FFFFFF"/>
                </a:solidFill>
              </a:rPr>
              <a:t> that can operate on that data within a class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1"/>
          </p:nvPr>
        </p:nvSpPr>
        <p:spPr>
          <a:xfrm>
            <a:off x="658950" y="2842425"/>
            <a:ext cx="78261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658950" y="2842548"/>
            <a:ext cx="7826100" cy="13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Essentially, it is the idea of </a:t>
            </a:r>
            <a:r>
              <a:rPr lang="en" sz="2500">
                <a:solidFill>
                  <a:srgbClr val="FFFF00"/>
                </a:solidFill>
              </a:rPr>
              <a:t>hiding data</a:t>
            </a:r>
            <a:r>
              <a:rPr lang="en" sz="2500">
                <a:solidFill>
                  <a:srgbClr val="FFFFFF"/>
                </a:solidFill>
              </a:rPr>
              <a:t> within a class, </a:t>
            </a:r>
            <a:r>
              <a:rPr lang="en" sz="2500">
                <a:solidFill>
                  <a:srgbClr val="FFFF00"/>
                </a:solidFill>
              </a:rPr>
              <a:t>preventing anything outside that class from directly interacting with it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52680" y="739080"/>
              <a:ext cx="6208560" cy="1693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2960" y="731520"/>
                <a:ext cx="6225840" cy="170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Introduction</a:t>
            </a: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658950" y="1207348"/>
            <a:ext cx="7826100" cy="13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This </a:t>
            </a:r>
            <a:r>
              <a:rPr lang="en" sz="2500">
                <a:solidFill>
                  <a:srgbClr val="FF0000"/>
                </a:solidFill>
              </a:rPr>
              <a:t>does not mean</a:t>
            </a:r>
            <a:r>
              <a:rPr lang="en" sz="2500">
                <a:solidFill>
                  <a:srgbClr val="FFFFFF"/>
                </a:solidFill>
              </a:rPr>
              <a:t> that members of other classes cannot interact at all with the attributes of another object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906150" y="2949150"/>
            <a:ext cx="1815300" cy="18153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3664350" y="2949150"/>
            <a:ext cx="1815300" cy="18153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6334900" y="2949150"/>
            <a:ext cx="1815300" cy="18153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08800" y="1623240"/>
              <a:ext cx="6132600" cy="1849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920" y="1618200"/>
                <a:ext cx="6144480" cy="186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Introduction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658950" y="1207225"/>
            <a:ext cx="78261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658950" y="1207348"/>
            <a:ext cx="7826100" cy="13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Members of other classes can </a:t>
            </a:r>
            <a:r>
              <a:rPr lang="en" sz="2500">
                <a:solidFill>
                  <a:srgbClr val="FFFF00"/>
                </a:solidFill>
              </a:rPr>
              <a:t>interact with the attributes of another object through its methods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658950" y="2858900"/>
            <a:ext cx="7826100" cy="12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658950" y="2859023"/>
            <a:ext cx="7826100" cy="13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Remember, methods are the </a:t>
            </a:r>
            <a:r>
              <a:rPr lang="en" sz="2500">
                <a:solidFill>
                  <a:srgbClr val="FFFF00"/>
                </a:solidFill>
              </a:rPr>
              <a:t>functions defined within the class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10240" y="500760"/>
              <a:ext cx="6770880" cy="4408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320" y="490320"/>
                <a:ext cx="6786720" cy="442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Introduction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body" idx="1"/>
          </p:nvPr>
        </p:nvSpPr>
        <p:spPr>
          <a:xfrm>
            <a:off x="658950" y="1449850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658950" y="1449952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Getting Methods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42" name="Google Shape;342;p38"/>
          <p:cNvSpPr txBox="1">
            <a:spLocks noGrp="1"/>
          </p:cNvSpPr>
          <p:nvPr>
            <p:ph type="body" idx="1"/>
          </p:nvPr>
        </p:nvSpPr>
        <p:spPr>
          <a:xfrm>
            <a:off x="4810900" y="1449900"/>
            <a:ext cx="35916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810900" y="1450002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Setting Methods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658950" y="308507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658950" y="308517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Retrieving</a:t>
            </a:r>
            <a:endParaRPr sz="25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information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4810900" y="3085125"/>
            <a:ext cx="35916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4810900" y="308522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Changing information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2360" y="1315440"/>
              <a:ext cx="8060760" cy="291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00" y="1307520"/>
                <a:ext cx="8075160" cy="292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Classes</a:t>
            </a:r>
            <a:endParaRPr/>
          </a:p>
        </p:txBody>
      </p:sp>
      <p:pic>
        <p:nvPicPr>
          <p:cNvPr id="353" name="Google Shape;3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62075"/>
            <a:ext cx="3282074" cy="3282099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4" name="Google Shape;3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600" y="2941469"/>
            <a:ext cx="324150" cy="324158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5" name="Google Shape;3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7150" y="2136119"/>
            <a:ext cx="324152" cy="31757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3540000" algn="bl" rotWithShape="0">
              <a:srgbClr val="FFFFFF"/>
            </a:outerShdw>
          </a:effectLst>
        </p:spPr>
      </p:pic>
      <p:cxnSp>
        <p:nvCxnSpPr>
          <p:cNvPr id="356" name="Google Shape;356;p39"/>
          <p:cNvCxnSpPr>
            <a:stCxn id="354" idx="0"/>
            <a:endCxn id="355" idx="2"/>
          </p:cNvCxnSpPr>
          <p:nvPr/>
        </p:nvCxnSpPr>
        <p:spPr>
          <a:xfrm rot="10800000" flipH="1">
            <a:off x="1747675" y="2453669"/>
            <a:ext cx="411600" cy="487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 txBox="1">
            <a:spLocks noGrp="1"/>
          </p:cNvSpPr>
          <p:nvPr>
            <p:ph type="body" idx="1"/>
          </p:nvPr>
        </p:nvSpPr>
        <p:spPr>
          <a:xfrm>
            <a:off x="4761400" y="126207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4761400" y="126217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piece.getColor()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body" idx="1"/>
          </p:nvPr>
        </p:nvSpPr>
        <p:spPr>
          <a:xfrm>
            <a:off x="4761400" y="262832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4761400" y="2628424"/>
            <a:ext cx="3591600" cy="191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Checks the color of any given piece from anywhere in the program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702080" y="750240"/>
              <a:ext cx="6109200" cy="358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4520" y="746280"/>
                <a:ext cx="6125040" cy="359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Introduction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body" idx="1"/>
          </p:nvPr>
        </p:nvSpPr>
        <p:spPr>
          <a:xfrm>
            <a:off x="658950" y="308507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658950" y="308517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Method 1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68" name="Google Shape;368;p40"/>
          <p:cNvSpPr txBox="1">
            <a:spLocks noGrp="1"/>
          </p:cNvSpPr>
          <p:nvPr>
            <p:ph type="body" idx="1"/>
          </p:nvPr>
        </p:nvSpPr>
        <p:spPr>
          <a:xfrm>
            <a:off x="4810900" y="3085125"/>
            <a:ext cx="35916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4810900" y="308522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Method 2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70" name="Google Shape;370;p40"/>
          <p:cNvSpPr/>
          <p:nvPr/>
        </p:nvSpPr>
        <p:spPr>
          <a:xfrm>
            <a:off x="658950" y="1375825"/>
            <a:ext cx="7809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Setting methods also allow the programmer to easily keep track of attributes that depend on one another</a:t>
            </a:r>
            <a:endParaRPr sz="2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0080" y="920160"/>
              <a:ext cx="7000200" cy="151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916560"/>
                <a:ext cx="7013880" cy="152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body" idx="1"/>
          </p:nvPr>
        </p:nvSpPr>
        <p:spPr>
          <a:xfrm>
            <a:off x="700225" y="217892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77" name="Google Shape;377;p41"/>
          <p:cNvSpPr/>
          <p:nvPr/>
        </p:nvSpPr>
        <p:spPr>
          <a:xfrm>
            <a:off x="700225" y="217902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Player.maxHealth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body" idx="1"/>
          </p:nvPr>
        </p:nvSpPr>
        <p:spPr>
          <a:xfrm>
            <a:off x="4852175" y="2178975"/>
            <a:ext cx="35916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4852175" y="217907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Player.levelUp()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body" idx="1"/>
          </p:nvPr>
        </p:nvSpPr>
        <p:spPr>
          <a:xfrm>
            <a:off x="700225" y="368232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700225" y="368242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Player.currentHealth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82" name="Google Shape;382;p41"/>
          <p:cNvSpPr txBox="1">
            <a:spLocks noGrp="1"/>
          </p:cNvSpPr>
          <p:nvPr>
            <p:ph type="body" idx="1"/>
          </p:nvPr>
        </p:nvSpPr>
        <p:spPr>
          <a:xfrm>
            <a:off x="4852175" y="3682375"/>
            <a:ext cx="35916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4852175" y="368247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Setting Method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2776200" y="1224750"/>
            <a:ext cx="359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 Player</a:t>
            </a:r>
            <a:endParaRPr sz="2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28680" y="2289240"/>
              <a:ext cx="6019200" cy="2425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0400" y="2281320"/>
                <a:ext cx="6038280" cy="244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58950" y="3134275"/>
            <a:ext cx="78261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58950" y="3134400"/>
            <a:ext cx="7826100" cy="131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In order to understand </a:t>
            </a:r>
            <a:r>
              <a:rPr lang="en" sz="2500">
                <a:solidFill>
                  <a:srgbClr val="FFFF00"/>
                </a:solidFill>
              </a:rPr>
              <a:t>what objects are</a:t>
            </a:r>
            <a:r>
              <a:rPr lang="en" sz="2500">
                <a:solidFill>
                  <a:srgbClr val="FFFFFF"/>
                </a:solidFill>
              </a:rPr>
              <a:t>, it’s best to first understand </a:t>
            </a:r>
            <a:r>
              <a:rPr lang="en" sz="2500">
                <a:solidFill>
                  <a:srgbClr val="FFFF00"/>
                </a:solidFill>
              </a:rPr>
              <a:t>what primitive data types are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61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59025" y="1416900"/>
            <a:ext cx="7826100" cy="131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In order to understand </a:t>
            </a:r>
            <a:r>
              <a:rPr lang="en" sz="2500">
                <a:solidFill>
                  <a:srgbClr val="FFFF00"/>
                </a:solidFill>
              </a:rPr>
              <a:t>what object oriented programming is</a:t>
            </a:r>
            <a:r>
              <a:rPr lang="en" sz="2500">
                <a:solidFill>
                  <a:srgbClr val="FFFFFF"/>
                </a:solidFill>
              </a:rPr>
              <a:t>, It’s best to first understand </a:t>
            </a:r>
            <a:r>
              <a:rPr lang="en" sz="2500">
                <a:solidFill>
                  <a:srgbClr val="FFFF00"/>
                </a:solidFill>
              </a:rPr>
              <a:t>what objects are</a:t>
            </a:r>
            <a:endParaRPr sz="25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390" name="Google Shape;390;p42"/>
          <p:cNvSpPr txBox="1">
            <a:spLocks noGrp="1"/>
          </p:cNvSpPr>
          <p:nvPr>
            <p:ph type="body" idx="1"/>
          </p:nvPr>
        </p:nvSpPr>
        <p:spPr>
          <a:xfrm>
            <a:off x="5000375" y="368237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5000375" y="368247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maxHealth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92" name="Google Shape;392;p42"/>
          <p:cNvSpPr txBox="1">
            <a:spLocks noGrp="1"/>
          </p:cNvSpPr>
          <p:nvPr>
            <p:ph type="body" idx="1"/>
          </p:nvPr>
        </p:nvSpPr>
        <p:spPr>
          <a:xfrm>
            <a:off x="700225" y="3682325"/>
            <a:ext cx="35916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93" name="Google Shape;393;p42"/>
          <p:cNvSpPr/>
          <p:nvPr/>
        </p:nvSpPr>
        <p:spPr>
          <a:xfrm>
            <a:off x="700225" y="3682427"/>
            <a:ext cx="35916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currentHealth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700225" y="1224750"/>
            <a:ext cx="7891800" cy="169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The setting method allows </a:t>
            </a:r>
            <a:r>
              <a:rPr lang="en" sz="2500">
                <a:solidFill>
                  <a:srgbClr val="FFFF00"/>
                </a:solidFill>
              </a:rPr>
              <a:t>both attributes to be changed as they should</a:t>
            </a:r>
            <a:r>
              <a:rPr lang="en" sz="2500">
                <a:solidFill>
                  <a:srgbClr val="FFFFFF"/>
                </a:solidFill>
              </a:rPr>
              <a:t>, rather than requiring you to individually change them</a:t>
            </a:r>
            <a:endParaRPr sz="2500">
              <a:solidFill>
                <a:srgbClr val="FFFFFF"/>
              </a:solidFill>
            </a:endParaRPr>
          </a:p>
        </p:txBody>
      </p:sp>
      <p:cxnSp>
        <p:nvCxnSpPr>
          <p:cNvPr id="395" name="Google Shape;395;p42"/>
          <p:cNvCxnSpPr>
            <a:stCxn id="393" idx="3"/>
            <a:endCxn id="391" idx="1"/>
          </p:cNvCxnSpPr>
          <p:nvPr/>
        </p:nvCxnSpPr>
        <p:spPr>
          <a:xfrm>
            <a:off x="4291825" y="4243277"/>
            <a:ext cx="708600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62800" y="1316160"/>
              <a:ext cx="5401080" cy="3531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4160" y="1307520"/>
                <a:ext cx="5419440" cy="354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body" idx="1"/>
          </p:nvPr>
        </p:nvSpPr>
        <p:spPr>
          <a:xfrm>
            <a:off x="700225" y="3262174"/>
            <a:ext cx="78918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02" name="Google Shape;402;p43"/>
          <p:cNvSpPr/>
          <p:nvPr/>
        </p:nvSpPr>
        <p:spPr>
          <a:xfrm>
            <a:off x="700225" y="3262314"/>
            <a:ext cx="7891800" cy="154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def</a:t>
            </a:r>
            <a:r>
              <a:rPr lang="en" sz="2000">
                <a:solidFill>
                  <a:srgbClr val="FFFFFF"/>
                </a:solidFill>
              </a:rPr>
              <a:t> setCurrentHealth(newHealth):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player.currentHealth = newHealth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</a:t>
            </a:r>
            <a:r>
              <a:rPr lang="en" sz="2000">
                <a:solidFill>
                  <a:srgbClr val="FFFF00"/>
                </a:solidFill>
              </a:rPr>
              <a:t>if </a:t>
            </a:r>
            <a:r>
              <a:rPr lang="en" sz="2000">
                <a:solidFill>
                  <a:srgbClr val="FFFFFF"/>
                </a:solidFill>
              </a:rPr>
              <a:t>player.currentHealth &gt; player.maxHealth: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		player.currentHealth = player.maxHealth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700225" y="1224750"/>
            <a:ext cx="7891800" cy="169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The below example ensures that the change to the attribute is within the bounds of what is allowed</a:t>
            </a:r>
            <a:endParaRPr sz="2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58800" y="2584800"/>
              <a:ext cx="6375960" cy="2216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40" y="2576160"/>
                <a:ext cx="6393240" cy="223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Methods</a:t>
            </a:r>
            <a:endParaRPr/>
          </a:p>
        </p:txBody>
      </p:sp>
      <p:sp>
        <p:nvSpPr>
          <p:cNvPr id="409" name="Google Shape;409;p44"/>
          <p:cNvSpPr txBox="1">
            <a:spLocks noGrp="1"/>
          </p:cNvSpPr>
          <p:nvPr>
            <p:ph type="body" idx="1"/>
          </p:nvPr>
        </p:nvSpPr>
        <p:spPr>
          <a:xfrm>
            <a:off x="700225" y="3262174"/>
            <a:ext cx="78918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700225" y="3262314"/>
            <a:ext cx="7891800" cy="154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To do this, you would </a:t>
            </a:r>
            <a:r>
              <a:rPr lang="en" sz="2000">
                <a:solidFill>
                  <a:srgbClr val="FFFF00"/>
                </a:solidFill>
              </a:rPr>
              <a:t>define a getter method </a:t>
            </a:r>
            <a:r>
              <a:rPr lang="en" sz="2000">
                <a:solidFill>
                  <a:srgbClr val="FF0000"/>
                </a:solidFill>
              </a:rPr>
              <a:t>but not a setter method</a:t>
            </a:r>
            <a:endParaRPr sz="20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variable could </a:t>
            </a:r>
            <a:r>
              <a:rPr lang="en" sz="2000">
                <a:solidFill>
                  <a:srgbClr val="FFFF00"/>
                </a:solidFill>
              </a:rPr>
              <a:t>only be referenced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rgbClr val="FF0000"/>
                </a:solidFill>
              </a:rPr>
              <a:t>not changed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700225" y="1224750"/>
            <a:ext cx="7891800" cy="169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You may also want some attributes to be “</a:t>
            </a:r>
            <a:r>
              <a:rPr lang="en" sz="2500">
                <a:solidFill>
                  <a:srgbClr val="FFFF00"/>
                </a:solidFill>
              </a:rPr>
              <a:t>read only</a:t>
            </a:r>
            <a:r>
              <a:rPr lang="en" sz="2500">
                <a:solidFill>
                  <a:srgbClr val="FFFFFF"/>
                </a:solidFill>
              </a:rPr>
              <a:t>” from the outside</a:t>
            </a:r>
            <a:endParaRPr sz="2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37880" y="273600"/>
              <a:ext cx="6587280" cy="4455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0680" y="264240"/>
                <a:ext cx="6602040" cy="447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417" name="Google Shape;417;p45"/>
          <p:cNvSpPr txBox="1">
            <a:spLocks noGrp="1"/>
          </p:cNvSpPr>
          <p:nvPr>
            <p:ph type="body" idx="1"/>
          </p:nvPr>
        </p:nvSpPr>
        <p:spPr>
          <a:xfrm>
            <a:off x="700225" y="2178925"/>
            <a:ext cx="21849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8" name="Google Shape;418;p45"/>
          <p:cNvSpPr/>
          <p:nvPr/>
        </p:nvSpPr>
        <p:spPr>
          <a:xfrm>
            <a:off x="700225" y="2179027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Piece.rank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19" name="Google Shape;419;p45"/>
          <p:cNvSpPr txBox="1">
            <a:spLocks noGrp="1"/>
          </p:cNvSpPr>
          <p:nvPr>
            <p:ph type="body" idx="1"/>
          </p:nvPr>
        </p:nvSpPr>
        <p:spPr>
          <a:xfrm>
            <a:off x="803978" y="3682325"/>
            <a:ext cx="20811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20" name="Google Shape;420;p45"/>
          <p:cNvSpPr/>
          <p:nvPr/>
        </p:nvSpPr>
        <p:spPr>
          <a:xfrm>
            <a:off x="700225" y="3682326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Player.file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2776200" y="1224750"/>
            <a:ext cx="359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 Piece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body" idx="1"/>
          </p:nvPr>
        </p:nvSpPr>
        <p:spPr>
          <a:xfrm>
            <a:off x="700225" y="2178925"/>
            <a:ext cx="21849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700225" y="2179027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Piece.rank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29" name="Google Shape;429;p46"/>
          <p:cNvSpPr txBox="1">
            <a:spLocks noGrp="1"/>
          </p:cNvSpPr>
          <p:nvPr>
            <p:ph type="body" idx="1"/>
          </p:nvPr>
        </p:nvSpPr>
        <p:spPr>
          <a:xfrm>
            <a:off x="803978" y="3682325"/>
            <a:ext cx="20811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00225" y="3682326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Player.file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2776200" y="1224750"/>
            <a:ext cx="359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 Piece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399" y="2178925"/>
            <a:ext cx="2379909" cy="237992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135" y="3396691"/>
            <a:ext cx="235049" cy="23505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34" name="Google Shape;434;p46"/>
          <p:cNvCxnSpPr>
            <a:stCxn id="433" idx="0"/>
            <a:endCxn id="435" idx="2"/>
          </p:cNvCxnSpPr>
          <p:nvPr/>
        </p:nvCxnSpPr>
        <p:spPr>
          <a:xfrm rot="10800000" flipH="1">
            <a:off x="7106660" y="3042991"/>
            <a:ext cx="298500" cy="3537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36" name="Google Shape;43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10" y="2807941"/>
            <a:ext cx="235049" cy="23505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009240" y="2610360"/>
              <a:ext cx="5012640" cy="185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0600" y="2603520"/>
                <a:ext cx="5028480" cy="186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442" name="Google Shape;442;p47"/>
          <p:cNvSpPr txBox="1">
            <a:spLocks noGrp="1"/>
          </p:cNvSpPr>
          <p:nvPr>
            <p:ph type="body" idx="1"/>
          </p:nvPr>
        </p:nvSpPr>
        <p:spPr>
          <a:xfrm>
            <a:off x="700225" y="2178925"/>
            <a:ext cx="21849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43" name="Google Shape;443;p47"/>
          <p:cNvSpPr/>
          <p:nvPr/>
        </p:nvSpPr>
        <p:spPr>
          <a:xfrm>
            <a:off x="700225" y="2179027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Piece.rank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803978" y="3682325"/>
            <a:ext cx="20811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700225" y="3682326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Player.file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2776200" y="1224750"/>
            <a:ext cx="359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 Piece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447" name="Google Shape;4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399" y="2178925"/>
            <a:ext cx="2379909" cy="237992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8" name="Google Shape;4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135" y="3396691"/>
            <a:ext cx="235049" cy="23505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49" name="Google Shape;449;p47"/>
          <p:cNvCxnSpPr>
            <a:stCxn id="448" idx="0"/>
            <a:endCxn id="450" idx="2"/>
          </p:cNvCxnSpPr>
          <p:nvPr/>
        </p:nvCxnSpPr>
        <p:spPr>
          <a:xfrm rot="10800000" flipH="1">
            <a:off x="7106660" y="3042991"/>
            <a:ext cx="298500" cy="3537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1" name="Google Shape;4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10" y="2807941"/>
            <a:ext cx="235049" cy="23505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2" name="Google Shape;452;p47"/>
          <p:cNvSpPr txBox="1">
            <a:spLocks noGrp="1"/>
          </p:cNvSpPr>
          <p:nvPr>
            <p:ph type="body" idx="1"/>
          </p:nvPr>
        </p:nvSpPr>
        <p:spPr>
          <a:xfrm>
            <a:off x="3417825" y="2179025"/>
            <a:ext cx="1515600" cy="1000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53" name="Google Shape;453;p47"/>
          <p:cNvSpPr/>
          <p:nvPr/>
        </p:nvSpPr>
        <p:spPr>
          <a:xfrm>
            <a:off x="3417825" y="2179125"/>
            <a:ext cx="18468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=newRank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454" name="Google Shape;454;p47"/>
          <p:cNvSpPr txBox="1">
            <a:spLocks noGrp="1"/>
          </p:cNvSpPr>
          <p:nvPr>
            <p:ph type="body" idx="1"/>
          </p:nvPr>
        </p:nvSpPr>
        <p:spPr>
          <a:xfrm>
            <a:off x="3417825" y="3682425"/>
            <a:ext cx="1846800" cy="1000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55" name="Google Shape;455;p47"/>
          <p:cNvSpPr/>
          <p:nvPr/>
        </p:nvSpPr>
        <p:spPr>
          <a:xfrm>
            <a:off x="3417825" y="3682527"/>
            <a:ext cx="18468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=newFile</a:t>
            </a:r>
            <a:endParaRPr sz="25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00225" y="2178925"/>
            <a:ext cx="21849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700225" y="2179027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Piece.rank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body" idx="1"/>
          </p:nvPr>
        </p:nvSpPr>
        <p:spPr>
          <a:xfrm>
            <a:off x="803978" y="3682325"/>
            <a:ext cx="20811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64" name="Google Shape;464;p48"/>
          <p:cNvSpPr/>
          <p:nvPr/>
        </p:nvSpPr>
        <p:spPr>
          <a:xfrm>
            <a:off x="700225" y="3682326"/>
            <a:ext cx="21849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Player.file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2776200" y="1224750"/>
            <a:ext cx="359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 Piece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466" name="Google Shape;4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399" y="2178925"/>
            <a:ext cx="2379909" cy="237992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7" name="Google Shape;4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135" y="3396691"/>
            <a:ext cx="235049" cy="23505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68" name="Google Shape;468;p48"/>
          <p:cNvCxnSpPr>
            <a:stCxn id="467" idx="0"/>
            <a:endCxn id="469" idx="2"/>
          </p:cNvCxnSpPr>
          <p:nvPr/>
        </p:nvCxnSpPr>
        <p:spPr>
          <a:xfrm rot="10800000" flipH="1">
            <a:off x="7106660" y="3042991"/>
            <a:ext cx="298500" cy="3537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70" name="Google Shape;4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10" y="2807941"/>
            <a:ext cx="235049" cy="235054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1" name="Google Shape;471;p48"/>
          <p:cNvSpPr txBox="1">
            <a:spLocks noGrp="1"/>
          </p:cNvSpPr>
          <p:nvPr>
            <p:ph type="body" idx="1"/>
          </p:nvPr>
        </p:nvSpPr>
        <p:spPr>
          <a:xfrm>
            <a:off x="3417825" y="2179025"/>
            <a:ext cx="1515600" cy="1000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72" name="Google Shape;472;p48"/>
          <p:cNvSpPr/>
          <p:nvPr/>
        </p:nvSpPr>
        <p:spPr>
          <a:xfrm>
            <a:off x="3417825" y="2179125"/>
            <a:ext cx="18468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=newRank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473" name="Google Shape;473;p48"/>
          <p:cNvSpPr txBox="1">
            <a:spLocks noGrp="1"/>
          </p:cNvSpPr>
          <p:nvPr>
            <p:ph type="body" idx="1"/>
          </p:nvPr>
        </p:nvSpPr>
        <p:spPr>
          <a:xfrm>
            <a:off x="3417825" y="3682425"/>
            <a:ext cx="1846800" cy="1000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3417825" y="3682527"/>
            <a:ext cx="18468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=newFile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3497175" y="2571750"/>
            <a:ext cx="1688100" cy="16881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175480" y="2005920"/>
              <a:ext cx="6166440" cy="259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7560" y="1998720"/>
                <a:ext cx="6183720" cy="261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sp>
        <p:nvSpPr>
          <p:cNvPr id="481" name="Google Shape;481;p49"/>
          <p:cNvSpPr txBox="1">
            <a:spLocks noGrp="1"/>
          </p:cNvSpPr>
          <p:nvPr>
            <p:ph type="body" idx="1"/>
          </p:nvPr>
        </p:nvSpPr>
        <p:spPr>
          <a:xfrm>
            <a:off x="700225" y="2178925"/>
            <a:ext cx="3439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2" name="Google Shape;482;p49"/>
          <p:cNvSpPr/>
          <p:nvPr/>
        </p:nvSpPr>
        <p:spPr>
          <a:xfrm>
            <a:off x="700225" y="2179027"/>
            <a:ext cx="34398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Piece.rank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83" name="Google Shape;483;p49"/>
          <p:cNvSpPr txBox="1">
            <a:spLocks noGrp="1"/>
          </p:cNvSpPr>
          <p:nvPr>
            <p:ph type="body" idx="1"/>
          </p:nvPr>
        </p:nvSpPr>
        <p:spPr>
          <a:xfrm>
            <a:off x="863570" y="3682324"/>
            <a:ext cx="32763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4" name="Google Shape;484;p49"/>
          <p:cNvSpPr/>
          <p:nvPr/>
        </p:nvSpPr>
        <p:spPr>
          <a:xfrm>
            <a:off x="700225" y="3682325"/>
            <a:ext cx="34398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Player.file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85" name="Google Shape;485;p49"/>
          <p:cNvSpPr/>
          <p:nvPr/>
        </p:nvSpPr>
        <p:spPr>
          <a:xfrm>
            <a:off x="2776200" y="1224750"/>
            <a:ext cx="359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Class Piece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486" name="Google Shape;486;p49"/>
          <p:cNvSpPr txBox="1">
            <a:spLocks noGrp="1"/>
          </p:cNvSpPr>
          <p:nvPr>
            <p:ph type="body" idx="1"/>
          </p:nvPr>
        </p:nvSpPr>
        <p:spPr>
          <a:xfrm>
            <a:off x="5112975" y="2178925"/>
            <a:ext cx="2746200" cy="10005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7" name="Google Shape;487;p49"/>
          <p:cNvSpPr/>
          <p:nvPr/>
        </p:nvSpPr>
        <p:spPr>
          <a:xfrm>
            <a:off x="5112975" y="2179025"/>
            <a:ext cx="33465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piece.move()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488" name="Google Shape;488;p49"/>
          <p:cNvSpPr txBox="1">
            <a:spLocks noGrp="1"/>
          </p:cNvSpPr>
          <p:nvPr>
            <p:ph type="body" idx="1"/>
          </p:nvPr>
        </p:nvSpPr>
        <p:spPr>
          <a:xfrm>
            <a:off x="5112975" y="3300724"/>
            <a:ext cx="3346500" cy="10005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5112975" y="3300826"/>
            <a:ext cx="3346500" cy="112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Allows validation and can carry out other methods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98520" y="2290680"/>
              <a:ext cx="4726800" cy="143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5640" y="2282760"/>
                <a:ext cx="4737960" cy="145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pic>
        <p:nvPicPr>
          <p:cNvPr id="495" name="Google Shape;4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73" y="1441500"/>
            <a:ext cx="2832102" cy="2832123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6" name="Google Shape;4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223" y="2890650"/>
            <a:ext cx="279709" cy="27971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97" name="Google Shape;497;p50"/>
          <p:cNvCxnSpPr>
            <a:stCxn id="496" idx="0"/>
            <a:endCxn id="498" idx="2"/>
          </p:cNvCxnSpPr>
          <p:nvPr/>
        </p:nvCxnSpPr>
        <p:spPr>
          <a:xfrm rot="10800000" flipH="1">
            <a:off x="1891077" y="2469750"/>
            <a:ext cx="355200" cy="420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99" name="Google Shape;4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723" y="1441500"/>
            <a:ext cx="2832102" cy="2832123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0" name="Google Shape;5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973" y="2890650"/>
            <a:ext cx="279709" cy="27971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01" name="Google Shape;501;p50"/>
          <p:cNvCxnSpPr>
            <a:stCxn id="500" idx="0"/>
          </p:cNvCxnSpPr>
          <p:nvPr/>
        </p:nvCxnSpPr>
        <p:spPr>
          <a:xfrm rot="10800000" flipH="1">
            <a:off x="6199827" y="2469750"/>
            <a:ext cx="355200" cy="420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2" name="Google Shape;5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173" y="2890659"/>
            <a:ext cx="279709" cy="27971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03" name="Google Shape;503;p50"/>
          <p:cNvCxnSpPr>
            <a:stCxn id="502" idx="0"/>
          </p:cNvCxnSpPr>
          <p:nvPr/>
        </p:nvCxnSpPr>
        <p:spPr>
          <a:xfrm rot="10800000">
            <a:off x="6552427" y="2493759"/>
            <a:ext cx="345600" cy="396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Game Example</a:t>
            </a:r>
            <a:endParaRPr/>
          </a:p>
        </p:txBody>
      </p:sp>
      <p:pic>
        <p:nvPicPr>
          <p:cNvPr id="509" name="Google Shape;5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73" y="1441500"/>
            <a:ext cx="2832102" cy="2832123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0" name="Google Shape;5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98" y="3232950"/>
            <a:ext cx="279709" cy="27971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11" name="Google Shape;511;p51"/>
          <p:cNvCxnSpPr/>
          <p:nvPr/>
        </p:nvCxnSpPr>
        <p:spPr>
          <a:xfrm rot="10800000" flipH="1">
            <a:off x="1890427" y="2469750"/>
            <a:ext cx="355200" cy="420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12" name="Google Shape;5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723" y="1441500"/>
            <a:ext cx="2832102" cy="2832123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3" name="Google Shape;5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673" y="2292025"/>
            <a:ext cx="279709" cy="27971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14" name="Google Shape;514;p51"/>
          <p:cNvCxnSpPr/>
          <p:nvPr/>
        </p:nvCxnSpPr>
        <p:spPr>
          <a:xfrm rot="10800000" flipH="1">
            <a:off x="6199177" y="2469750"/>
            <a:ext cx="355200" cy="420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15" name="Google Shape;5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923" y="2292034"/>
            <a:ext cx="279709" cy="279716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16" name="Google Shape;516;p51"/>
          <p:cNvCxnSpPr/>
          <p:nvPr/>
        </p:nvCxnSpPr>
        <p:spPr>
          <a:xfrm rot="10800000">
            <a:off x="6555027" y="2481759"/>
            <a:ext cx="345600" cy="3969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Primitive Data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61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59025" y="1416842"/>
            <a:ext cx="7826100" cy="7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Primitive data types </a:t>
            </a:r>
            <a:r>
              <a:rPr lang="en" sz="2500">
                <a:solidFill>
                  <a:srgbClr val="FFFFFF"/>
                </a:solidFill>
              </a:rPr>
              <a:t>store</a:t>
            </a:r>
            <a:r>
              <a:rPr lang="en" sz="2500">
                <a:solidFill>
                  <a:srgbClr val="FFFF00"/>
                </a:solidFill>
              </a:rPr>
              <a:t> single, simple values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59025" y="2571750"/>
            <a:ext cx="7826100" cy="21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59025" y="2571950"/>
            <a:ext cx="7826100" cy="211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00"/>
                </a:solidFill>
              </a:rPr>
              <a:t>Examples:</a:t>
            </a:r>
            <a:endParaRPr sz="1900">
              <a:solidFill>
                <a:srgbClr val="FFFF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Byte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Int 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Float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Boolean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Double</a:t>
            </a:r>
            <a:endParaRPr sz="1900">
              <a:solidFill>
                <a:srgbClr val="FFFFFF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Char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Information Hiding</a:t>
            </a:r>
            <a:endParaRPr/>
          </a:p>
        </p:txBody>
      </p:sp>
      <p:sp>
        <p:nvSpPr>
          <p:cNvPr id="522" name="Google Shape;522;p52"/>
          <p:cNvSpPr txBox="1">
            <a:spLocks noGrp="1"/>
          </p:cNvSpPr>
          <p:nvPr>
            <p:ph type="body" idx="1"/>
          </p:nvPr>
        </p:nvSpPr>
        <p:spPr>
          <a:xfrm>
            <a:off x="700225" y="2571750"/>
            <a:ext cx="78918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700225" y="2571813"/>
            <a:ext cx="7891800" cy="70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This is very important when working on large and complex programs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24" name="Google Shape;524;p52"/>
          <p:cNvSpPr/>
          <p:nvPr/>
        </p:nvSpPr>
        <p:spPr>
          <a:xfrm>
            <a:off x="700225" y="1224750"/>
            <a:ext cx="7891800" cy="102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It’s generally best to not allow </a:t>
            </a:r>
            <a:r>
              <a:rPr lang="en" sz="2500">
                <a:solidFill>
                  <a:srgbClr val="FFFF00"/>
                </a:solidFill>
              </a:rPr>
              <a:t>external classes</a:t>
            </a:r>
            <a:r>
              <a:rPr lang="en" sz="2500">
                <a:solidFill>
                  <a:srgbClr val="FFFFFF"/>
                </a:solidFill>
              </a:rPr>
              <a:t> to </a:t>
            </a:r>
            <a:r>
              <a:rPr lang="en" sz="2500">
                <a:solidFill>
                  <a:srgbClr val="FFFF00"/>
                </a:solidFill>
              </a:rPr>
              <a:t>directly edit an object’s attributes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25" name="Google Shape;525;p52"/>
          <p:cNvSpPr txBox="1">
            <a:spLocks noGrp="1"/>
          </p:cNvSpPr>
          <p:nvPr>
            <p:ph type="body" idx="1"/>
          </p:nvPr>
        </p:nvSpPr>
        <p:spPr>
          <a:xfrm>
            <a:off x="700225" y="3598800"/>
            <a:ext cx="78918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26" name="Google Shape;526;p52"/>
          <p:cNvSpPr/>
          <p:nvPr/>
        </p:nvSpPr>
        <p:spPr>
          <a:xfrm>
            <a:off x="700225" y="3598881"/>
            <a:ext cx="7891800" cy="109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Each piece should not </a:t>
            </a:r>
            <a:r>
              <a:rPr lang="en" sz="2000">
                <a:solidFill>
                  <a:srgbClr val="FFFF00"/>
                </a:solidFill>
              </a:rPr>
              <a:t>have access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FFFF00"/>
                </a:solidFill>
              </a:rPr>
              <a:t>to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rgbClr val="FFFF00"/>
                </a:solidFill>
              </a:rPr>
              <a:t>rely on</a:t>
            </a:r>
            <a:r>
              <a:rPr lang="en" sz="2000">
                <a:solidFill>
                  <a:schemeClr val="dk1"/>
                </a:solidFill>
              </a:rPr>
              <a:t> the </a:t>
            </a:r>
            <a:r>
              <a:rPr lang="en" sz="2000">
                <a:solidFill>
                  <a:srgbClr val="FFFF00"/>
                </a:solidFill>
              </a:rPr>
              <a:t>inner working of other sections of code</a:t>
            </a:r>
            <a:endParaRPr sz="20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71760" y="1319400"/>
              <a:ext cx="7248600" cy="334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3840" y="1311480"/>
                <a:ext cx="7263720" cy="336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Information Hiding</a:t>
            </a:r>
            <a:endParaRPr/>
          </a:p>
        </p:txBody>
      </p:sp>
      <p:sp>
        <p:nvSpPr>
          <p:cNvPr id="532" name="Google Shape;532;p53"/>
          <p:cNvSpPr/>
          <p:nvPr/>
        </p:nvSpPr>
        <p:spPr>
          <a:xfrm>
            <a:off x="700225" y="1224750"/>
            <a:ext cx="7891800" cy="102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This idea will be revisited very soon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33" name="Google Shape;533;p53"/>
          <p:cNvSpPr txBox="1">
            <a:spLocks noGrp="1"/>
          </p:cNvSpPr>
          <p:nvPr>
            <p:ph type="body" idx="1"/>
          </p:nvPr>
        </p:nvSpPr>
        <p:spPr>
          <a:xfrm>
            <a:off x="700225" y="2571744"/>
            <a:ext cx="78918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34" name="Google Shape;534;p53"/>
          <p:cNvSpPr/>
          <p:nvPr/>
        </p:nvSpPr>
        <p:spPr>
          <a:xfrm>
            <a:off x="700225" y="2571900"/>
            <a:ext cx="7891800" cy="121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Information hiding, or keeping the data of one class hidden from external classes, helps you </a:t>
            </a:r>
            <a:r>
              <a:rPr lang="en" sz="2000">
                <a:solidFill>
                  <a:srgbClr val="FFFF00"/>
                </a:solidFill>
              </a:rPr>
              <a:t>keep control of your program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>
                <a:solidFill>
                  <a:srgbClr val="FFFF00"/>
                </a:solidFill>
              </a:rPr>
              <a:t>prevent it from becoming too complicated</a:t>
            </a:r>
            <a:endParaRPr sz="20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33880" y="1051560"/>
              <a:ext cx="5859000" cy="2735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040" y="1043640"/>
                <a:ext cx="5874120" cy="275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- Overview</a:t>
            </a:r>
            <a:endParaRPr/>
          </a:p>
        </p:txBody>
      </p:sp>
      <p:sp>
        <p:nvSpPr>
          <p:cNvPr id="540" name="Google Shape;540;p54"/>
          <p:cNvSpPr/>
          <p:nvPr/>
        </p:nvSpPr>
        <p:spPr>
          <a:xfrm>
            <a:off x="700225" y="1224750"/>
            <a:ext cx="7891800" cy="102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Encapsulation is a vital principle in Object Oriented Programming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41" name="Google Shape;541;p54"/>
          <p:cNvSpPr txBox="1">
            <a:spLocks noGrp="1"/>
          </p:cNvSpPr>
          <p:nvPr>
            <p:ph type="body" idx="1"/>
          </p:nvPr>
        </p:nvSpPr>
        <p:spPr>
          <a:xfrm>
            <a:off x="700225" y="2571744"/>
            <a:ext cx="78918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42" name="Google Shape;542;p54"/>
          <p:cNvSpPr/>
          <p:nvPr/>
        </p:nvSpPr>
        <p:spPr>
          <a:xfrm>
            <a:off x="700225" y="2571900"/>
            <a:ext cx="7891800" cy="207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Encapsulation: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Keeps the programmer in </a:t>
            </a:r>
            <a:r>
              <a:rPr lang="en" sz="2000">
                <a:solidFill>
                  <a:srgbClr val="FFFF00"/>
                </a:solidFill>
              </a:rPr>
              <a:t>control of access of data</a:t>
            </a:r>
            <a:endParaRPr sz="2000">
              <a:solidFill>
                <a:srgbClr val="FFFF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Prevents the program from ending up in any </a:t>
            </a:r>
            <a:r>
              <a:rPr lang="en" sz="2000">
                <a:solidFill>
                  <a:srgbClr val="FFFF00"/>
                </a:solidFill>
              </a:rPr>
              <a:t>strange or unwanted states</a:t>
            </a:r>
            <a:endParaRPr sz="20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16600" y="1192680"/>
              <a:ext cx="5608440" cy="3289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9760" y="1182960"/>
                <a:ext cx="5624640" cy="330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Introduction</a:t>
            </a:r>
            <a:endParaRPr b="1"/>
          </a:p>
        </p:txBody>
      </p:sp>
      <p:sp>
        <p:nvSpPr>
          <p:cNvPr id="548" name="Google Shape;548;p55"/>
          <p:cNvSpPr/>
          <p:nvPr/>
        </p:nvSpPr>
        <p:spPr>
          <a:xfrm>
            <a:off x="700225" y="1224750"/>
            <a:ext cx="7891800" cy="156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segment we will be looking at the next of the four principles of object - oriented programming: </a:t>
            </a:r>
            <a:r>
              <a:rPr lang="en" sz="2500">
                <a:solidFill>
                  <a:srgbClr val="FFFF00"/>
                </a:solidFill>
              </a:rPr>
              <a:t>Abstraction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49" name="Google Shape;549;p55"/>
          <p:cNvSpPr/>
          <p:nvPr/>
        </p:nvSpPr>
        <p:spPr>
          <a:xfrm>
            <a:off x="700225" y="3094800"/>
            <a:ext cx="7891800" cy="156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Abstraction refers to </a:t>
            </a:r>
            <a:r>
              <a:rPr lang="en" sz="2500">
                <a:solidFill>
                  <a:srgbClr val="FFFF00"/>
                </a:solidFill>
              </a:rPr>
              <a:t>only showing essential details and keeping</a:t>
            </a:r>
            <a:r>
              <a:rPr lang="en" sz="2500">
                <a:solidFill>
                  <a:schemeClr val="dk1"/>
                </a:solidFill>
              </a:rPr>
              <a:t> everything else hidden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12080" y="1015560"/>
              <a:ext cx="7691400" cy="347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600" y="1006920"/>
                <a:ext cx="7706160" cy="349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Car Example</a:t>
            </a:r>
            <a:endParaRPr b="1"/>
          </a:p>
        </p:txBody>
      </p:sp>
      <p:sp>
        <p:nvSpPr>
          <p:cNvPr id="555" name="Google Shape;555;p56"/>
          <p:cNvSpPr/>
          <p:nvPr/>
        </p:nvSpPr>
        <p:spPr>
          <a:xfrm>
            <a:off x="700225" y="1224750"/>
            <a:ext cx="37623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How the steering wheel steers the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700225" y="2470375"/>
            <a:ext cx="37623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How the gas and brake pedals affect the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4826825" y="3094800"/>
            <a:ext cx="3762300" cy="156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Important to most people</a:t>
            </a:r>
            <a:endParaRPr sz="2500">
              <a:solidFill>
                <a:srgbClr val="FFFF00"/>
              </a:solidFill>
            </a:endParaRPr>
          </a:p>
        </p:txBody>
      </p:sp>
      <p:pic>
        <p:nvPicPr>
          <p:cNvPr id="558" name="Google Shape;5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88" y="1170125"/>
            <a:ext cx="2481185" cy="17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6"/>
          <p:cNvSpPr/>
          <p:nvPr/>
        </p:nvSpPr>
        <p:spPr>
          <a:xfrm>
            <a:off x="700225" y="3716000"/>
            <a:ext cx="37623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How much gas your car has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0920" y="1005480"/>
              <a:ext cx="7171200" cy="375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" y="997920"/>
                <a:ext cx="7188120" cy="377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Car Example</a:t>
            </a:r>
            <a:endParaRPr b="1"/>
          </a:p>
        </p:txBody>
      </p:sp>
      <p:sp>
        <p:nvSpPr>
          <p:cNvPr id="565" name="Google Shape;565;p57"/>
          <p:cNvSpPr/>
          <p:nvPr/>
        </p:nvSpPr>
        <p:spPr>
          <a:xfrm>
            <a:off x="700225" y="1224750"/>
            <a:ext cx="37623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How exactly the car functions internally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66" name="Google Shape;566;p57"/>
          <p:cNvSpPr/>
          <p:nvPr/>
        </p:nvSpPr>
        <p:spPr>
          <a:xfrm>
            <a:off x="700225" y="2883600"/>
            <a:ext cx="3762300" cy="177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As long as you understand the outcome, the process is not very important to you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826825" y="3094800"/>
            <a:ext cx="3762300" cy="156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Important to most people</a:t>
            </a:r>
            <a:endParaRPr sz="2500">
              <a:solidFill>
                <a:srgbClr val="FFFF00"/>
              </a:solidFill>
            </a:endParaRPr>
          </a:p>
        </p:txBody>
      </p:sp>
      <p:pic>
        <p:nvPicPr>
          <p:cNvPr id="568" name="Google Shape;5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88" y="1170125"/>
            <a:ext cx="2481185" cy="17722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407840" y="444600"/>
              <a:ext cx="3870360" cy="2267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9920" y="435960"/>
                <a:ext cx="3886920" cy="228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Explanation</a:t>
            </a:r>
            <a:endParaRPr b="1"/>
          </a:p>
        </p:txBody>
      </p:sp>
      <p:sp>
        <p:nvSpPr>
          <p:cNvPr id="574" name="Google Shape;574;p58"/>
          <p:cNvSpPr/>
          <p:nvPr/>
        </p:nvSpPr>
        <p:spPr>
          <a:xfrm>
            <a:off x="700225" y="1224750"/>
            <a:ext cx="7888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idea extends to object-oriented programming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75" name="Google Shape;575;p58"/>
          <p:cNvSpPr/>
          <p:nvPr/>
        </p:nvSpPr>
        <p:spPr>
          <a:xfrm>
            <a:off x="700225" y="2883600"/>
            <a:ext cx="7888800" cy="177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classes you create should act like your car.</a:t>
            </a:r>
            <a:r>
              <a:rPr lang="en" sz="2500">
                <a:solidFill>
                  <a:srgbClr val="FFFF00"/>
                </a:solidFill>
              </a:rPr>
              <a:t> Users of your classes should not worry about the inner details of those classes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57040" y="1024920"/>
              <a:ext cx="7230960" cy="342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400" y="1015920"/>
                <a:ext cx="7248960" cy="344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Explanation</a:t>
            </a:r>
            <a:endParaRPr b="1"/>
          </a:p>
        </p:txBody>
      </p:sp>
      <p:sp>
        <p:nvSpPr>
          <p:cNvPr id="581" name="Google Shape;581;p59"/>
          <p:cNvSpPr/>
          <p:nvPr/>
        </p:nvSpPr>
        <p:spPr>
          <a:xfrm>
            <a:off x="700225" y="1224750"/>
            <a:ext cx="7888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is similar to encapsulation that was discussed last video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82" name="Google Shape;582;p59"/>
          <p:cNvSpPr/>
          <p:nvPr/>
        </p:nvSpPr>
        <p:spPr>
          <a:xfrm>
            <a:off x="700225" y="2470375"/>
            <a:ext cx="7888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Classes should </a:t>
            </a:r>
            <a:r>
              <a:rPr lang="en" sz="2500">
                <a:solidFill>
                  <a:srgbClr val="FFFF00"/>
                </a:solidFill>
              </a:rPr>
              <a:t>not directly interact </a:t>
            </a:r>
            <a:r>
              <a:rPr lang="en" sz="2500">
                <a:solidFill>
                  <a:schemeClr val="dk1"/>
                </a:solidFill>
              </a:rPr>
              <a:t>with other classes’ data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83" name="Google Shape;583;p59"/>
          <p:cNvSpPr/>
          <p:nvPr/>
        </p:nvSpPr>
        <p:spPr>
          <a:xfrm>
            <a:off x="700225" y="3716000"/>
            <a:ext cx="7888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is very important when working on your program incrementally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82720" y="1585080"/>
              <a:ext cx="6463080" cy="3216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240" y="1576080"/>
                <a:ext cx="6479640" cy="323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Explanation</a:t>
            </a:r>
            <a:endParaRPr b="1"/>
          </a:p>
        </p:txBody>
      </p:sp>
      <p:sp>
        <p:nvSpPr>
          <p:cNvPr id="589" name="Google Shape;589;p60"/>
          <p:cNvSpPr/>
          <p:nvPr/>
        </p:nvSpPr>
        <p:spPr>
          <a:xfrm>
            <a:off x="627600" y="1265825"/>
            <a:ext cx="7888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is very important when working on your program incrementally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90" name="Google Shape;590;p60"/>
          <p:cNvSpPr/>
          <p:nvPr/>
        </p:nvSpPr>
        <p:spPr>
          <a:xfrm>
            <a:off x="627600" y="3138950"/>
            <a:ext cx="1990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Section 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91" name="Google Shape;591;p60"/>
          <p:cNvSpPr/>
          <p:nvPr/>
        </p:nvSpPr>
        <p:spPr>
          <a:xfrm>
            <a:off x="3576600" y="3138950"/>
            <a:ext cx="1990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Section 2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592" name="Google Shape;592;p60"/>
          <p:cNvSpPr/>
          <p:nvPr/>
        </p:nvSpPr>
        <p:spPr>
          <a:xfrm>
            <a:off x="6525600" y="3138950"/>
            <a:ext cx="19908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Section 3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593" name="Google Shape;593;p60"/>
          <p:cNvCxnSpPr>
            <a:stCxn id="590" idx="3"/>
            <a:endCxn id="591" idx="1"/>
          </p:cNvCxnSpPr>
          <p:nvPr/>
        </p:nvCxnSpPr>
        <p:spPr>
          <a:xfrm>
            <a:off x="2618400" y="3658250"/>
            <a:ext cx="9582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60"/>
          <p:cNvCxnSpPr>
            <a:stCxn id="591" idx="3"/>
            <a:endCxn id="592" idx="1"/>
          </p:cNvCxnSpPr>
          <p:nvPr/>
        </p:nvCxnSpPr>
        <p:spPr>
          <a:xfrm>
            <a:off x="5567400" y="3658250"/>
            <a:ext cx="9582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5520" y="2279520"/>
              <a:ext cx="6482880" cy="2667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60" y="2273040"/>
                <a:ext cx="6499800" cy="268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sp>
        <p:nvSpPr>
          <p:cNvPr id="600" name="Google Shape;600;p61"/>
          <p:cNvSpPr/>
          <p:nvPr/>
        </p:nvSpPr>
        <p:spPr>
          <a:xfrm>
            <a:off x="3352050" y="1228425"/>
            <a:ext cx="2439900" cy="1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Interface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601" name="Google Shape;601;p61"/>
          <p:cNvSpPr/>
          <p:nvPr/>
        </p:nvSpPr>
        <p:spPr>
          <a:xfrm>
            <a:off x="3352050" y="2851800"/>
            <a:ext cx="24399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Implementation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67680" y="922680"/>
              <a:ext cx="5437800" cy="314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9760" y="915840"/>
                <a:ext cx="5454720" cy="316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Primitive Data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59025" y="1416866"/>
            <a:ext cx="7826100" cy="9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Program at the time weren’t very complicated compared to today standard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59025" y="2571750"/>
            <a:ext cx="78261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59025" y="2571856"/>
            <a:ext cx="7826100" cy="111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As programs became</a:t>
            </a:r>
            <a:r>
              <a:rPr lang="en" sz="2500">
                <a:solidFill>
                  <a:srgbClr val="FFFF00"/>
                </a:solidFill>
              </a:rPr>
              <a:t> larger and more complex</a:t>
            </a:r>
            <a:r>
              <a:rPr lang="en" sz="2500">
                <a:solidFill>
                  <a:srgbClr val="FFFFFF"/>
                </a:solidFill>
              </a:rPr>
              <a:t>, only using primitive data types wasn’t sufficient anymore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59025" y="3954151"/>
            <a:ext cx="78261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59025" y="3954242"/>
            <a:ext cx="7826100" cy="95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Programmers began to need to </a:t>
            </a:r>
            <a:r>
              <a:rPr lang="en" sz="2500">
                <a:solidFill>
                  <a:srgbClr val="FFFF00"/>
                </a:solidFill>
              </a:rPr>
              <a:t>group similar pieces of data together</a:t>
            </a:r>
            <a:endParaRPr sz="25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sp>
        <p:nvSpPr>
          <p:cNvPr id="607" name="Google Shape;607;p62"/>
          <p:cNvSpPr/>
          <p:nvPr/>
        </p:nvSpPr>
        <p:spPr>
          <a:xfrm>
            <a:off x="311700" y="1402350"/>
            <a:ext cx="83481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The interface</a:t>
            </a:r>
            <a:r>
              <a:rPr lang="en" sz="2500">
                <a:solidFill>
                  <a:schemeClr val="dk1"/>
                </a:solidFill>
              </a:rPr>
              <a:t> refers to the way sections of code can </a:t>
            </a:r>
            <a:r>
              <a:rPr lang="en" sz="2500">
                <a:solidFill>
                  <a:srgbClr val="FFFF00"/>
                </a:solidFill>
              </a:rPr>
              <a:t>communicate with one another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608" name="Google Shape;608;p62"/>
          <p:cNvSpPr/>
          <p:nvPr/>
        </p:nvSpPr>
        <p:spPr>
          <a:xfrm>
            <a:off x="311700" y="2864000"/>
            <a:ext cx="83481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typically is done through methods that each class is able to access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60" y="1450080"/>
              <a:ext cx="6855480" cy="3136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6320" y="1441080"/>
                <a:ext cx="6875280" cy="315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sp>
        <p:nvSpPr>
          <p:cNvPr id="614" name="Google Shape;614;p63"/>
          <p:cNvSpPr/>
          <p:nvPr/>
        </p:nvSpPr>
        <p:spPr>
          <a:xfrm>
            <a:off x="311700" y="1234025"/>
            <a:ext cx="83481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The implementation </a:t>
            </a:r>
            <a:r>
              <a:rPr lang="en" sz="2500">
                <a:solidFill>
                  <a:schemeClr val="dk1"/>
                </a:solidFill>
              </a:rPr>
              <a:t>of these methods, or how these methods are coded, should be hidden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15" name="Google Shape;615;p63"/>
          <p:cNvSpPr/>
          <p:nvPr/>
        </p:nvSpPr>
        <p:spPr>
          <a:xfrm>
            <a:off x="3100650" y="2676975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car.pushGas()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16" name="Google Shape;616;p63"/>
          <p:cNvSpPr/>
          <p:nvPr/>
        </p:nvSpPr>
        <p:spPr>
          <a:xfrm>
            <a:off x="6203400" y="2676975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Car moves forward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17" name="Google Shape;617;p63"/>
          <p:cNvCxnSpPr>
            <a:stCxn id="615" idx="3"/>
            <a:endCxn id="616" idx="1"/>
          </p:cNvCxnSpPr>
          <p:nvPr/>
        </p:nvCxnSpPr>
        <p:spPr>
          <a:xfrm>
            <a:off x="5557050" y="3261675"/>
            <a:ext cx="646500" cy="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8" name="Google Shape;6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4150"/>
            <a:ext cx="2795850" cy="1997036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3"/>
          <p:cNvSpPr/>
          <p:nvPr/>
        </p:nvSpPr>
        <p:spPr>
          <a:xfrm>
            <a:off x="3100650" y="4119925"/>
            <a:ext cx="5559300" cy="77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“how” is not important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50320" y="1656360"/>
              <a:ext cx="7654680" cy="3217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840" y="1649160"/>
                <a:ext cx="7670880" cy="323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Chess Example</a:t>
            </a:r>
            <a:endParaRPr b="1"/>
          </a:p>
        </p:txBody>
      </p:sp>
      <p:pic>
        <p:nvPicPr>
          <p:cNvPr id="625" name="Google Shape;6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366280" y="1006200"/>
              <a:ext cx="4970880" cy="1876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8720" y="997200"/>
                <a:ext cx="4986360" cy="189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Chess Example</a:t>
            </a:r>
            <a:endParaRPr b="1"/>
          </a:p>
        </p:txBody>
      </p:sp>
      <p:pic>
        <p:nvPicPr>
          <p:cNvPr id="632" name="Google Shape;63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5"/>
          <p:cNvSpPr/>
          <p:nvPr/>
        </p:nvSpPr>
        <p:spPr>
          <a:xfrm rot="-5400000">
            <a:off x="5118600" y="2543775"/>
            <a:ext cx="2456400" cy="116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Interface</a:t>
            </a:r>
            <a:endParaRPr sz="2500" b="1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712840" y="1709280"/>
              <a:ext cx="887400" cy="398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4920" y="1700280"/>
                <a:ext cx="903960" cy="41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Chess Example</a:t>
            </a:r>
            <a:endParaRPr b="1"/>
          </a:p>
        </p:txBody>
      </p:sp>
      <p:pic>
        <p:nvPicPr>
          <p:cNvPr id="640" name="Google Shape;6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66"/>
          <p:cNvSpPr/>
          <p:nvPr/>
        </p:nvSpPr>
        <p:spPr>
          <a:xfrm rot="-5400000">
            <a:off x="5118600" y="2543775"/>
            <a:ext cx="2456400" cy="116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Interface</a:t>
            </a:r>
            <a:endParaRPr sz="2500" b="1">
              <a:solidFill>
                <a:schemeClr val="lt1"/>
              </a:solidFill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3305700" y="1987050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King’s methods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44" name="Google Shape;644;p66"/>
          <p:cNvCxnSpPr>
            <a:stCxn id="643" idx="1"/>
          </p:cNvCxnSpPr>
          <p:nvPr/>
        </p:nvCxnSpPr>
        <p:spPr>
          <a:xfrm flipH="1">
            <a:off x="2457900" y="2571750"/>
            <a:ext cx="847800" cy="13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5" name="Google Shape;645;p66"/>
          <p:cNvSpPr txBox="1"/>
          <p:nvPr/>
        </p:nvSpPr>
        <p:spPr>
          <a:xfrm>
            <a:off x="1822028" y="1987053"/>
            <a:ext cx="14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information</a:t>
            </a:r>
            <a:endParaRPr sz="18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54160" y="1889280"/>
              <a:ext cx="1501200" cy="147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160" y="1880640"/>
                <a:ext cx="1519200" cy="149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Chess Example</a:t>
            </a:r>
            <a:endParaRPr b="1"/>
          </a:p>
        </p:txBody>
      </p:sp>
      <p:pic>
        <p:nvPicPr>
          <p:cNvPr id="651" name="Google Shape;6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7"/>
          <p:cNvSpPr/>
          <p:nvPr/>
        </p:nvSpPr>
        <p:spPr>
          <a:xfrm rot="-5400000">
            <a:off x="5118600" y="2543775"/>
            <a:ext cx="2456400" cy="116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Interface</a:t>
            </a:r>
            <a:endParaRPr sz="2500" b="1">
              <a:solidFill>
                <a:schemeClr val="lt1"/>
              </a:solidFill>
            </a:endParaRPr>
          </a:p>
        </p:txBody>
      </p:sp>
      <p:sp>
        <p:nvSpPr>
          <p:cNvPr id="654" name="Google Shape;654;p67"/>
          <p:cNvSpPr/>
          <p:nvPr/>
        </p:nvSpPr>
        <p:spPr>
          <a:xfrm>
            <a:off x="3305700" y="1987050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King’s methods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55" name="Google Shape;655;p67"/>
          <p:cNvCxnSpPr>
            <a:stCxn id="654" idx="1"/>
          </p:cNvCxnSpPr>
          <p:nvPr/>
        </p:nvCxnSpPr>
        <p:spPr>
          <a:xfrm flipH="1">
            <a:off x="2457900" y="2571750"/>
            <a:ext cx="847800" cy="13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p67"/>
          <p:cNvSpPr txBox="1"/>
          <p:nvPr/>
        </p:nvSpPr>
        <p:spPr>
          <a:xfrm>
            <a:off x="1822028" y="1987053"/>
            <a:ext cx="14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information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7" name="Google Shape;657;p67"/>
          <p:cNvSpPr/>
          <p:nvPr/>
        </p:nvSpPr>
        <p:spPr>
          <a:xfrm flipH="1">
            <a:off x="1822028" y="3299075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King’s methods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58" name="Google Shape;658;p67"/>
          <p:cNvCxnSpPr>
            <a:stCxn id="657" idx="1"/>
          </p:cNvCxnSpPr>
          <p:nvPr/>
        </p:nvCxnSpPr>
        <p:spPr>
          <a:xfrm>
            <a:off x="4278428" y="3883775"/>
            <a:ext cx="847800" cy="13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" name="Google Shape;659;p67"/>
          <p:cNvSpPr txBox="1"/>
          <p:nvPr/>
        </p:nvSpPr>
        <p:spPr>
          <a:xfrm flipH="1">
            <a:off x="4353000" y="3299078"/>
            <a:ext cx="14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information</a:t>
            </a:r>
            <a:endParaRPr sz="18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59840" y="1087560"/>
              <a:ext cx="7244280" cy="273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920" y="1079280"/>
                <a:ext cx="7259400" cy="275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Chess Example</a:t>
            </a:r>
            <a:endParaRPr b="1"/>
          </a:p>
        </p:txBody>
      </p:sp>
      <p:pic>
        <p:nvPicPr>
          <p:cNvPr id="665" name="Google Shape;66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8"/>
          <p:cNvSpPr/>
          <p:nvPr/>
        </p:nvSpPr>
        <p:spPr>
          <a:xfrm rot="-5400000">
            <a:off x="5118600" y="2543775"/>
            <a:ext cx="2456400" cy="1169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Interface</a:t>
            </a:r>
            <a:endParaRPr sz="2500" b="1">
              <a:solidFill>
                <a:schemeClr val="lt1"/>
              </a:solidFill>
            </a:endParaRPr>
          </a:p>
        </p:txBody>
      </p:sp>
      <p:sp>
        <p:nvSpPr>
          <p:cNvPr id="668" name="Google Shape;668;p68"/>
          <p:cNvSpPr/>
          <p:nvPr/>
        </p:nvSpPr>
        <p:spPr>
          <a:xfrm>
            <a:off x="3305700" y="1987050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King’s methods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69" name="Google Shape;669;p68"/>
          <p:cNvCxnSpPr>
            <a:stCxn id="668" idx="1"/>
          </p:cNvCxnSpPr>
          <p:nvPr/>
        </p:nvCxnSpPr>
        <p:spPr>
          <a:xfrm flipH="1">
            <a:off x="2457900" y="2571750"/>
            <a:ext cx="847800" cy="13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0" name="Google Shape;670;p68"/>
          <p:cNvSpPr txBox="1"/>
          <p:nvPr/>
        </p:nvSpPr>
        <p:spPr>
          <a:xfrm>
            <a:off x="1822028" y="1987053"/>
            <a:ext cx="14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information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1" name="Google Shape;671;p68"/>
          <p:cNvSpPr/>
          <p:nvPr/>
        </p:nvSpPr>
        <p:spPr>
          <a:xfrm flipH="1">
            <a:off x="1822028" y="3299075"/>
            <a:ext cx="2456400" cy="116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King’s methods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72" name="Google Shape;672;p68"/>
          <p:cNvCxnSpPr>
            <a:stCxn id="671" idx="1"/>
          </p:cNvCxnSpPr>
          <p:nvPr/>
        </p:nvCxnSpPr>
        <p:spPr>
          <a:xfrm>
            <a:off x="4278428" y="3883775"/>
            <a:ext cx="847800" cy="138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68"/>
          <p:cNvSpPr txBox="1"/>
          <p:nvPr/>
        </p:nvSpPr>
        <p:spPr>
          <a:xfrm flipH="1">
            <a:off x="4353000" y="3299078"/>
            <a:ext cx="140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information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4" name="Google Shape;674;p68"/>
          <p:cNvSpPr/>
          <p:nvPr/>
        </p:nvSpPr>
        <p:spPr>
          <a:xfrm flipH="1">
            <a:off x="1328025" y="1017725"/>
            <a:ext cx="4311600" cy="7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King’s implementation is not important to you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pic>
        <p:nvPicPr>
          <p:cNvPr id="680" name="Google Shape;6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9"/>
          <p:cNvSpPr/>
          <p:nvPr/>
        </p:nvSpPr>
        <p:spPr>
          <a:xfrm>
            <a:off x="1960900" y="182128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83" name="Google Shape;683;p69"/>
          <p:cNvSpPr/>
          <p:nvPr/>
        </p:nvSpPr>
        <p:spPr>
          <a:xfrm flipH="1">
            <a:off x="2316325" y="259029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84" name="Google Shape;684;p69"/>
          <p:cNvSpPr/>
          <p:nvPr/>
        </p:nvSpPr>
        <p:spPr>
          <a:xfrm flipH="1">
            <a:off x="1960900" y="335929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85" name="Google Shape;685;p69"/>
          <p:cNvSpPr/>
          <p:nvPr/>
        </p:nvSpPr>
        <p:spPr>
          <a:xfrm>
            <a:off x="5012350" y="1821300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86" name="Google Shape;686;p69"/>
          <p:cNvSpPr/>
          <p:nvPr/>
        </p:nvSpPr>
        <p:spPr>
          <a:xfrm flipH="1">
            <a:off x="5367775" y="2590311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87" name="Google Shape;687;p69"/>
          <p:cNvSpPr/>
          <p:nvPr/>
        </p:nvSpPr>
        <p:spPr>
          <a:xfrm flipH="1">
            <a:off x="5012350" y="3359311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3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00" y="1168560"/>
              <a:ext cx="7651800" cy="3099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760" y="1161720"/>
                <a:ext cx="7666920" cy="311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pic>
        <p:nvPicPr>
          <p:cNvPr id="693" name="Google Shape;69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70"/>
          <p:cNvSpPr/>
          <p:nvPr/>
        </p:nvSpPr>
        <p:spPr>
          <a:xfrm>
            <a:off x="1960900" y="182128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96" name="Google Shape;696;p70"/>
          <p:cNvSpPr/>
          <p:nvPr/>
        </p:nvSpPr>
        <p:spPr>
          <a:xfrm flipH="1">
            <a:off x="2316325" y="259029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97" name="Google Shape;697;p70"/>
          <p:cNvSpPr/>
          <p:nvPr/>
        </p:nvSpPr>
        <p:spPr>
          <a:xfrm flipH="1">
            <a:off x="1960900" y="335929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98" name="Google Shape;698;p70"/>
          <p:cNvSpPr/>
          <p:nvPr/>
        </p:nvSpPr>
        <p:spPr>
          <a:xfrm>
            <a:off x="5266275" y="1845763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99" name="Google Shape;699;p70"/>
          <p:cNvSpPr/>
          <p:nvPr/>
        </p:nvSpPr>
        <p:spPr>
          <a:xfrm flipH="1">
            <a:off x="5012350" y="2590311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00" name="Google Shape;700;p70"/>
          <p:cNvSpPr/>
          <p:nvPr/>
        </p:nvSpPr>
        <p:spPr>
          <a:xfrm flipH="1">
            <a:off x="5012350" y="3359311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3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407600" y="4048560"/>
              <a:ext cx="6801840" cy="821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9680" y="4039560"/>
                <a:ext cx="6820920" cy="83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pic>
        <p:nvPicPr>
          <p:cNvPr id="706" name="Google Shape;70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8438"/>
            <a:ext cx="1649200" cy="16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976" y="1900275"/>
            <a:ext cx="209002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1"/>
          <p:cNvSpPr/>
          <p:nvPr/>
        </p:nvSpPr>
        <p:spPr>
          <a:xfrm>
            <a:off x="1960900" y="182128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09" name="Google Shape;709;p71"/>
          <p:cNvSpPr/>
          <p:nvPr/>
        </p:nvSpPr>
        <p:spPr>
          <a:xfrm flipH="1">
            <a:off x="2316325" y="259029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0" name="Google Shape;710;p71"/>
          <p:cNvSpPr/>
          <p:nvPr/>
        </p:nvSpPr>
        <p:spPr>
          <a:xfrm flipH="1">
            <a:off x="1960900" y="3359298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1" name="Google Shape;711;p71"/>
          <p:cNvSpPr/>
          <p:nvPr/>
        </p:nvSpPr>
        <p:spPr>
          <a:xfrm>
            <a:off x="5266275" y="1845763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2" name="Google Shape;712;p71"/>
          <p:cNvSpPr/>
          <p:nvPr/>
        </p:nvSpPr>
        <p:spPr>
          <a:xfrm flipH="1">
            <a:off x="5012350" y="2590311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3" name="Google Shape;713;p71"/>
          <p:cNvSpPr/>
          <p:nvPr/>
        </p:nvSpPr>
        <p:spPr>
          <a:xfrm flipH="1">
            <a:off x="5012350" y="3359311"/>
            <a:ext cx="17877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Data 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14" name="Google Shape;714;p71"/>
          <p:cNvSpPr/>
          <p:nvPr/>
        </p:nvSpPr>
        <p:spPr>
          <a:xfrm>
            <a:off x="2712025" y="1384075"/>
            <a:ext cx="3142200" cy="31422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Chess Example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25" y="11569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600" y="1793630"/>
            <a:ext cx="1983000" cy="1983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092240" y="619200"/>
              <a:ext cx="7783920" cy="409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4680" y="612720"/>
                <a:ext cx="7800120" cy="411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Interface and Implementation</a:t>
            </a:r>
            <a:endParaRPr b="1"/>
          </a:p>
        </p:txBody>
      </p:sp>
      <p:sp>
        <p:nvSpPr>
          <p:cNvPr id="720" name="Google Shape;720;p72"/>
          <p:cNvSpPr/>
          <p:nvPr/>
        </p:nvSpPr>
        <p:spPr>
          <a:xfrm>
            <a:off x="311700" y="1140925"/>
            <a:ext cx="8520600" cy="11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If classes are </a:t>
            </a:r>
            <a:r>
              <a:rPr lang="en" sz="2500">
                <a:solidFill>
                  <a:srgbClr val="FFFF00"/>
                </a:solidFill>
              </a:rPr>
              <a:t>entangled</a:t>
            </a:r>
            <a:r>
              <a:rPr lang="en" sz="2500">
                <a:solidFill>
                  <a:schemeClr val="dk1"/>
                </a:solidFill>
              </a:rPr>
              <a:t>, then one change creates a </a:t>
            </a:r>
            <a:r>
              <a:rPr lang="en" sz="2500">
                <a:solidFill>
                  <a:srgbClr val="FFFF00"/>
                </a:solidFill>
              </a:rPr>
              <a:t>ripple effect that causes many more changes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21" name="Google Shape;721;p72"/>
          <p:cNvSpPr/>
          <p:nvPr/>
        </p:nvSpPr>
        <p:spPr>
          <a:xfrm>
            <a:off x="311700" y="2571750"/>
            <a:ext cx="8520600" cy="11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Creating an interface through which classes can interact ensures that </a:t>
            </a:r>
            <a:r>
              <a:rPr lang="en" sz="2500">
                <a:solidFill>
                  <a:srgbClr val="FFFF00"/>
                </a:solidFill>
              </a:rPr>
              <a:t>each piece can be individually developed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09960" y="3158640"/>
              <a:ext cx="3367800" cy="146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3480" y="3151440"/>
                <a:ext cx="3384360" cy="148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Abstraction - Overview</a:t>
            </a:r>
            <a:endParaRPr b="1"/>
          </a:p>
        </p:txBody>
      </p:sp>
      <p:sp>
        <p:nvSpPr>
          <p:cNvPr id="727" name="Google Shape;727;p73"/>
          <p:cNvSpPr/>
          <p:nvPr/>
        </p:nvSpPr>
        <p:spPr>
          <a:xfrm>
            <a:off x="311700" y="1393350"/>
            <a:ext cx="8520600" cy="167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Abstraction </a:t>
            </a:r>
            <a:r>
              <a:rPr lang="en" sz="2500">
                <a:solidFill>
                  <a:srgbClr val="FFFF00"/>
                </a:solidFill>
              </a:rPr>
              <a:t>allows the program to be worked on incrementally </a:t>
            </a:r>
            <a:r>
              <a:rPr lang="en" sz="2500">
                <a:solidFill>
                  <a:schemeClr val="dk1"/>
                </a:solidFill>
              </a:rPr>
              <a:t>and prevents it from becoming entangled and complex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28" name="Google Shape;728;p73"/>
          <p:cNvSpPr/>
          <p:nvPr/>
        </p:nvSpPr>
        <p:spPr>
          <a:xfrm>
            <a:off x="311700" y="3210375"/>
            <a:ext cx="8520600" cy="167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Determine </a:t>
            </a:r>
            <a:r>
              <a:rPr lang="en" sz="2500">
                <a:solidFill>
                  <a:srgbClr val="FFFF00"/>
                </a:solidFill>
              </a:rPr>
              <a:t>specific points of contact</a:t>
            </a:r>
            <a:r>
              <a:rPr lang="en" sz="2500">
                <a:solidFill>
                  <a:schemeClr val="dk1"/>
                </a:solidFill>
              </a:rPr>
              <a:t> that can act as an interface between classes, and </a:t>
            </a:r>
            <a:r>
              <a:rPr lang="en" sz="2500">
                <a:solidFill>
                  <a:srgbClr val="FFFF00"/>
                </a:solidFill>
              </a:rPr>
              <a:t>only worry about the implementation when coding it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3480" y="464760"/>
              <a:ext cx="7457760" cy="453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200" y="455760"/>
                <a:ext cx="7469280" cy="455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Introduction</a:t>
            </a:r>
            <a:endParaRPr b="1"/>
          </a:p>
        </p:txBody>
      </p:sp>
      <p:sp>
        <p:nvSpPr>
          <p:cNvPr id="734" name="Google Shape;734;p74"/>
          <p:cNvSpPr/>
          <p:nvPr/>
        </p:nvSpPr>
        <p:spPr>
          <a:xfrm>
            <a:off x="311700" y="1393350"/>
            <a:ext cx="8520600" cy="167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segment we will be looking at the next of the four main principles of object - oriented programming: </a:t>
            </a:r>
            <a:r>
              <a:rPr lang="en" sz="2500">
                <a:solidFill>
                  <a:srgbClr val="FFFF00"/>
                </a:solidFill>
              </a:rPr>
              <a:t>Inheritance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35" name="Google Shape;735;p74"/>
          <p:cNvSpPr/>
          <p:nvPr/>
        </p:nvSpPr>
        <p:spPr>
          <a:xfrm>
            <a:off x="311700" y="3210375"/>
            <a:ext cx="8520600" cy="167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Inheritance </a:t>
            </a:r>
            <a:r>
              <a:rPr lang="en" sz="2500">
                <a:solidFill>
                  <a:schemeClr val="dk1"/>
                </a:solidFill>
              </a:rPr>
              <a:t>is the principle that allows classes to derive from other classes.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2040" y="293760"/>
              <a:ext cx="7822080" cy="4304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40" y="284760"/>
                <a:ext cx="7838280" cy="432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Game Example</a:t>
            </a:r>
            <a:endParaRPr b="1"/>
          </a:p>
        </p:txBody>
      </p:sp>
      <p:sp>
        <p:nvSpPr>
          <p:cNvPr id="741" name="Google Shape;741;p75"/>
          <p:cNvSpPr/>
          <p:nvPr/>
        </p:nvSpPr>
        <p:spPr>
          <a:xfrm>
            <a:off x="3115350" y="1393350"/>
            <a:ext cx="26943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weapon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42" name="Google Shape;742;p75"/>
          <p:cNvSpPr/>
          <p:nvPr/>
        </p:nvSpPr>
        <p:spPr>
          <a:xfrm>
            <a:off x="927000" y="3313925"/>
            <a:ext cx="26943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Sword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43" name="Google Shape;743;p75"/>
          <p:cNvSpPr/>
          <p:nvPr/>
        </p:nvSpPr>
        <p:spPr>
          <a:xfrm>
            <a:off x="5541125" y="3313925"/>
            <a:ext cx="26943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Club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744" name="Google Shape;744;p75"/>
          <p:cNvCxnSpPr>
            <a:stCxn id="742" idx="0"/>
            <a:endCxn id="741" idx="2"/>
          </p:cNvCxnSpPr>
          <p:nvPr/>
        </p:nvCxnSpPr>
        <p:spPr>
          <a:xfrm rot="10800000" flipH="1">
            <a:off x="2274150" y="2121725"/>
            <a:ext cx="2188500" cy="1192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75"/>
          <p:cNvCxnSpPr>
            <a:stCxn id="741" idx="2"/>
            <a:endCxn id="743" idx="0"/>
          </p:cNvCxnSpPr>
          <p:nvPr/>
        </p:nvCxnSpPr>
        <p:spPr>
          <a:xfrm>
            <a:off x="4462500" y="2121750"/>
            <a:ext cx="2425800" cy="1192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6" name="Google Shape;746;p75"/>
          <p:cNvSpPr/>
          <p:nvPr/>
        </p:nvSpPr>
        <p:spPr>
          <a:xfrm>
            <a:off x="311700" y="4042325"/>
            <a:ext cx="39657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Weapon damageType : “sharp”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747" name="Google Shape;747;p75"/>
          <p:cNvSpPr/>
          <p:nvPr/>
        </p:nvSpPr>
        <p:spPr>
          <a:xfrm>
            <a:off x="4866700" y="4042325"/>
            <a:ext cx="39657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Weapon damageType : “blunt”</a:t>
            </a:r>
            <a:endParaRPr sz="18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49680" y="966240"/>
              <a:ext cx="7741440" cy="375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0" y="963360"/>
                <a:ext cx="7757280" cy="377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Game Example</a:t>
            </a:r>
            <a:endParaRPr b="1"/>
          </a:p>
        </p:txBody>
      </p:sp>
      <p:sp>
        <p:nvSpPr>
          <p:cNvPr id="753" name="Google Shape;753;p76"/>
          <p:cNvSpPr/>
          <p:nvPr/>
        </p:nvSpPr>
        <p:spPr>
          <a:xfrm>
            <a:off x="3115350" y="1393350"/>
            <a:ext cx="26943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weapon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54" name="Google Shape;754;p76"/>
          <p:cNvSpPr/>
          <p:nvPr/>
        </p:nvSpPr>
        <p:spPr>
          <a:xfrm>
            <a:off x="927000" y="3313925"/>
            <a:ext cx="26943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Subclass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55" name="Google Shape;755;p76"/>
          <p:cNvSpPr/>
          <p:nvPr/>
        </p:nvSpPr>
        <p:spPr>
          <a:xfrm>
            <a:off x="5541125" y="3313925"/>
            <a:ext cx="26943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Subclass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756" name="Google Shape;756;p76"/>
          <p:cNvCxnSpPr>
            <a:stCxn id="754" idx="0"/>
            <a:endCxn id="753" idx="2"/>
          </p:cNvCxnSpPr>
          <p:nvPr/>
        </p:nvCxnSpPr>
        <p:spPr>
          <a:xfrm rot="10800000" flipH="1">
            <a:off x="2274150" y="2121725"/>
            <a:ext cx="2188500" cy="1192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76"/>
          <p:cNvCxnSpPr>
            <a:stCxn id="753" idx="2"/>
            <a:endCxn id="755" idx="0"/>
          </p:cNvCxnSpPr>
          <p:nvPr/>
        </p:nvCxnSpPr>
        <p:spPr>
          <a:xfrm>
            <a:off x="4462500" y="2121750"/>
            <a:ext cx="2425800" cy="1192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" name="Google Shape;758;p76"/>
          <p:cNvSpPr/>
          <p:nvPr/>
        </p:nvSpPr>
        <p:spPr>
          <a:xfrm>
            <a:off x="917700" y="4156775"/>
            <a:ext cx="7308600" cy="72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Subclasses inherit from superclass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15240" y="1035720"/>
              <a:ext cx="4325400" cy="3768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040" y="1026720"/>
                <a:ext cx="4341600" cy="37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Game Example</a:t>
            </a:r>
            <a:endParaRPr b="1"/>
          </a:p>
        </p:txBody>
      </p:sp>
      <p:sp>
        <p:nvSpPr>
          <p:cNvPr id="764" name="Google Shape;764;p77"/>
          <p:cNvSpPr/>
          <p:nvPr/>
        </p:nvSpPr>
        <p:spPr>
          <a:xfrm>
            <a:off x="311700" y="1310850"/>
            <a:ext cx="8428200" cy="126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Any sword or club would require the methods and attributes present in the weapon class in order to function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65" name="Google Shape;765;p77"/>
          <p:cNvSpPr/>
          <p:nvPr/>
        </p:nvSpPr>
        <p:spPr>
          <a:xfrm>
            <a:off x="311700" y="3012525"/>
            <a:ext cx="8428200" cy="126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In most cases the </a:t>
            </a:r>
            <a:r>
              <a:rPr lang="en" sz="2500">
                <a:solidFill>
                  <a:srgbClr val="FFFF00"/>
                </a:solidFill>
              </a:rPr>
              <a:t>class hierarchy</a:t>
            </a:r>
            <a:r>
              <a:rPr lang="en" sz="2500">
                <a:solidFill>
                  <a:schemeClr val="dk1"/>
                </a:solidFill>
              </a:rPr>
              <a:t> you create will have many more layers with many more classes in each layer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49400" y="109440"/>
              <a:ext cx="7334280" cy="3975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120" y="102600"/>
                <a:ext cx="7351560" cy="399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class Hierarchy</a:t>
            </a:r>
            <a:endParaRPr b="1"/>
          </a:p>
        </p:txBody>
      </p:sp>
      <p:sp>
        <p:nvSpPr>
          <p:cNvPr id="771" name="Google Shape;771;p78"/>
          <p:cNvSpPr/>
          <p:nvPr/>
        </p:nvSpPr>
        <p:spPr>
          <a:xfrm>
            <a:off x="2728050" y="1310850"/>
            <a:ext cx="3603600" cy="126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Weapon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72" name="Google Shape;772;p78"/>
          <p:cNvSpPr/>
          <p:nvPr/>
        </p:nvSpPr>
        <p:spPr>
          <a:xfrm>
            <a:off x="1733650" y="3197750"/>
            <a:ext cx="2751000" cy="9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Sword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73" name="Google Shape;773;p78"/>
          <p:cNvSpPr/>
          <p:nvPr/>
        </p:nvSpPr>
        <p:spPr>
          <a:xfrm>
            <a:off x="4659353" y="3197750"/>
            <a:ext cx="2751000" cy="9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Club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774" name="Google Shape;774;p78"/>
          <p:cNvCxnSpPr>
            <a:stCxn id="771" idx="2"/>
            <a:endCxn id="772" idx="0"/>
          </p:cNvCxnSpPr>
          <p:nvPr/>
        </p:nvCxnSpPr>
        <p:spPr>
          <a:xfrm flipH="1">
            <a:off x="3109050" y="2571750"/>
            <a:ext cx="1420800" cy="6261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78"/>
          <p:cNvCxnSpPr>
            <a:stCxn id="771" idx="2"/>
            <a:endCxn id="773" idx="0"/>
          </p:cNvCxnSpPr>
          <p:nvPr/>
        </p:nvCxnSpPr>
        <p:spPr>
          <a:xfrm>
            <a:off x="4529850" y="2571750"/>
            <a:ext cx="1505100" cy="6261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87560" y="1658520"/>
              <a:ext cx="4600440" cy="186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720" y="1650600"/>
                <a:ext cx="4615920" cy="187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Class Hierarchy</a:t>
            </a:r>
            <a:endParaRPr b="1"/>
          </a:p>
        </p:txBody>
      </p:sp>
      <p:sp>
        <p:nvSpPr>
          <p:cNvPr id="781" name="Google Shape;781;p79"/>
          <p:cNvSpPr/>
          <p:nvPr/>
        </p:nvSpPr>
        <p:spPr>
          <a:xfrm>
            <a:off x="1980693" y="2275125"/>
            <a:ext cx="2298900" cy="80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Weapon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82" name="Google Shape;782;p79"/>
          <p:cNvSpPr/>
          <p:nvPr/>
        </p:nvSpPr>
        <p:spPr>
          <a:xfrm>
            <a:off x="1027225" y="3478850"/>
            <a:ext cx="2074200" cy="6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Sword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83" name="Google Shape;783;p79"/>
          <p:cNvSpPr/>
          <p:nvPr/>
        </p:nvSpPr>
        <p:spPr>
          <a:xfrm>
            <a:off x="3212750" y="3478850"/>
            <a:ext cx="2074200" cy="6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Club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784" name="Google Shape;784;p79"/>
          <p:cNvCxnSpPr>
            <a:stCxn id="781" idx="2"/>
            <a:endCxn id="782" idx="0"/>
          </p:cNvCxnSpPr>
          <p:nvPr/>
        </p:nvCxnSpPr>
        <p:spPr>
          <a:xfrm flipH="1">
            <a:off x="2064243" y="3079425"/>
            <a:ext cx="10659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79"/>
          <p:cNvCxnSpPr>
            <a:stCxn id="781" idx="2"/>
            <a:endCxn id="783" idx="0"/>
          </p:cNvCxnSpPr>
          <p:nvPr/>
        </p:nvCxnSpPr>
        <p:spPr>
          <a:xfrm>
            <a:off x="3130143" y="3079425"/>
            <a:ext cx="11196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Google Shape;786;p79"/>
          <p:cNvSpPr/>
          <p:nvPr/>
        </p:nvSpPr>
        <p:spPr>
          <a:xfrm>
            <a:off x="4675918" y="2275125"/>
            <a:ext cx="2298900" cy="80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Tool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87" name="Google Shape;787;p79"/>
          <p:cNvSpPr/>
          <p:nvPr/>
        </p:nvSpPr>
        <p:spPr>
          <a:xfrm>
            <a:off x="3351125" y="926200"/>
            <a:ext cx="2627100" cy="94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Item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788" name="Google Shape;788;p79"/>
          <p:cNvCxnSpPr>
            <a:stCxn id="787" idx="2"/>
            <a:endCxn id="781" idx="0"/>
          </p:cNvCxnSpPr>
          <p:nvPr/>
        </p:nvCxnSpPr>
        <p:spPr>
          <a:xfrm flipH="1">
            <a:off x="3130175" y="1875700"/>
            <a:ext cx="15345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79"/>
          <p:cNvCxnSpPr>
            <a:stCxn id="787" idx="2"/>
            <a:endCxn id="786" idx="0"/>
          </p:cNvCxnSpPr>
          <p:nvPr/>
        </p:nvCxnSpPr>
        <p:spPr>
          <a:xfrm>
            <a:off x="4664675" y="1875700"/>
            <a:ext cx="11607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14560" y="979920"/>
              <a:ext cx="4194000" cy="205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7720" y="973440"/>
                <a:ext cx="4208400" cy="207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Class Hierarchy</a:t>
            </a:r>
            <a:endParaRPr b="1"/>
          </a:p>
        </p:txBody>
      </p:sp>
      <p:sp>
        <p:nvSpPr>
          <p:cNvPr id="795" name="Google Shape;795;p80"/>
          <p:cNvSpPr/>
          <p:nvPr/>
        </p:nvSpPr>
        <p:spPr>
          <a:xfrm>
            <a:off x="1980693" y="2275125"/>
            <a:ext cx="2298900" cy="80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Weapon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96" name="Google Shape;796;p80"/>
          <p:cNvSpPr/>
          <p:nvPr/>
        </p:nvSpPr>
        <p:spPr>
          <a:xfrm>
            <a:off x="1027225" y="3478850"/>
            <a:ext cx="2074200" cy="6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Sword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797" name="Google Shape;797;p80"/>
          <p:cNvSpPr/>
          <p:nvPr/>
        </p:nvSpPr>
        <p:spPr>
          <a:xfrm>
            <a:off x="3212750" y="3478850"/>
            <a:ext cx="2074200" cy="6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Club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798" name="Google Shape;798;p80"/>
          <p:cNvCxnSpPr>
            <a:stCxn id="795" idx="2"/>
            <a:endCxn id="796" idx="0"/>
          </p:cNvCxnSpPr>
          <p:nvPr/>
        </p:nvCxnSpPr>
        <p:spPr>
          <a:xfrm flipH="1">
            <a:off x="2064243" y="3079425"/>
            <a:ext cx="10659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80"/>
          <p:cNvCxnSpPr>
            <a:stCxn id="795" idx="2"/>
            <a:endCxn id="797" idx="0"/>
          </p:cNvCxnSpPr>
          <p:nvPr/>
        </p:nvCxnSpPr>
        <p:spPr>
          <a:xfrm>
            <a:off x="3130143" y="3079425"/>
            <a:ext cx="11196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80"/>
          <p:cNvSpPr/>
          <p:nvPr/>
        </p:nvSpPr>
        <p:spPr>
          <a:xfrm>
            <a:off x="4675918" y="2275125"/>
            <a:ext cx="2298900" cy="80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Tool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01" name="Google Shape;801;p80"/>
          <p:cNvSpPr/>
          <p:nvPr/>
        </p:nvSpPr>
        <p:spPr>
          <a:xfrm>
            <a:off x="3351125" y="926200"/>
            <a:ext cx="2627100" cy="94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Item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802" name="Google Shape;802;p80"/>
          <p:cNvCxnSpPr>
            <a:stCxn id="801" idx="2"/>
            <a:endCxn id="795" idx="0"/>
          </p:cNvCxnSpPr>
          <p:nvPr/>
        </p:nvCxnSpPr>
        <p:spPr>
          <a:xfrm flipH="1">
            <a:off x="3130175" y="1875700"/>
            <a:ext cx="15345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80"/>
          <p:cNvCxnSpPr>
            <a:stCxn id="801" idx="2"/>
            <a:endCxn id="800" idx="0"/>
          </p:cNvCxnSpPr>
          <p:nvPr/>
        </p:nvCxnSpPr>
        <p:spPr>
          <a:xfrm>
            <a:off x="4664675" y="1875700"/>
            <a:ext cx="11607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4" name="Google Shape;804;p80"/>
          <p:cNvSpPr/>
          <p:nvPr/>
        </p:nvSpPr>
        <p:spPr>
          <a:xfrm>
            <a:off x="311700" y="4492375"/>
            <a:ext cx="1996500" cy="39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Sword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05" name="Google Shape;805;p80"/>
          <p:cNvSpPr/>
          <p:nvPr/>
        </p:nvSpPr>
        <p:spPr>
          <a:xfrm>
            <a:off x="2415395" y="4492375"/>
            <a:ext cx="1996500" cy="39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Sword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806" name="Google Shape;806;p80"/>
          <p:cNvCxnSpPr>
            <a:stCxn id="796" idx="2"/>
            <a:endCxn id="804" idx="0"/>
          </p:cNvCxnSpPr>
          <p:nvPr/>
        </p:nvCxnSpPr>
        <p:spPr>
          <a:xfrm flipH="1">
            <a:off x="1309825" y="4092950"/>
            <a:ext cx="7545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80"/>
          <p:cNvCxnSpPr>
            <a:stCxn id="796" idx="2"/>
            <a:endCxn id="805" idx="0"/>
          </p:cNvCxnSpPr>
          <p:nvPr/>
        </p:nvCxnSpPr>
        <p:spPr>
          <a:xfrm>
            <a:off x="2064325" y="4092950"/>
            <a:ext cx="13494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4240" y="3859560"/>
              <a:ext cx="4111920" cy="1147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80" y="3851640"/>
                <a:ext cx="4127400" cy="116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Class Hierarchy</a:t>
            </a:r>
            <a:endParaRPr b="1"/>
          </a:p>
        </p:txBody>
      </p:sp>
      <p:sp>
        <p:nvSpPr>
          <p:cNvPr id="813" name="Google Shape;813;p81"/>
          <p:cNvSpPr/>
          <p:nvPr/>
        </p:nvSpPr>
        <p:spPr>
          <a:xfrm>
            <a:off x="3534900" y="3344125"/>
            <a:ext cx="2074200" cy="6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Superclass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14" name="Google Shape;814;p81"/>
          <p:cNvSpPr/>
          <p:nvPr/>
        </p:nvSpPr>
        <p:spPr>
          <a:xfrm>
            <a:off x="311700" y="1296875"/>
            <a:ext cx="8445000" cy="12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</a:t>
            </a:r>
            <a:r>
              <a:rPr lang="en" sz="2500">
                <a:solidFill>
                  <a:srgbClr val="FFFF00"/>
                </a:solidFill>
              </a:rPr>
              <a:t>class hierarchy</a:t>
            </a:r>
            <a:r>
              <a:rPr lang="en" sz="2500">
                <a:solidFill>
                  <a:schemeClr val="dk1"/>
                </a:solidFill>
              </a:rPr>
              <a:t> acts as a web of classes with different relationships to one another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15" name="Google Shape;815;p81"/>
          <p:cNvSpPr/>
          <p:nvPr/>
        </p:nvSpPr>
        <p:spPr>
          <a:xfrm>
            <a:off x="2521900" y="4357650"/>
            <a:ext cx="1996500" cy="39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Subclass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16" name="Google Shape;816;p81"/>
          <p:cNvSpPr/>
          <p:nvPr/>
        </p:nvSpPr>
        <p:spPr>
          <a:xfrm>
            <a:off x="4625595" y="4357650"/>
            <a:ext cx="1996500" cy="39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Subclass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817" name="Google Shape;817;p81"/>
          <p:cNvCxnSpPr>
            <a:stCxn id="813" idx="2"/>
            <a:endCxn id="815" idx="0"/>
          </p:cNvCxnSpPr>
          <p:nvPr/>
        </p:nvCxnSpPr>
        <p:spPr>
          <a:xfrm flipH="1">
            <a:off x="3520200" y="3958225"/>
            <a:ext cx="10518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81"/>
          <p:cNvCxnSpPr>
            <a:stCxn id="813" idx="2"/>
            <a:endCxn id="816" idx="0"/>
          </p:cNvCxnSpPr>
          <p:nvPr/>
        </p:nvCxnSpPr>
        <p:spPr>
          <a:xfrm>
            <a:off x="4572000" y="3958225"/>
            <a:ext cx="1051800" cy="399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91520" y="1411560"/>
              <a:ext cx="6847920" cy="1294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4320" y="1404360"/>
                <a:ext cx="6861240" cy="130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The Structure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37728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659025" y="1416842"/>
            <a:ext cx="3772800" cy="7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</a:rPr>
              <a:t>The Structure </a:t>
            </a:r>
            <a:endParaRPr sz="2500" dirty="0">
              <a:solidFill>
                <a:srgbClr val="FFFF00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2050" y="1416825"/>
            <a:ext cx="37728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712050" y="1416892"/>
            <a:ext cx="3772800" cy="7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The Array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59025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</a:rPr>
              <a:t>Stores many pieces of data </a:t>
            </a:r>
            <a:endParaRPr sz="2500" dirty="0">
              <a:solidFill>
                <a:srgbClr val="FFFF00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712050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Stores many pieces of data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59025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Can</a:t>
            </a:r>
            <a:r>
              <a:rPr lang="en" sz="2500">
                <a:solidFill>
                  <a:srgbClr val="FFFFFF"/>
                </a:solidFill>
              </a:rPr>
              <a:t> store different types of data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712050" y="377670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Cannot</a:t>
            </a:r>
            <a:r>
              <a:rPr lang="en" sz="2500">
                <a:solidFill>
                  <a:srgbClr val="FFFFFF"/>
                </a:solidFill>
              </a:rPr>
              <a:t> store different types of data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32800" y="1389960"/>
              <a:ext cx="7798680" cy="3645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80" y="1380960"/>
                <a:ext cx="7814520" cy="366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24" name="Google Shape;824;p82"/>
          <p:cNvSpPr/>
          <p:nvPr/>
        </p:nvSpPr>
        <p:spPr>
          <a:xfrm>
            <a:off x="311700" y="1296875"/>
            <a:ext cx="8445000" cy="12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Access modifiers change which classes have access to other classes, methods, or attributes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25" name="Google Shape;825;p82"/>
          <p:cNvSpPr/>
          <p:nvPr/>
        </p:nvSpPr>
        <p:spPr>
          <a:xfrm>
            <a:off x="311700" y="2762775"/>
            <a:ext cx="8445000" cy="207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three main access modifiers we will be covering are: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Public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Private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Protected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43600" y="537120"/>
              <a:ext cx="6614280" cy="3901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760" y="528480"/>
                <a:ext cx="6631200" cy="391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31" name="Google Shape;831;p83"/>
          <p:cNvSpPr/>
          <p:nvPr/>
        </p:nvSpPr>
        <p:spPr>
          <a:xfrm>
            <a:off x="311700" y="1296875"/>
            <a:ext cx="8445000" cy="12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Public members</a:t>
            </a:r>
            <a:r>
              <a:rPr lang="en" sz="2500">
                <a:solidFill>
                  <a:schemeClr val="dk1"/>
                </a:solidFill>
              </a:rPr>
              <a:t> can be accessed from anywhere in your program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832" name="Google Shape;832;p83"/>
          <p:cNvSpPr/>
          <p:nvPr/>
        </p:nvSpPr>
        <p:spPr>
          <a:xfrm>
            <a:off x="311700" y="2762775"/>
            <a:ext cx="8445000" cy="12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includes anywhere both inside of the class hierarchy it is defined as well as outside in the rest of the program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50680" y="1339920"/>
              <a:ext cx="6851880" cy="1620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760" y="1332000"/>
                <a:ext cx="6867720" cy="163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38" name="Google Shape;838;p84"/>
          <p:cNvSpPr/>
          <p:nvPr/>
        </p:nvSpPr>
        <p:spPr>
          <a:xfrm>
            <a:off x="3346975" y="1515800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Food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39" name="Google Shape;839;p84"/>
          <p:cNvSpPr/>
          <p:nvPr/>
        </p:nvSpPr>
        <p:spPr>
          <a:xfrm>
            <a:off x="48970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Vegetables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40" name="Google Shape;840;p84"/>
          <p:cNvSpPr/>
          <p:nvPr/>
        </p:nvSpPr>
        <p:spPr>
          <a:xfrm>
            <a:off x="20856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Fruit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41" name="Google Shape;841;p84"/>
          <p:cNvSpPr/>
          <p:nvPr/>
        </p:nvSpPr>
        <p:spPr>
          <a:xfrm>
            <a:off x="642442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Broccoli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42" name="Google Shape;842;p84"/>
          <p:cNvSpPr/>
          <p:nvPr/>
        </p:nvSpPr>
        <p:spPr>
          <a:xfrm>
            <a:off x="3532200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Orange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43" name="Google Shape;843;p84"/>
          <p:cNvSpPr/>
          <p:nvPr/>
        </p:nvSpPr>
        <p:spPr>
          <a:xfrm>
            <a:off x="63997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Apple</a:t>
            </a:r>
            <a:endParaRPr sz="2500">
              <a:solidFill>
                <a:srgbClr val="FFFFFF"/>
              </a:solidFill>
            </a:endParaRPr>
          </a:p>
        </p:txBody>
      </p:sp>
      <p:cxnSp>
        <p:nvCxnSpPr>
          <p:cNvPr id="844" name="Google Shape;844;p84"/>
          <p:cNvCxnSpPr>
            <a:stCxn id="838" idx="2"/>
            <a:endCxn id="840" idx="0"/>
          </p:cNvCxnSpPr>
          <p:nvPr/>
        </p:nvCxnSpPr>
        <p:spPr>
          <a:xfrm flipH="1">
            <a:off x="3125575" y="2088500"/>
            <a:ext cx="12612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84"/>
          <p:cNvCxnSpPr>
            <a:stCxn id="838" idx="2"/>
            <a:endCxn id="839" idx="0"/>
          </p:cNvCxnSpPr>
          <p:nvPr/>
        </p:nvCxnSpPr>
        <p:spPr>
          <a:xfrm>
            <a:off x="4386775" y="2088500"/>
            <a:ext cx="15501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84"/>
          <p:cNvCxnSpPr>
            <a:stCxn id="840" idx="2"/>
            <a:endCxn id="843" idx="0"/>
          </p:cNvCxnSpPr>
          <p:nvPr/>
        </p:nvCxnSpPr>
        <p:spPr>
          <a:xfrm flipH="1">
            <a:off x="1679750" y="3252125"/>
            <a:ext cx="14457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84"/>
          <p:cNvCxnSpPr>
            <a:stCxn id="840" idx="2"/>
            <a:endCxn id="842" idx="0"/>
          </p:cNvCxnSpPr>
          <p:nvPr/>
        </p:nvCxnSpPr>
        <p:spPr>
          <a:xfrm>
            <a:off x="3125450" y="3252125"/>
            <a:ext cx="14466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84"/>
          <p:cNvCxnSpPr>
            <a:stCxn id="839" idx="2"/>
            <a:endCxn id="841" idx="0"/>
          </p:cNvCxnSpPr>
          <p:nvPr/>
        </p:nvCxnSpPr>
        <p:spPr>
          <a:xfrm>
            <a:off x="5936850" y="3252125"/>
            <a:ext cx="15273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84000" y="1077480"/>
              <a:ext cx="4983120" cy="3281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6080" y="1068480"/>
                <a:ext cx="4999680" cy="329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54" name="Google Shape;854;p85"/>
          <p:cNvSpPr/>
          <p:nvPr/>
        </p:nvSpPr>
        <p:spPr>
          <a:xfrm>
            <a:off x="3346975" y="1515800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Food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55" name="Google Shape;855;p85"/>
          <p:cNvSpPr/>
          <p:nvPr/>
        </p:nvSpPr>
        <p:spPr>
          <a:xfrm>
            <a:off x="48970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Vegetables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56" name="Google Shape;856;p85"/>
          <p:cNvSpPr/>
          <p:nvPr/>
        </p:nvSpPr>
        <p:spPr>
          <a:xfrm>
            <a:off x="20856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Fruit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57" name="Google Shape;857;p85"/>
          <p:cNvSpPr/>
          <p:nvPr/>
        </p:nvSpPr>
        <p:spPr>
          <a:xfrm>
            <a:off x="642442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Broccoli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58" name="Google Shape;858;p85"/>
          <p:cNvSpPr/>
          <p:nvPr/>
        </p:nvSpPr>
        <p:spPr>
          <a:xfrm>
            <a:off x="3532200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Orange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59" name="Google Shape;859;p85"/>
          <p:cNvSpPr/>
          <p:nvPr/>
        </p:nvSpPr>
        <p:spPr>
          <a:xfrm>
            <a:off x="63997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Apple</a:t>
            </a:r>
            <a:endParaRPr sz="2500">
              <a:solidFill>
                <a:srgbClr val="FFFFFF"/>
              </a:solidFill>
            </a:endParaRPr>
          </a:p>
        </p:txBody>
      </p:sp>
      <p:cxnSp>
        <p:nvCxnSpPr>
          <p:cNvPr id="860" name="Google Shape;860;p85"/>
          <p:cNvCxnSpPr>
            <a:stCxn id="854" idx="2"/>
            <a:endCxn id="856" idx="0"/>
          </p:cNvCxnSpPr>
          <p:nvPr/>
        </p:nvCxnSpPr>
        <p:spPr>
          <a:xfrm flipH="1">
            <a:off x="3125575" y="2088500"/>
            <a:ext cx="12612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85"/>
          <p:cNvCxnSpPr>
            <a:stCxn id="854" idx="2"/>
            <a:endCxn id="855" idx="0"/>
          </p:cNvCxnSpPr>
          <p:nvPr/>
        </p:nvCxnSpPr>
        <p:spPr>
          <a:xfrm>
            <a:off x="4386775" y="2088500"/>
            <a:ext cx="15501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85"/>
          <p:cNvCxnSpPr>
            <a:stCxn id="856" idx="2"/>
            <a:endCxn id="859" idx="0"/>
          </p:cNvCxnSpPr>
          <p:nvPr/>
        </p:nvCxnSpPr>
        <p:spPr>
          <a:xfrm flipH="1">
            <a:off x="1679750" y="3252125"/>
            <a:ext cx="14457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85"/>
          <p:cNvCxnSpPr>
            <a:stCxn id="856" idx="2"/>
            <a:endCxn id="858" idx="0"/>
          </p:cNvCxnSpPr>
          <p:nvPr/>
        </p:nvCxnSpPr>
        <p:spPr>
          <a:xfrm>
            <a:off x="3125450" y="3252125"/>
            <a:ext cx="14466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85"/>
          <p:cNvCxnSpPr>
            <a:stCxn id="855" idx="2"/>
            <a:endCxn id="857" idx="0"/>
          </p:cNvCxnSpPr>
          <p:nvPr/>
        </p:nvCxnSpPr>
        <p:spPr>
          <a:xfrm>
            <a:off x="5936850" y="3252125"/>
            <a:ext cx="15273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64120" y="1533600"/>
              <a:ext cx="5551920" cy="2965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120" y="1525320"/>
                <a:ext cx="5568120" cy="298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70" name="Google Shape;870;p86"/>
          <p:cNvSpPr/>
          <p:nvPr/>
        </p:nvSpPr>
        <p:spPr>
          <a:xfrm>
            <a:off x="437825" y="1515800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Private members</a:t>
            </a:r>
            <a:r>
              <a:rPr lang="en" sz="2500">
                <a:solidFill>
                  <a:srgbClr val="FFFFFF"/>
                </a:solidFill>
              </a:rPr>
              <a:t> can only be accessed from within the same class that the member is defined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71" name="Google Shape;871;p86"/>
          <p:cNvSpPr/>
          <p:nvPr/>
        </p:nvSpPr>
        <p:spPr>
          <a:xfrm>
            <a:off x="437825" y="2779625"/>
            <a:ext cx="8394600" cy="136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allows you to create multiple private members of the same name in different locations so that they do not conflict with one another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5000" y="205200"/>
              <a:ext cx="7475040" cy="1587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800" y="196200"/>
                <a:ext cx="7490160" cy="160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77" name="Google Shape;877;p87"/>
          <p:cNvSpPr/>
          <p:nvPr/>
        </p:nvSpPr>
        <p:spPr>
          <a:xfrm>
            <a:off x="3346975" y="1515800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Food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78" name="Google Shape;878;p87"/>
          <p:cNvSpPr/>
          <p:nvPr/>
        </p:nvSpPr>
        <p:spPr>
          <a:xfrm>
            <a:off x="48970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Vegetables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79" name="Google Shape;879;p87"/>
          <p:cNvSpPr/>
          <p:nvPr/>
        </p:nvSpPr>
        <p:spPr>
          <a:xfrm>
            <a:off x="20856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Fruit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80" name="Google Shape;880;p87"/>
          <p:cNvSpPr/>
          <p:nvPr/>
        </p:nvSpPr>
        <p:spPr>
          <a:xfrm>
            <a:off x="642442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Broccoli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81" name="Google Shape;881;p87"/>
          <p:cNvSpPr/>
          <p:nvPr/>
        </p:nvSpPr>
        <p:spPr>
          <a:xfrm>
            <a:off x="3532200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Orange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82" name="Google Shape;882;p87"/>
          <p:cNvSpPr/>
          <p:nvPr/>
        </p:nvSpPr>
        <p:spPr>
          <a:xfrm>
            <a:off x="63997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Apple</a:t>
            </a:r>
            <a:endParaRPr sz="2500">
              <a:solidFill>
                <a:srgbClr val="FFFFFF"/>
              </a:solidFill>
            </a:endParaRPr>
          </a:p>
        </p:txBody>
      </p:sp>
      <p:cxnSp>
        <p:nvCxnSpPr>
          <p:cNvPr id="883" name="Google Shape;883;p87"/>
          <p:cNvCxnSpPr>
            <a:stCxn id="877" idx="2"/>
            <a:endCxn id="879" idx="0"/>
          </p:cNvCxnSpPr>
          <p:nvPr/>
        </p:nvCxnSpPr>
        <p:spPr>
          <a:xfrm flipH="1">
            <a:off x="3125575" y="2088500"/>
            <a:ext cx="12612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87"/>
          <p:cNvCxnSpPr>
            <a:stCxn id="877" idx="2"/>
            <a:endCxn id="878" idx="0"/>
          </p:cNvCxnSpPr>
          <p:nvPr/>
        </p:nvCxnSpPr>
        <p:spPr>
          <a:xfrm>
            <a:off x="4386775" y="2088500"/>
            <a:ext cx="15501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87"/>
          <p:cNvCxnSpPr>
            <a:stCxn id="879" idx="2"/>
            <a:endCxn id="882" idx="0"/>
          </p:cNvCxnSpPr>
          <p:nvPr/>
        </p:nvCxnSpPr>
        <p:spPr>
          <a:xfrm flipH="1">
            <a:off x="1679750" y="3252125"/>
            <a:ext cx="14457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87"/>
          <p:cNvCxnSpPr>
            <a:stCxn id="879" idx="2"/>
            <a:endCxn id="881" idx="0"/>
          </p:cNvCxnSpPr>
          <p:nvPr/>
        </p:nvCxnSpPr>
        <p:spPr>
          <a:xfrm>
            <a:off x="3125450" y="3252125"/>
            <a:ext cx="14466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87"/>
          <p:cNvCxnSpPr>
            <a:stCxn id="878" idx="2"/>
            <a:endCxn id="880" idx="0"/>
          </p:cNvCxnSpPr>
          <p:nvPr/>
        </p:nvCxnSpPr>
        <p:spPr>
          <a:xfrm>
            <a:off x="5936850" y="3252125"/>
            <a:ext cx="15273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95200" y="2445840"/>
              <a:ext cx="2112120" cy="906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8000" y="2437920"/>
                <a:ext cx="2126880" cy="92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893" name="Google Shape;893;p88"/>
          <p:cNvSpPr/>
          <p:nvPr/>
        </p:nvSpPr>
        <p:spPr>
          <a:xfrm>
            <a:off x="437825" y="1515800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00"/>
                </a:solidFill>
              </a:rPr>
              <a:t>Private members</a:t>
            </a:r>
            <a:r>
              <a:rPr lang="en" sz="2500">
                <a:solidFill>
                  <a:srgbClr val="FFFFFF"/>
                </a:solidFill>
              </a:rPr>
              <a:t> can only be accessed from within the class it is defined, as well as any subclasses on that class.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94" name="Google Shape;894;p88"/>
          <p:cNvSpPr/>
          <p:nvPr/>
        </p:nvSpPr>
        <p:spPr>
          <a:xfrm>
            <a:off x="437825" y="2779625"/>
            <a:ext cx="8394600" cy="136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essentially makes protected members private to the hierarchy in which they are defined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0280" y="1374120"/>
              <a:ext cx="7815240" cy="2562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160" y="1366200"/>
                <a:ext cx="7830720" cy="257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Inheritance - Access Modifiers</a:t>
            </a:r>
            <a:endParaRPr b="1"/>
          </a:p>
        </p:txBody>
      </p:sp>
      <p:sp>
        <p:nvSpPr>
          <p:cNvPr id="900" name="Google Shape;900;p89"/>
          <p:cNvSpPr/>
          <p:nvPr/>
        </p:nvSpPr>
        <p:spPr>
          <a:xfrm>
            <a:off x="3346975" y="1515800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Food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01" name="Google Shape;901;p89"/>
          <p:cNvSpPr/>
          <p:nvPr/>
        </p:nvSpPr>
        <p:spPr>
          <a:xfrm>
            <a:off x="48970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Vegetables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02" name="Google Shape;902;p89"/>
          <p:cNvSpPr/>
          <p:nvPr/>
        </p:nvSpPr>
        <p:spPr>
          <a:xfrm>
            <a:off x="2085650" y="26794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Fruit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03" name="Google Shape;903;p89"/>
          <p:cNvSpPr/>
          <p:nvPr/>
        </p:nvSpPr>
        <p:spPr>
          <a:xfrm>
            <a:off x="642442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Broccoli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04" name="Google Shape;904;p89"/>
          <p:cNvSpPr/>
          <p:nvPr/>
        </p:nvSpPr>
        <p:spPr>
          <a:xfrm>
            <a:off x="3532200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Orange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05" name="Google Shape;905;p89"/>
          <p:cNvSpPr/>
          <p:nvPr/>
        </p:nvSpPr>
        <p:spPr>
          <a:xfrm>
            <a:off x="639975" y="3726025"/>
            <a:ext cx="2079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Apple</a:t>
            </a:r>
            <a:endParaRPr sz="2500">
              <a:solidFill>
                <a:srgbClr val="FFFFFF"/>
              </a:solidFill>
            </a:endParaRPr>
          </a:p>
        </p:txBody>
      </p:sp>
      <p:cxnSp>
        <p:nvCxnSpPr>
          <p:cNvPr id="906" name="Google Shape;906;p89"/>
          <p:cNvCxnSpPr>
            <a:stCxn id="900" idx="2"/>
            <a:endCxn id="902" idx="0"/>
          </p:cNvCxnSpPr>
          <p:nvPr/>
        </p:nvCxnSpPr>
        <p:spPr>
          <a:xfrm flipH="1">
            <a:off x="3125575" y="2088500"/>
            <a:ext cx="12612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89"/>
          <p:cNvCxnSpPr>
            <a:stCxn id="900" idx="2"/>
            <a:endCxn id="901" idx="0"/>
          </p:cNvCxnSpPr>
          <p:nvPr/>
        </p:nvCxnSpPr>
        <p:spPr>
          <a:xfrm>
            <a:off x="4386775" y="2088500"/>
            <a:ext cx="1550100" cy="591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89"/>
          <p:cNvCxnSpPr>
            <a:stCxn id="902" idx="2"/>
            <a:endCxn id="905" idx="0"/>
          </p:cNvCxnSpPr>
          <p:nvPr/>
        </p:nvCxnSpPr>
        <p:spPr>
          <a:xfrm flipH="1">
            <a:off x="1679750" y="3252125"/>
            <a:ext cx="14457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89"/>
          <p:cNvCxnSpPr>
            <a:stCxn id="902" idx="2"/>
            <a:endCxn id="904" idx="0"/>
          </p:cNvCxnSpPr>
          <p:nvPr/>
        </p:nvCxnSpPr>
        <p:spPr>
          <a:xfrm>
            <a:off x="3125450" y="3252125"/>
            <a:ext cx="14466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89"/>
          <p:cNvCxnSpPr>
            <a:stCxn id="901" idx="2"/>
            <a:endCxn id="903" idx="0"/>
          </p:cNvCxnSpPr>
          <p:nvPr/>
        </p:nvCxnSpPr>
        <p:spPr>
          <a:xfrm>
            <a:off x="5936850" y="3252125"/>
            <a:ext cx="1527300" cy="4740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23040" y="2394720"/>
              <a:ext cx="2290320" cy="189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560" y="2387160"/>
                <a:ext cx="2302560" cy="191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Introduction</a:t>
            </a:r>
            <a:endParaRPr b="1"/>
          </a:p>
        </p:txBody>
      </p:sp>
      <p:sp>
        <p:nvSpPr>
          <p:cNvPr id="916" name="Google Shape;916;p90"/>
          <p:cNvSpPr/>
          <p:nvPr/>
        </p:nvSpPr>
        <p:spPr>
          <a:xfrm>
            <a:off x="437825" y="1515800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Polymorphism describes </a:t>
            </a:r>
            <a:r>
              <a:rPr lang="en" sz="2500">
                <a:solidFill>
                  <a:srgbClr val="FFFF00"/>
                </a:solidFill>
              </a:rPr>
              <a:t>methods that are able to take on many forms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17" name="Google Shape;917;p90"/>
          <p:cNvSpPr/>
          <p:nvPr/>
        </p:nvSpPr>
        <p:spPr>
          <a:xfrm>
            <a:off x="437825" y="2779625"/>
            <a:ext cx="8394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There are two types of polymorphism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18" name="Google Shape;918;p90"/>
          <p:cNvSpPr/>
          <p:nvPr/>
        </p:nvSpPr>
        <p:spPr>
          <a:xfrm>
            <a:off x="437825" y="3560150"/>
            <a:ext cx="8394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first type is known as dynamic polymorphism</a:t>
            </a:r>
            <a:endParaRPr sz="25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2040" y="309240"/>
              <a:ext cx="7349040" cy="385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760" y="301320"/>
                <a:ext cx="7365240" cy="38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10520" y="862560"/>
              <a:ext cx="3813840" cy="850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320" y="855720"/>
                <a:ext cx="3827880" cy="86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Introduction</a:t>
            </a:r>
            <a:endParaRPr b="1"/>
          </a:p>
        </p:txBody>
      </p:sp>
      <p:sp>
        <p:nvSpPr>
          <p:cNvPr id="924" name="Google Shape;924;p91"/>
          <p:cNvSpPr/>
          <p:nvPr/>
        </p:nvSpPr>
        <p:spPr>
          <a:xfrm>
            <a:off x="437825" y="1515800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Dynamic polymorphism occurs </a:t>
            </a:r>
            <a:r>
              <a:rPr lang="en" sz="2500">
                <a:solidFill>
                  <a:srgbClr val="FFFF00"/>
                </a:solidFill>
              </a:rPr>
              <a:t>during the runtime</a:t>
            </a:r>
            <a:r>
              <a:rPr lang="en" sz="2500">
                <a:solidFill>
                  <a:schemeClr val="dk1"/>
                </a:solidFill>
              </a:rPr>
              <a:t> of the program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25" name="Google Shape;925;p91"/>
          <p:cNvSpPr/>
          <p:nvPr/>
        </p:nvSpPr>
        <p:spPr>
          <a:xfrm>
            <a:off x="437825" y="2779625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type of polymorphism describe when a </a:t>
            </a:r>
            <a:r>
              <a:rPr lang="en" sz="2500">
                <a:solidFill>
                  <a:srgbClr val="FFFF00"/>
                </a:solidFill>
              </a:rPr>
              <a:t>method signature is in both a subclass and a superclass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97000" y="1755720"/>
              <a:ext cx="6463800" cy="325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8720" y="1747800"/>
                <a:ext cx="6481440" cy="326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The Structure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58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59025" y="1416842"/>
            <a:ext cx="7825800" cy="7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The Structure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659025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Int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712050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Int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659025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String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712050" y="377670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double</a:t>
            </a:r>
            <a:endParaRPr sz="2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42960" y="1940760"/>
              <a:ext cx="3371760" cy="2459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320" y="1937520"/>
                <a:ext cx="3389760" cy="247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Introduction</a:t>
            </a:r>
            <a:endParaRPr b="1"/>
          </a:p>
        </p:txBody>
      </p:sp>
      <p:sp>
        <p:nvSpPr>
          <p:cNvPr id="931" name="Google Shape;931;p92"/>
          <p:cNvSpPr/>
          <p:nvPr/>
        </p:nvSpPr>
        <p:spPr>
          <a:xfrm>
            <a:off x="437825" y="1515800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methods share the </a:t>
            </a:r>
            <a:r>
              <a:rPr lang="en" sz="2500">
                <a:solidFill>
                  <a:srgbClr val="FFFF00"/>
                </a:solidFill>
              </a:rPr>
              <a:t>same name</a:t>
            </a:r>
            <a:r>
              <a:rPr lang="en" sz="2500">
                <a:solidFill>
                  <a:schemeClr val="dk1"/>
                </a:solidFill>
              </a:rPr>
              <a:t> but have </a:t>
            </a:r>
            <a:r>
              <a:rPr lang="en" sz="2500">
                <a:solidFill>
                  <a:srgbClr val="FFFF00"/>
                </a:solidFill>
              </a:rPr>
              <a:t>different implementation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32" name="Google Shape;932;p92"/>
          <p:cNvSpPr/>
          <p:nvPr/>
        </p:nvSpPr>
        <p:spPr>
          <a:xfrm>
            <a:off x="437825" y="2779625"/>
            <a:ext cx="83946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implementation of the subclass that the object is an instance of overrides that of the superclass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05080" y="279720"/>
              <a:ext cx="6452280" cy="359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520" y="274680"/>
                <a:ext cx="6464520" cy="361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938" name="Google Shape;938;p93"/>
          <p:cNvSpPr/>
          <p:nvPr/>
        </p:nvSpPr>
        <p:spPr>
          <a:xfrm>
            <a:off x="1237800" y="1465275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39" name="Google Shape;939;p93"/>
          <p:cNvSpPr/>
          <p:nvPr/>
        </p:nvSpPr>
        <p:spPr>
          <a:xfrm>
            <a:off x="1237800" y="3322475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940" name="Google Shape;940;p93"/>
          <p:cNvCxnSpPr>
            <a:stCxn id="938" idx="2"/>
            <a:endCxn id="939" idx="0"/>
          </p:cNvCxnSpPr>
          <p:nvPr/>
        </p:nvCxnSpPr>
        <p:spPr>
          <a:xfrm>
            <a:off x="2904900" y="2521275"/>
            <a:ext cx="0" cy="801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93"/>
          <p:cNvSpPr/>
          <p:nvPr/>
        </p:nvSpPr>
        <p:spPr>
          <a:xfrm>
            <a:off x="4572000" y="1465275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42" name="Google Shape;942;p93"/>
          <p:cNvSpPr/>
          <p:nvPr/>
        </p:nvSpPr>
        <p:spPr>
          <a:xfrm>
            <a:off x="4572000" y="3322475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.drive()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16040" y="1642680"/>
              <a:ext cx="5470560" cy="2841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8480" y="1635120"/>
                <a:ext cx="5488200" cy="285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948" name="Google Shape;948;p94"/>
          <p:cNvSpPr/>
          <p:nvPr/>
        </p:nvSpPr>
        <p:spPr>
          <a:xfrm>
            <a:off x="10862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49" name="Google Shape;949;p94"/>
          <p:cNvSpPr/>
          <p:nvPr/>
        </p:nvSpPr>
        <p:spPr>
          <a:xfrm>
            <a:off x="47236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50" name="Google Shape;950;p94"/>
          <p:cNvSpPr/>
          <p:nvPr/>
        </p:nvSpPr>
        <p:spPr>
          <a:xfrm>
            <a:off x="10862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51" name="Google Shape;951;p94"/>
          <p:cNvSpPr/>
          <p:nvPr/>
        </p:nvSpPr>
        <p:spPr>
          <a:xfrm>
            <a:off x="47236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52" name="Google Shape;952;p94"/>
          <p:cNvSpPr/>
          <p:nvPr/>
        </p:nvSpPr>
        <p:spPr>
          <a:xfrm>
            <a:off x="1086200" y="3627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{ Car.gas -= 0.04 * miles }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53" name="Google Shape;953;p94"/>
          <p:cNvSpPr/>
          <p:nvPr/>
        </p:nvSpPr>
        <p:spPr>
          <a:xfrm>
            <a:off x="4723600" y="3627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{ Car.gas -= 0.02 * miles }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31520" y="2199960"/>
              <a:ext cx="6045480" cy="2731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960" y="2191680"/>
                <a:ext cx="6063120" cy="27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959" name="Google Shape;959;p95"/>
          <p:cNvSpPr/>
          <p:nvPr/>
        </p:nvSpPr>
        <p:spPr>
          <a:xfrm>
            <a:off x="10862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60" name="Google Shape;960;p95"/>
          <p:cNvSpPr/>
          <p:nvPr/>
        </p:nvSpPr>
        <p:spPr>
          <a:xfrm>
            <a:off x="47236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61" name="Google Shape;961;p95"/>
          <p:cNvSpPr/>
          <p:nvPr/>
        </p:nvSpPr>
        <p:spPr>
          <a:xfrm>
            <a:off x="10862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62" name="Google Shape;962;p95"/>
          <p:cNvSpPr/>
          <p:nvPr/>
        </p:nvSpPr>
        <p:spPr>
          <a:xfrm>
            <a:off x="47236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63" name="Google Shape;963;p95"/>
          <p:cNvSpPr/>
          <p:nvPr/>
        </p:nvSpPr>
        <p:spPr>
          <a:xfrm>
            <a:off x="1086150" y="3863525"/>
            <a:ext cx="6971700" cy="7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mySportsCar.drive()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43440" y="3744720"/>
              <a:ext cx="4984200" cy="799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7320" y="3735720"/>
                <a:ext cx="5000400" cy="81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969" name="Google Shape;969;p96"/>
          <p:cNvSpPr/>
          <p:nvPr/>
        </p:nvSpPr>
        <p:spPr>
          <a:xfrm>
            <a:off x="10862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70" name="Google Shape;970;p96"/>
          <p:cNvSpPr/>
          <p:nvPr/>
        </p:nvSpPr>
        <p:spPr>
          <a:xfrm>
            <a:off x="47236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71" name="Google Shape;971;p96"/>
          <p:cNvSpPr/>
          <p:nvPr/>
        </p:nvSpPr>
        <p:spPr>
          <a:xfrm>
            <a:off x="10862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72" name="Google Shape;972;p96"/>
          <p:cNvSpPr/>
          <p:nvPr/>
        </p:nvSpPr>
        <p:spPr>
          <a:xfrm>
            <a:off x="47236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73" name="Google Shape;973;p96"/>
          <p:cNvSpPr/>
          <p:nvPr/>
        </p:nvSpPr>
        <p:spPr>
          <a:xfrm>
            <a:off x="1086150" y="3863525"/>
            <a:ext cx="6971700" cy="7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mySportsCar.drive()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82200" y="2997360"/>
              <a:ext cx="1426680" cy="536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3920" y="2988360"/>
                <a:ext cx="1443960" cy="55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979" name="Google Shape;979;p97"/>
          <p:cNvSpPr/>
          <p:nvPr/>
        </p:nvSpPr>
        <p:spPr>
          <a:xfrm>
            <a:off x="10862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80" name="Google Shape;980;p97"/>
          <p:cNvSpPr/>
          <p:nvPr/>
        </p:nvSpPr>
        <p:spPr>
          <a:xfrm>
            <a:off x="47236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81" name="Google Shape;981;p97"/>
          <p:cNvSpPr/>
          <p:nvPr/>
        </p:nvSpPr>
        <p:spPr>
          <a:xfrm>
            <a:off x="10862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82" name="Google Shape;982;p97"/>
          <p:cNvSpPr/>
          <p:nvPr/>
        </p:nvSpPr>
        <p:spPr>
          <a:xfrm>
            <a:off x="47236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83" name="Google Shape;983;p97"/>
          <p:cNvSpPr/>
          <p:nvPr/>
        </p:nvSpPr>
        <p:spPr>
          <a:xfrm>
            <a:off x="1086150" y="3863525"/>
            <a:ext cx="6971700" cy="7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myCar.drive()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29680" y="3916440"/>
              <a:ext cx="2667960" cy="70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1400" y="3908520"/>
                <a:ext cx="2684520" cy="72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989" name="Google Shape;989;p98"/>
          <p:cNvSpPr/>
          <p:nvPr/>
        </p:nvSpPr>
        <p:spPr>
          <a:xfrm>
            <a:off x="10862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90" name="Google Shape;990;p98"/>
          <p:cNvSpPr/>
          <p:nvPr/>
        </p:nvSpPr>
        <p:spPr>
          <a:xfrm>
            <a:off x="4723600" y="1515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91" name="Google Shape;991;p98"/>
          <p:cNvSpPr/>
          <p:nvPr/>
        </p:nvSpPr>
        <p:spPr>
          <a:xfrm>
            <a:off x="10862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92" name="Google Shape;992;p98"/>
          <p:cNvSpPr/>
          <p:nvPr/>
        </p:nvSpPr>
        <p:spPr>
          <a:xfrm>
            <a:off x="4723600" y="25717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.drive(miles)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993" name="Google Shape;993;p98"/>
          <p:cNvSpPr/>
          <p:nvPr/>
        </p:nvSpPr>
        <p:spPr>
          <a:xfrm>
            <a:off x="1086150" y="3863525"/>
            <a:ext cx="6971700" cy="7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myCar.drive()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62760" y="2686320"/>
              <a:ext cx="2293200" cy="189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920" y="2679480"/>
                <a:ext cx="2307960" cy="191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Dynamic</a:t>
            </a:r>
            <a:endParaRPr b="1"/>
          </a:p>
        </p:txBody>
      </p:sp>
      <p:sp>
        <p:nvSpPr>
          <p:cNvPr id="999" name="Google Shape;999;p99"/>
          <p:cNvSpPr/>
          <p:nvPr/>
        </p:nvSpPr>
        <p:spPr>
          <a:xfrm>
            <a:off x="357900" y="1229300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works because the </a:t>
            </a:r>
            <a:r>
              <a:rPr lang="en" sz="2500">
                <a:solidFill>
                  <a:srgbClr val="FFFF00"/>
                </a:solidFill>
              </a:rPr>
              <a:t>form of the method</a:t>
            </a:r>
            <a:r>
              <a:rPr lang="en" sz="2500">
                <a:solidFill>
                  <a:schemeClr val="dk1"/>
                </a:solidFill>
              </a:rPr>
              <a:t> is decided </a:t>
            </a:r>
            <a:r>
              <a:rPr lang="en" sz="2500">
                <a:solidFill>
                  <a:srgbClr val="FFFF00"/>
                </a:solidFill>
              </a:rPr>
              <a:t>based on where in the class hierarchy it is called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00" name="Google Shape;1000;p99"/>
          <p:cNvSpPr/>
          <p:nvPr/>
        </p:nvSpPr>
        <p:spPr>
          <a:xfrm>
            <a:off x="357900" y="2922875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implementation of method signature that will be used is </a:t>
            </a:r>
            <a:r>
              <a:rPr lang="en" sz="2500">
                <a:solidFill>
                  <a:srgbClr val="FFFF00"/>
                </a:solidFill>
              </a:rPr>
              <a:t>determined dynamically as the program is run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92320" y="1460520"/>
              <a:ext cx="6255000" cy="3294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480" y="1451880"/>
                <a:ext cx="6271560" cy="331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006" name="Google Shape;1006;p100"/>
          <p:cNvSpPr/>
          <p:nvPr/>
        </p:nvSpPr>
        <p:spPr>
          <a:xfrm>
            <a:off x="2904900" y="1128450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07" name="Google Shape;1007;p100"/>
          <p:cNvSpPr/>
          <p:nvPr/>
        </p:nvSpPr>
        <p:spPr>
          <a:xfrm>
            <a:off x="2904900" y="2467638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sportsCar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08" name="Google Shape;1008;p100"/>
          <p:cNvSpPr/>
          <p:nvPr/>
        </p:nvSpPr>
        <p:spPr>
          <a:xfrm>
            <a:off x="1086200" y="3806825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Porsche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09" name="Google Shape;1009;p100"/>
          <p:cNvSpPr/>
          <p:nvPr/>
        </p:nvSpPr>
        <p:spPr>
          <a:xfrm>
            <a:off x="4723600" y="3806825"/>
            <a:ext cx="3334200" cy="10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BMW</a:t>
            </a:r>
            <a:endParaRPr sz="2500">
              <a:solidFill>
                <a:srgbClr val="FFFF00"/>
              </a:solidFill>
            </a:endParaRPr>
          </a:p>
        </p:txBody>
      </p:sp>
      <p:cxnSp>
        <p:nvCxnSpPr>
          <p:cNvPr id="1010" name="Google Shape;1010;p100"/>
          <p:cNvCxnSpPr>
            <a:endCxn id="1007" idx="0"/>
          </p:cNvCxnSpPr>
          <p:nvPr/>
        </p:nvCxnSpPr>
        <p:spPr>
          <a:xfrm>
            <a:off x="4572000" y="2184438"/>
            <a:ext cx="0" cy="283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100"/>
          <p:cNvCxnSpPr>
            <a:endCxn id="1008" idx="0"/>
          </p:cNvCxnSpPr>
          <p:nvPr/>
        </p:nvCxnSpPr>
        <p:spPr>
          <a:xfrm flipH="1">
            <a:off x="2753300" y="3523625"/>
            <a:ext cx="1818600" cy="283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100"/>
          <p:cNvCxnSpPr>
            <a:stCxn id="1007" idx="2"/>
            <a:endCxn id="1009" idx="0"/>
          </p:cNvCxnSpPr>
          <p:nvPr/>
        </p:nvCxnSpPr>
        <p:spPr>
          <a:xfrm>
            <a:off x="4572000" y="3523638"/>
            <a:ext cx="1818600" cy="2832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40160" y="982800"/>
              <a:ext cx="6097680" cy="365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600" y="975240"/>
                <a:ext cx="6114600" cy="367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Static</a:t>
            </a:r>
            <a:endParaRPr b="1"/>
          </a:p>
        </p:txBody>
      </p:sp>
      <p:sp>
        <p:nvSpPr>
          <p:cNvPr id="1018" name="Google Shape;1018;p101"/>
          <p:cNvSpPr/>
          <p:nvPr/>
        </p:nvSpPr>
        <p:spPr>
          <a:xfrm>
            <a:off x="357900" y="1229300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Static polymorphism occurs during </a:t>
            </a:r>
            <a:r>
              <a:rPr lang="en" sz="2500">
                <a:solidFill>
                  <a:srgbClr val="FFFF00"/>
                </a:solidFill>
              </a:rPr>
              <a:t>compile-time </a:t>
            </a:r>
            <a:r>
              <a:rPr lang="en" sz="2500">
                <a:solidFill>
                  <a:schemeClr val="dk1"/>
                </a:solidFill>
              </a:rPr>
              <a:t>rather than during runtime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19" name="Google Shape;1019;p101"/>
          <p:cNvSpPr/>
          <p:nvPr/>
        </p:nvSpPr>
        <p:spPr>
          <a:xfrm>
            <a:off x="357900" y="2922875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refers to when multiple </a:t>
            </a:r>
            <a:r>
              <a:rPr lang="en" sz="2500">
                <a:solidFill>
                  <a:srgbClr val="FFFF00"/>
                </a:solidFill>
              </a:rPr>
              <a:t>methods with the same name but different arguments</a:t>
            </a:r>
            <a:r>
              <a:rPr lang="en" sz="2500">
                <a:solidFill>
                  <a:schemeClr val="dk1"/>
                </a:solidFill>
              </a:rPr>
              <a:t> are defined in the same class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23080" y="988200"/>
              <a:ext cx="6746760" cy="207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600" y="979200"/>
                <a:ext cx="6761160" cy="209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 - The Structure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659025" y="1416775"/>
            <a:ext cx="7825800" cy="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659025" y="1416842"/>
            <a:ext cx="7825800" cy="7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Struct Knight 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59025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Position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712050" y="24424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Color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2685525" y="3776753"/>
            <a:ext cx="3772800" cy="101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Captured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800" y="1531986"/>
            <a:ext cx="478325" cy="478325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20120" y="1194840"/>
              <a:ext cx="5443200" cy="330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3280" y="1187280"/>
                <a:ext cx="5453280" cy="332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Static</a:t>
            </a:r>
            <a:endParaRPr b="1"/>
          </a:p>
        </p:txBody>
      </p:sp>
      <p:sp>
        <p:nvSpPr>
          <p:cNvPr id="1025" name="Google Shape;1025;p102"/>
          <p:cNvSpPr/>
          <p:nvPr/>
        </p:nvSpPr>
        <p:spPr>
          <a:xfrm>
            <a:off x="357900" y="1229300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Ways to differentiate methods of the same name: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27200" y="4064400"/>
              <a:ext cx="3240" cy="2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20" y="4043880"/>
                <a:ext cx="14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576880" y="2224800"/>
              <a:ext cx="4800240" cy="862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0760" y="2216520"/>
                <a:ext cx="4814640" cy="87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Static</a:t>
            </a:r>
            <a:endParaRPr b="1"/>
          </a:p>
        </p:txBody>
      </p:sp>
      <p:sp>
        <p:nvSpPr>
          <p:cNvPr id="1031" name="Google Shape;1031;p103"/>
          <p:cNvSpPr/>
          <p:nvPr/>
        </p:nvSpPr>
        <p:spPr>
          <a:xfrm>
            <a:off x="357900" y="1229300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Ways to differentiate methods of the same name: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32" name="Google Shape;1032;p103"/>
          <p:cNvSpPr/>
          <p:nvPr/>
        </p:nvSpPr>
        <p:spPr>
          <a:xfrm>
            <a:off x="2241750" y="2922875"/>
            <a:ext cx="46605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number of parameters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29400" y="3488400"/>
              <a:ext cx="2835360" cy="102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200" y="3480120"/>
                <a:ext cx="2851200" cy="11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Static</a:t>
            </a:r>
            <a:endParaRPr b="1"/>
          </a:p>
        </p:txBody>
      </p:sp>
      <p:sp>
        <p:nvSpPr>
          <p:cNvPr id="1038" name="Google Shape;1038;p104"/>
          <p:cNvSpPr/>
          <p:nvPr/>
        </p:nvSpPr>
        <p:spPr>
          <a:xfrm>
            <a:off x="357900" y="1229300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Ways to differentiate methods of the same name: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39" name="Google Shape;1039;p104"/>
          <p:cNvSpPr/>
          <p:nvPr/>
        </p:nvSpPr>
        <p:spPr>
          <a:xfrm>
            <a:off x="2241750" y="2922875"/>
            <a:ext cx="46605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number of parameters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40" name="Google Shape;1040;p104"/>
          <p:cNvSpPr/>
          <p:nvPr/>
        </p:nvSpPr>
        <p:spPr>
          <a:xfrm>
            <a:off x="543150" y="3671075"/>
            <a:ext cx="33975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types of parameters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11840" y="3638880"/>
              <a:ext cx="2049120" cy="980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560" y="3631320"/>
                <a:ext cx="2065320" cy="99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Static</a:t>
            </a:r>
            <a:endParaRPr b="1"/>
          </a:p>
        </p:txBody>
      </p:sp>
      <p:sp>
        <p:nvSpPr>
          <p:cNvPr id="1046" name="Google Shape;1046;p105"/>
          <p:cNvSpPr/>
          <p:nvPr/>
        </p:nvSpPr>
        <p:spPr>
          <a:xfrm>
            <a:off x="357900" y="1229300"/>
            <a:ext cx="8428200" cy="148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Ways to differentiate methods of the same name: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47" name="Google Shape;1047;p105"/>
          <p:cNvSpPr/>
          <p:nvPr/>
        </p:nvSpPr>
        <p:spPr>
          <a:xfrm>
            <a:off x="2241750" y="2922875"/>
            <a:ext cx="46605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number of parameters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48" name="Google Shape;1048;p105"/>
          <p:cNvSpPr/>
          <p:nvPr/>
        </p:nvSpPr>
        <p:spPr>
          <a:xfrm>
            <a:off x="543150" y="3671075"/>
            <a:ext cx="33975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types of parameters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49" name="Google Shape;1049;p105"/>
          <p:cNvSpPr/>
          <p:nvPr/>
        </p:nvSpPr>
        <p:spPr>
          <a:xfrm>
            <a:off x="5208600" y="3671075"/>
            <a:ext cx="3397500" cy="74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order of parameters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06640" y="3509280"/>
              <a:ext cx="2294280" cy="925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8000" y="3499560"/>
                <a:ext cx="2312280" cy="94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Static</a:t>
            </a:r>
            <a:endParaRPr b="1"/>
          </a:p>
        </p:txBody>
      </p:sp>
      <p:sp>
        <p:nvSpPr>
          <p:cNvPr id="1055" name="Google Shape;1055;p106"/>
          <p:cNvSpPr/>
          <p:nvPr/>
        </p:nvSpPr>
        <p:spPr>
          <a:xfrm>
            <a:off x="357900" y="1229300"/>
            <a:ext cx="8428200" cy="134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is known as </a:t>
            </a:r>
            <a:r>
              <a:rPr lang="en" sz="2500">
                <a:solidFill>
                  <a:srgbClr val="FFFF00"/>
                </a:solidFill>
              </a:rPr>
              <a:t>method overloading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56" name="Google Shape;1056;p106"/>
          <p:cNvSpPr/>
          <p:nvPr/>
        </p:nvSpPr>
        <p:spPr>
          <a:xfrm>
            <a:off x="357900" y="2922875"/>
            <a:ext cx="8428200" cy="16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Despite the methods having the same name, their signatures are different due to their different arguments</a:t>
            </a:r>
            <a:endParaRPr sz="25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95120" y="1341000"/>
              <a:ext cx="6033240" cy="2014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9000" y="1332000"/>
                <a:ext cx="6042960" cy="203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062" name="Google Shape;1062;p107"/>
          <p:cNvSpPr/>
          <p:nvPr/>
        </p:nvSpPr>
        <p:spPr>
          <a:xfrm>
            <a:off x="357900" y="1229300"/>
            <a:ext cx="2117700" cy="65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3" name="Google Shape;1063;p107"/>
          <p:cNvSpPr/>
          <p:nvPr/>
        </p:nvSpPr>
        <p:spPr>
          <a:xfrm>
            <a:off x="1014675" y="21650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string dest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4" name="Google Shape;1064;p107"/>
          <p:cNvSpPr/>
          <p:nvPr/>
        </p:nvSpPr>
        <p:spPr>
          <a:xfrm>
            <a:off x="471525" y="21650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5" name="Google Shape;1065;p107"/>
          <p:cNvSpPr/>
          <p:nvPr/>
        </p:nvSpPr>
        <p:spPr>
          <a:xfrm>
            <a:off x="1014675" y="27377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int dist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6" name="Google Shape;1066;p107"/>
          <p:cNvSpPr/>
          <p:nvPr/>
        </p:nvSpPr>
        <p:spPr>
          <a:xfrm>
            <a:off x="471525" y="27377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7" name="Google Shape;1067;p107"/>
          <p:cNvSpPr/>
          <p:nvPr/>
        </p:nvSpPr>
        <p:spPr>
          <a:xfrm>
            <a:off x="1014675" y="33104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string dest, int spd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8" name="Google Shape;1068;p107"/>
          <p:cNvSpPr/>
          <p:nvPr/>
        </p:nvSpPr>
        <p:spPr>
          <a:xfrm>
            <a:off x="471525" y="33104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69" name="Google Shape;1069;p107"/>
          <p:cNvSpPr/>
          <p:nvPr/>
        </p:nvSpPr>
        <p:spPr>
          <a:xfrm>
            <a:off x="5405550" y="2737775"/>
            <a:ext cx="30144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myCar.drive( 45, “Work”</a:t>
            </a:r>
            <a:endParaRPr sz="20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6080" y="1402920"/>
              <a:ext cx="7759080" cy="2530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160" y="1394640"/>
                <a:ext cx="7776000" cy="25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075" name="Google Shape;1075;p108"/>
          <p:cNvSpPr/>
          <p:nvPr/>
        </p:nvSpPr>
        <p:spPr>
          <a:xfrm>
            <a:off x="357900" y="1229300"/>
            <a:ext cx="2117700" cy="65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76" name="Google Shape;1076;p108"/>
          <p:cNvSpPr/>
          <p:nvPr/>
        </p:nvSpPr>
        <p:spPr>
          <a:xfrm>
            <a:off x="1014675" y="2165075"/>
            <a:ext cx="42141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string dest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77" name="Google Shape;1077;p108"/>
          <p:cNvSpPr/>
          <p:nvPr/>
        </p:nvSpPr>
        <p:spPr>
          <a:xfrm>
            <a:off x="471525" y="2165075"/>
            <a:ext cx="543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78" name="Google Shape;1078;p108"/>
          <p:cNvSpPr/>
          <p:nvPr/>
        </p:nvSpPr>
        <p:spPr>
          <a:xfrm>
            <a:off x="1014675" y="27377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int dist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79" name="Google Shape;1079;p108"/>
          <p:cNvSpPr/>
          <p:nvPr/>
        </p:nvSpPr>
        <p:spPr>
          <a:xfrm>
            <a:off x="471525" y="27377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80" name="Google Shape;1080;p108"/>
          <p:cNvSpPr/>
          <p:nvPr/>
        </p:nvSpPr>
        <p:spPr>
          <a:xfrm>
            <a:off x="1014675" y="33104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string dest, int spd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81" name="Google Shape;1081;p108"/>
          <p:cNvSpPr/>
          <p:nvPr/>
        </p:nvSpPr>
        <p:spPr>
          <a:xfrm>
            <a:off x="471525" y="33104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82" name="Google Shape;1082;p108"/>
          <p:cNvSpPr/>
          <p:nvPr/>
        </p:nvSpPr>
        <p:spPr>
          <a:xfrm>
            <a:off x="5405550" y="2737775"/>
            <a:ext cx="30144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myCar.drive( 45, “Work”</a:t>
            </a:r>
            <a:endParaRPr sz="20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7320" y="1970640"/>
              <a:ext cx="7658280" cy="180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760" y="1962000"/>
                <a:ext cx="7677000" cy="181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088" name="Google Shape;1088;p109"/>
          <p:cNvSpPr/>
          <p:nvPr/>
        </p:nvSpPr>
        <p:spPr>
          <a:xfrm>
            <a:off x="357900" y="1229300"/>
            <a:ext cx="2117700" cy="65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89" name="Google Shape;1089;p109"/>
          <p:cNvSpPr/>
          <p:nvPr/>
        </p:nvSpPr>
        <p:spPr>
          <a:xfrm>
            <a:off x="1014675" y="21650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string dest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90" name="Google Shape;1090;p109"/>
          <p:cNvSpPr/>
          <p:nvPr/>
        </p:nvSpPr>
        <p:spPr>
          <a:xfrm>
            <a:off x="471525" y="21650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91" name="Google Shape;1091;p109"/>
          <p:cNvSpPr/>
          <p:nvPr/>
        </p:nvSpPr>
        <p:spPr>
          <a:xfrm>
            <a:off x="1014675" y="2737775"/>
            <a:ext cx="42141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int dist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92" name="Google Shape;1092;p109"/>
          <p:cNvSpPr/>
          <p:nvPr/>
        </p:nvSpPr>
        <p:spPr>
          <a:xfrm>
            <a:off x="471525" y="2737775"/>
            <a:ext cx="543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93" name="Google Shape;1093;p109"/>
          <p:cNvSpPr/>
          <p:nvPr/>
        </p:nvSpPr>
        <p:spPr>
          <a:xfrm>
            <a:off x="1014675" y="33104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string dest, int spd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94" name="Google Shape;1094;p109"/>
          <p:cNvSpPr/>
          <p:nvPr/>
        </p:nvSpPr>
        <p:spPr>
          <a:xfrm>
            <a:off x="471525" y="33104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095" name="Google Shape;1095;p109"/>
          <p:cNvSpPr/>
          <p:nvPr/>
        </p:nvSpPr>
        <p:spPr>
          <a:xfrm>
            <a:off x="5405550" y="2737775"/>
            <a:ext cx="30144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myCar.drive( 45, “Work”</a:t>
            </a:r>
            <a:endParaRPr sz="20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7840" y="2859840"/>
              <a:ext cx="7674120" cy="108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920" y="2851200"/>
                <a:ext cx="7690680" cy="109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101" name="Google Shape;1101;p110"/>
          <p:cNvSpPr/>
          <p:nvPr/>
        </p:nvSpPr>
        <p:spPr>
          <a:xfrm>
            <a:off x="357900" y="1229300"/>
            <a:ext cx="2117700" cy="65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2" name="Google Shape;1102;p110"/>
          <p:cNvSpPr/>
          <p:nvPr/>
        </p:nvSpPr>
        <p:spPr>
          <a:xfrm>
            <a:off x="1014675" y="21650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string dest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3" name="Google Shape;1103;p110"/>
          <p:cNvSpPr/>
          <p:nvPr/>
        </p:nvSpPr>
        <p:spPr>
          <a:xfrm>
            <a:off x="471525" y="21650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4" name="Google Shape;1104;p110"/>
          <p:cNvSpPr/>
          <p:nvPr/>
        </p:nvSpPr>
        <p:spPr>
          <a:xfrm>
            <a:off x="1014675" y="27377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int dist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5" name="Google Shape;1105;p110"/>
          <p:cNvSpPr/>
          <p:nvPr/>
        </p:nvSpPr>
        <p:spPr>
          <a:xfrm>
            <a:off x="471525" y="27377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6" name="Google Shape;1106;p110"/>
          <p:cNvSpPr/>
          <p:nvPr/>
        </p:nvSpPr>
        <p:spPr>
          <a:xfrm>
            <a:off x="1014675" y="3310475"/>
            <a:ext cx="42141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string dest, int spd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7" name="Google Shape;1107;p110"/>
          <p:cNvSpPr/>
          <p:nvPr/>
        </p:nvSpPr>
        <p:spPr>
          <a:xfrm>
            <a:off x="471525" y="3310475"/>
            <a:ext cx="543000" cy="572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08" name="Google Shape;1108;p110"/>
          <p:cNvSpPr/>
          <p:nvPr/>
        </p:nvSpPr>
        <p:spPr>
          <a:xfrm>
            <a:off x="5405550" y="2737775"/>
            <a:ext cx="30144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myCar.drive( 45, “Work”</a:t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Polymorphism - Car Example</a:t>
            </a:r>
            <a:endParaRPr b="1"/>
          </a:p>
        </p:txBody>
      </p:sp>
      <p:sp>
        <p:nvSpPr>
          <p:cNvPr id="1114" name="Google Shape;1114;p111"/>
          <p:cNvSpPr/>
          <p:nvPr/>
        </p:nvSpPr>
        <p:spPr>
          <a:xfrm>
            <a:off x="357900" y="1229300"/>
            <a:ext cx="2117700" cy="65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Class Car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15" name="Google Shape;1115;p111"/>
          <p:cNvSpPr/>
          <p:nvPr/>
        </p:nvSpPr>
        <p:spPr>
          <a:xfrm>
            <a:off x="1014675" y="21650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string dest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16" name="Google Shape;1116;p111"/>
          <p:cNvSpPr/>
          <p:nvPr/>
        </p:nvSpPr>
        <p:spPr>
          <a:xfrm>
            <a:off x="471525" y="21650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17" name="Google Shape;1117;p111"/>
          <p:cNvSpPr/>
          <p:nvPr/>
        </p:nvSpPr>
        <p:spPr>
          <a:xfrm>
            <a:off x="1014675" y="27377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int spd, int dist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18" name="Google Shape;1118;p111"/>
          <p:cNvSpPr/>
          <p:nvPr/>
        </p:nvSpPr>
        <p:spPr>
          <a:xfrm>
            <a:off x="471525" y="27377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19" name="Google Shape;1119;p111"/>
          <p:cNvSpPr/>
          <p:nvPr/>
        </p:nvSpPr>
        <p:spPr>
          <a:xfrm>
            <a:off x="1014675" y="3310475"/>
            <a:ext cx="42141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.drive( string dest, int spd )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20" name="Google Shape;1120;p111"/>
          <p:cNvSpPr/>
          <p:nvPr/>
        </p:nvSpPr>
        <p:spPr>
          <a:xfrm>
            <a:off x="471525" y="3310475"/>
            <a:ext cx="543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rgbClr val="FFFF00"/>
              </a:solidFill>
            </a:endParaRPr>
          </a:p>
        </p:txBody>
      </p:sp>
      <p:sp>
        <p:nvSpPr>
          <p:cNvPr id="1121" name="Google Shape;1121;p111"/>
          <p:cNvSpPr/>
          <p:nvPr/>
        </p:nvSpPr>
        <p:spPr>
          <a:xfrm>
            <a:off x="5405550" y="2737775"/>
            <a:ext cx="30144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myCar.drive( 45, “Work”</a:t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2363</Words>
  <Application>Microsoft Office PowerPoint</Application>
  <PresentationFormat>On-screen Show (16:9)</PresentationFormat>
  <Paragraphs>474</Paragraphs>
  <Slides>101</Slides>
  <Notes>101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Simple Dark</vt:lpstr>
      <vt:lpstr>OOPS - Introduction</vt:lpstr>
      <vt:lpstr>What is OOP? - Introduction</vt:lpstr>
      <vt:lpstr>What is OOP?</vt:lpstr>
      <vt:lpstr>What is OOP? - Primitive Data</vt:lpstr>
      <vt:lpstr>What is OOP? - Primitive Data</vt:lpstr>
      <vt:lpstr>What is OOP? - Chess Example</vt:lpstr>
      <vt:lpstr>What is OOP? - The Structure</vt:lpstr>
      <vt:lpstr>What is OOP? - The Structure</vt:lpstr>
      <vt:lpstr>What is OOP? - The Structure</vt:lpstr>
      <vt:lpstr>What is OOP? - The Structure</vt:lpstr>
      <vt:lpstr>What is OOP? - The Structure</vt:lpstr>
      <vt:lpstr>What is OOP? - The Structure</vt:lpstr>
      <vt:lpstr>What is OOP? - Objects</vt:lpstr>
      <vt:lpstr>What is OOP? - Classes</vt:lpstr>
      <vt:lpstr>What is OOP? - Classes</vt:lpstr>
      <vt:lpstr>What is OOP? - Classes</vt:lpstr>
      <vt:lpstr>What is OOP? - Classes</vt:lpstr>
      <vt:lpstr>What is OOP? - Classes</vt:lpstr>
      <vt:lpstr>What is OOP? - Classes</vt:lpstr>
      <vt:lpstr>What is OOP? - Classes</vt:lpstr>
      <vt:lpstr>What is OOP? - Classes</vt:lpstr>
      <vt:lpstr>Series - Overview</vt:lpstr>
      <vt:lpstr>Encapsulation - Introduction</vt:lpstr>
      <vt:lpstr>Encapsulation - Introduction</vt:lpstr>
      <vt:lpstr>Encapsulation - Introduction</vt:lpstr>
      <vt:lpstr>Encapsulation - Introduction</vt:lpstr>
      <vt:lpstr>What is OOP? - Classes</vt:lpstr>
      <vt:lpstr>Encapsulation - Introduction</vt:lpstr>
      <vt:lpstr>Encapsulation - Game Example</vt:lpstr>
      <vt:lpstr>Encapsulation - Game Example</vt:lpstr>
      <vt:lpstr>Encapsulation - Game Example</vt:lpstr>
      <vt:lpstr>Encapsulation - Methods</vt:lpstr>
      <vt:lpstr>Encapsulation - Game Example</vt:lpstr>
      <vt:lpstr>Encapsulation - Game Example</vt:lpstr>
      <vt:lpstr>Encapsulation - Game Example</vt:lpstr>
      <vt:lpstr>Encapsulation - Game Example</vt:lpstr>
      <vt:lpstr>Encapsulation - Game Example</vt:lpstr>
      <vt:lpstr>Encapsulation - Game Example</vt:lpstr>
      <vt:lpstr>Encapsulation - Game Example</vt:lpstr>
      <vt:lpstr>Encapsulation - Information Hiding</vt:lpstr>
      <vt:lpstr>Encapsulation - Information Hiding</vt:lpstr>
      <vt:lpstr>Encapsulation - Overview</vt:lpstr>
      <vt:lpstr>Abstraction - Introduction</vt:lpstr>
      <vt:lpstr>Abstraction - Car Example</vt:lpstr>
      <vt:lpstr>Abstraction - Car Example</vt:lpstr>
      <vt:lpstr>Abstraction - Explanation</vt:lpstr>
      <vt:lpstr>Abstraction - Explanation</vt:lpstr>
      <vt:lpstr>Abstraction - Explanation</vt:lpstr>
      <vt:lpstr>Abstraction - Interface and Implementation</vt:lpstr>
      <vt:lpstr>Abstraction - Interface and Implementation</vt:lpstr>
      <vt:lpstr>Abstraction - Interface and Implementation</vt:lpstr>
      <vt:lpstr>Abstraction - Chess Example</vt:lpstr>
      <vt:lpstr>Abstraction - Chess Example</vt:lpstr>
      <vt:lpstr>Abstraction - Chess Example</vt:lpstr>
      <vt:lpstr>Abstraction - Chess Example</vt:lpstr>
      <vt:lpstr>Abstraction - Chess Example</vt:lpstr>
      <vt:lpstr>Abstraction - Interface and Implementation</vt:lpstr>
      <vt:lpstr>Abstraction - Interface and Implementation</vt:lpstr>
      <vt:lpstr>Abstraction - Interface and Implementation</vt:lpstr>
      <vt:lpstr>Abstraction - Interface and Implementation</vt:lpstr>
      <vt:lpstr>Abstraction - Overview</vt:lpstr>
      <vt:lpstr>Inheritance - Introduction</vt:lpstr>
      <vt:lpstr>Inheritance - Game Example</vt:lpstr>
      <vt:lpstr>Inheritance - Game Example</vt:lpstr>
      <vt:lpstr>Inheritance - Game Example</vt:lpstr>
      <vt:lpstr>Inheritance - class Hierarchy</vt:lpstr>
      <vt:lpstr>Inheritance - Class Hierarchy</vt:lpstr>
      <vt:lpstr>Inheritance - Class Hierarchy</vt:lpstr>
      <vt:lpstr>Inheritance - Class Hierarchy</vt:lpstr>
      <vt:lpstr>Inheritance - Access Modifiers</vt:lpstr>
      <vt:lpstr>Inheritance - Access Modifiers</vt:lpstr>
      <vt:lpstr>Inheritance - Access Modifiers</vt:lpstr>
      <vt:lpstr>Inheritance - Access Modifiers</vt:lpstr>
      <vt:lpstr>Inheritance - Access Modifiers</vt:lpstr>
      <vt:lpstr>Inheritance - Access Modifiers</vt:lpstr>
      <vt:lpstr>Inheritance - Access Modifiers</vt:lpstr>
      <vt:lpstr>Inheritance - Access Modifiers</vt:lpstr>
      <vt:lpstr>Polymorphism - Introduction</vt:lpstr>
      <vt:lpstr>Polymorphism - Introduction</vt:lpstr>
      <vt:lpstr>Polymorphism - Introduction</vt:lpstr>
      <vt:lpstr>Polymorphism - Car Example</vt:lpstr>
      <vt:lpstr>Polymorphism - Car Example</vt:lpstr>
      <vt:lpstr>Polymorphism - Car Example</vt:lpstr>
      <vt:lpstr>Polymorphism - Car Example</vt:lpstr>
      <vt:lpstr>Polymorphism - Car Example</vt:lpstr>
      <vt:lpstr>Polymorphism - Car Example</vt:lpstr>
      <vt:lpstr>Polymorphism - Dynamic</vt:lpstr>
      <vt:lpstr>Polymorphism - Car Example</vt:lpstr>
      <vt:lpstr>Polymorphism - Static</vt:lpstr>
      <vt:lpstr>Polymorphism - Static</vt:lpstr>
      <vt:lpstr>Polymorphism - Static</vt:lpstr>
      <vt:lpstr>Polymorphism - Static</vt:lpstr>
      <vt:lpstr>Polymorphism - Static</vt:lpstr>
      <vt:lpstr>Polymorphism - Static</vt:lpstr>
      <vt:lpstr>Polymorphism - Car Example</vt:lpstr>
      <vt:lpstr>Polymorphism - Car Example</vt:lpstr>
      <vt:lpstr>Polymorphism - Car Example</vt:lpstr>
      <vt:lpstr>Polymorphism - Car Example</vt:lpstr>
      <vt:lpstr>Polymorphism - Car Example</vt:lpstr>
      <vt:lpstr>Polymorphism - Car Example</vt:lpstr>
      <vt:lpstr>Polymorphism -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- Introduction</dc:title>
  <cp:lastModifiedBy>pc</cp:lastModifiedBy>
  <cp:revision>7</cp:revision>
  <dcterms:modified xsi:type="dcterms:W3CDTF">2022-10-09T23:30:29Z</dcterms:modified>
</cp:coreProperties>
</file>