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167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55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470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866775" cy="568642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7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95450" y="723900"/>
            <a:ext cx="8143875" cy="9525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FFFFF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95450" y="723900"/>
            <a:ext cx="8143875" cy="9525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1905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8739" y="13969"/>
            <a:ext cx="12034521" cy="54603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3830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8739" y="13969"/>
            <a:ext cx="12034521" cy="54603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216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3449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0610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2704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3220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791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9742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1671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622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8739" y="13969"/>
            <a:ext cx="12034521" cy="5460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11/17/2024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877824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6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hyperlink" Target="http://schemas.android.com/apk/res/android" TargetMode="External"/><Relationship Id="rId2" Type="http://schemas.openxmlformats.org/officeDocument/2006/relationships/hyperlink" Target="http://schemas.android.com/apk/res/android" TargetMode="External"/><Relationship Id="rId3" Type="http://schemas.openxmlformats.org/officeDocument/2006/relationships/hyperlink" Target="http://schemas.android.com/apk/res/android" TargetMode="External"/><Relationship Id="rId4" Type="http://schemas.openxmlformats.org/officeDocument/2006/relationships/hyperlink" Target="http://schemas.android.com/apk/res/android" TargetMode="External"/><Relationship Id="rId5" Type="http://schemas.openxmlformats.org/officeDocument/2006/relationships/hyperlink" Target="http://schemas.android.com/apk/res/android" TargetMode="External"/><Relationship Id="rId6" Type="http://schemas.openxmlformats.org/officeDocument/2006/relationships/hyperlink" Target="http://schemas.android.com/tools" TargetMode="External"/><Relationship Id="rId7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2.jpg"/><Relationship Id="rId2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1978276" y="836292"/>
            <a:ext cx="6936768" cy="8839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1517650" algn="l"/>
              </a:tabLst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TOPIC</a:t>
            </a:r>
            <a:r>
              <a:rPr lang="en-US" altLang="zh-CN" sz="275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27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SLEEP</a:t>
            </a:r>
            <a:r>
              <a:rPr lang="en-US" altLang="zh-CN" sz="27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TRACKING</a:t>
            </a:r>
            <a:r>
              <a:rPr lang="en-US" altLang="zh-CN" sz="2750" b="1" i="0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FOR</a:t>
            </a:r>
            <a:r>
              <a:rPr lang="en-US" altLang="zh-CN" sz="27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APP</a:t>
            </a:r>
            <a:r>
              <a:rPr lang="en-US" altLang="zh-CN" sz="27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endParaRPr lang="en-US" altLang="zh-CN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BETTER</a:t>
            </a:r>
            <a:r>
              <a:rPr lang="en-US" altLang="zh-CN" sz="2750" b="1" i="0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NIGHT'S</a:t>
            </a:r>
            <a:r>
              <a:rPr lang="en-US" altLang="zh-CN" sz="2750" b="1" i="0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REST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4600828" y="2493263"/>
            <a:ext cx="3171359" cy="375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TEAM MEMBERS :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37" name="矩形"/>
          <p:cNvSpPr>
            <a:spLocks/>
          </p:cNvSpPr>
          <p:nvPr/>
        </p:nvSpPr>
        <p:spPr>
          <a:xfrm rot="0">
            <a:off x="7009128" y="3504624"/>
            <a:ext cx="3505912" cy="1559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794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AKILAN.G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5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ASFAQ AHAMED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5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DEVA ASIRVATHAM 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5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MOHAMMED AJMAL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4027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"/>
          <p:cNvSpPr>
            <a:spLocks/>
          </p:cNvSpPr>
          <p:nvPr/>
        </p:nvSpPr>
        <p:spPr>
          <a:xfrm rot="0">
            <a:off x="537209" y="23431"/>
            <a:ext cx="5659119" cy="651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16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androidx.compose.ui.text.font.FontFamily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androidx.compose.ui.text.font.FontWeight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androidx.compose.ui.unit.dp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androidx.compose.ui.unit.sp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8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androidx.core.content.ContextCompat import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com.example.projectone.ui.theme.ProjectOneTheme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-27368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class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LoginActivity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ComponentActivity()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private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lateinit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databaseHelper: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UserDatabaseHelper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override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fun</a:t>
            </a:r>
            <a:r>
              <a:rPr lang="en-US" altLang="zh-CN" sz="180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onCreate(savedInstanceState: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Bundle?)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ts val="218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super.onCreate(savedInstanceState)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databaseHelper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UserDatabaseHelper(this)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setContent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ProjectOneTheme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5535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//</a:t>
            </a:r>
            <a:r>
              <a:rPr lang="en-US" altLang="zh-CN" sz="18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8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surface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container using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‘background’</a:t>
            </a:r>
            <a:r>
              <a:rPr lang="en-US" altLang="zh-CN" sz="1800" b="0" i="0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color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theme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553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Surface(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378585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Modifier.fillMaxSize(),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3785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color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MaterialTheme.colors.background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5535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)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378585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LoginScreen(this,</a:t>
            </a:r>
            <a:r>
              <a:rPr lang="en-US" altLang="zh-CN" sz="1800" b="0" i="0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databaseHelper)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0480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"/>
          <p:cNvSpPr>
            <a:spLocks/>
          </p:cNvSpPr>
          <p:nvPr/>
        </p:nvSpPr>
        <p:spPr>
          <a:xfrm rot="0">
            <a:off x="889000" y="637222"/>
            <a:ext cx="5977254" cy="48246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@Composable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fun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LoginScreen(context: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Context,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databaseHelper: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UserDatabaseHelper)</a:t>
            </a:r>
            <a:r>
              <a:rPr lang="en-US" altLang="zh-CN" sz="18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73050" indent="0" algn="just">
              <a:lnSpc>
                <a:spcPct val="99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username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remember {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mutableStateOf(“”)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password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remember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mutableStateOf(“”)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error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remember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mutableStateOf(“”)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7305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val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imageModifier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 Image(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46100" indent="0" algn="l">
              <a:lnSpc>
                <a:spcPct val="99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painterResource(id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R.drawable.sleeptracking),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contentScale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ContentScale.FillHeight,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“”,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461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imageModifier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197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.alpha(0.3F),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73050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73050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Column(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46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Modifier.fillMaxSize(),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horizontalAlignment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Alignment.CenterHorizontally,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verticalArrangement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Arrangement.Center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7305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)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632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>
            <a:spLocks/>
          </p:cNvSpPr>
          <p:nvPr/>
        </p:nvSpPr>
        <p:spPr>
          <a:xfrm rot="0">
            <a:off x="1072514" y="221297"/>
            <a:ext cx="5960745" cy="56946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AndroidManifest.xml: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&lt;?xml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version=</a:t>
            </a:r>
            <a:r>
              <a:rPr lang="en-US" altLang="zh-CN" sz="1800" b="0" i="0" u="sng" strike="noStrike" kern="0" cap="none" spc="0" baseline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 pitchFamily="0" charset="0"/>
                <a:ea typeface="Droid Sans"/>
                <a:cs typeface="Trebuchet MS" pitchFamily="0" charset="0"/>
                <a:hlinkClick r:id="rId1"/>
              </a:rPr>
              <a:t>“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1.0</a:t>
            </a:r>
            <a:r>
              <a:rPr lang="en-US" altLang="zh-CN" sz="1800" b="0" i="0" u="sng" strike="noStrike" kern="0" cap="none" spc="0" baseline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 pitchFamily="0" charset="0"/>
                <a:ea typeface="Droid Sans"/>
                <a:cs typeface="Trebuchet MS" pitchFamily="0" charset="0"/>
                <a:hlinkClick r:id="rId2"/>
              </a:rPr>
              <a:t>”</a:t>
            </a:r>
            <a:r>
              <a:rPr lang="en-US" altLang="zh-CN" sz="1800" b="0" i="0" u="none" strike="noStrike" kern="0" cap="none" spc="-10" baseline="0">
                <a:solidFill>
                  <a:srgbClr val="3ECDE7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encoding=</a:t>
            </a:r>
            <a:r>
              <a:rPr lang="en-US" altLang="zh-CN" sz="1800" b="0" i="0" u="sng" strike="noStrike" kern="0" cap="none" spc="-10" baseline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 pitchFamily="0" charset="0"/>
                <a:ea typeface="Droid Sans"/>
                <a:cs typeface="Trebuchet MS" pitchFamily="0" charset="0"/>
                <a:hlinkClick r:id="rId3"/>
              </a:rPr>
              <a:t>“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utf-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8</a:t>
            </a:r>
            <a:r>
              <a:rPr lang="en-US" altLang="zh-CN" sz="1800" b="0" i="0" u="sng" strike="noStrike" kern="0" cap="none" spc="-20" baseline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 pitchFamily="0" charset="0"/>
                <a:ea typeface="Droid Sans"/>
                <a:cs typeface="Trebuchet MS" pitchFamily="0" charset="0"/>
                <a:hlinkClick r:id="rId4"/>
              </a:rPr>
              <a:t>”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?&gt;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&lt;manifest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xmlns:android= </a:t>
            </a:r>
            <a:r>
              <a:rPr lang="en-US" altLang="zh-CN" sz="1800" b="0" i="0" u="sng" strike="noStrike" kern="0" cap="none" spc="-10" baseline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 pitchFamily="0" charset="0"/>
                <a:ea typeface="Droid Sans"/>
                <a:cs typeface="Trebuchet MS" pitchFamily="0" charset="0"/>
                <a:hlinkClick r:id="rId5"/>
              </a:rPr>
              <a:t>http://schemas.android.com/apk/res/android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0" algn="l">
              <a:lnSpc>
                <a:spcPts val="2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xmlns:tools="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  <a:hlinkClick r:id="rId6"/>
              </a:rPr>
              <a:t>http://schemas.android.com/tools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-27368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&lt;application android:allowBackup="true"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android:dataExtractionRules="@xml/data_extraction_rule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s"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android:fullBackupContent="@xml/backup_rules" android:icon="@mipmap/ic_launcher" android:label="@string/app_name" android:supportsRtl="true" android:theme="@style/Theme.ProjectOne" tools:targetApi="31"&gt;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&lt;activity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ts val="218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android:name=".TrackActivity" android:exported="false"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android:label="@string/title_activity_track"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android:theme="@style/Theme.ProjectOne"</a:t>
            </a:r>
            <a:r>
              <a:rPr lang="en-US" altLang="zh-CN" sz="1800" b="0" i="0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/&gt;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6387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"/>
          <p:cNvSpPr>
            <a:spLocks/>
          </p:cNvSpPr>
          <p:nvPr/>
        </p:nvSpPr>
        <p:spPr>
          <a:xfrm rot="0">
            <a:off x="822642" y="937577"/>
            <a:ext cx="6840220" cy="37415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&lt;activity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android:name=“.MainActivity” android:exported=“false” android:label=“@string/app_name” android:theme=“@style/Theme.ProjectOne”</a:t>
            </a:r>
            <a:r>
              <a:rPr lang="en-US" altLang="zh-CN" sz="180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&lt;activity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android:name=“.MainActivity2” android:exported=“false” android:label=“RegisterActivity” android:theme=“@style/Theme.ProjectOne”</a:t>
            </a:r>
            <a:r>
              <a:rPr lang="en-US" altLang="zh-CN" sz="180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&lt;activity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android:name=“.LoginActivity” android:exported=“true” android:label=“@string/app_name” android:theme=“@style/Theme.ProjectOne”&gt;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&lt;intent-filter&gt;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553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&lt;action</a:t>
            </a:r>
            <a:r>
              <a:rPr lang="en-US" altLang="zh-CN" sz="1800" b="0" i="0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android:name=“android.intent.action.MAIN”</a:t>
            </a:r>
            <a:r>
              <a:rPr lang="en-US" altLang="zh-CN" sz="1800" b="0" i="0" u="none" strike="noStrike" kern="0" cap="none" spc="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/&gt;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7678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1398905" y="2301557"/>
            <a:ext cx="4048760" cy="1903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Android:name=“android.intent.categor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y.LAUNCHER”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185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&lt;/intent-filter&gt;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&lt;/activity&gt;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&lt;/application&gt;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&lt;/manifest&gt;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0307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43000" y="723900"/>
            <a:ext cx="7962900" cy="5410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2" name="矩形"/>
          <p:cNvSpPr>
            <a:spLocks/>
          </p:cNvSpPr>
          <p:nvPr/>
        </p:nvSpPr>
        <p:spPr>
          <a:xfrm rot="0">
            <a:off x="305434" y="205803"/>
            <a:ext cx="956944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Outputs: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5888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38225" y="723900"/>
            <a:ext cx="8020050" cy="54102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78447833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09675" y="904875"/>
            <a:ext cx="7867650" cy="545782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6974784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733550" y="390525"/>
            <a:ext cx="6896100" cy="60579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576969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 rot="0">
            <a:off x="78739" y="13969"/>
            <a:ext cx="12034521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3088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DESCRIPTION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315912" y="684847"/>
            <a:ext cx="11752579" cy="56763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355600" indent="-343535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en-US" altLang="zh-CN" sz="1400" b="0" i="0" u="none" strike="noStrike" kern="0" cap="none" spc="8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	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800" b="1" i="0" u="none" strike="noStrike" kern="0" cap="none" spc="-13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good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night’s</a:t>
            </a:r>
            <a:r>
              <a:rPr lang="en-US" altLang="zh-CN" sz="1800" b="1" i="0" u="none" strike="noStrike" kern="0" cap="none" spc="-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essential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3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healthy,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productive,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energized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life.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Better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Night’s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Rest</a:t>
            </a:r>
            <a:r>
              <a:rPr lang="en-US" altLang="zh-CN" sz="1800" b="1" i="0" u="none" strike="noStrike" kern="0" cap="none" spc="-10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lang="en-US" altLang="zh-CN" sz="1800" b="1" i="0" u="none" strike="noStrike" kern="0" cap="none" spc="-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the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ultimate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tracking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app,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designed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1" i="0" u="none" strike="noStrike" kern="0" cap="none" spc="-10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help you</a:t>
            </a:r>
            <a:r>
              <a:rPr lang="en-US" altLang="zh-CN" sz="1800" b="1" i="0" u="none" strike="noStrike" kern="0" cap="none" spc="-7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understand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800" b="1" i="0" u="none" strike="noStrike" kern="0" cap="none" spc="-7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patterns</a:t>
            </a:r>
            <a:r>
              <a:rPr lang="en-US" altLang="zh-CN" sz="1800" b="1" i="0" u="none" strike="noStrike" kern="0" cap="none" spc="-8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optimal well-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being.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Whether</a:t>
            </a:r>
            <a:r>
              <a:rPr lang="en-US" altLang="zh-CN" sz="1800" b="1" i="0" u="none" strike="noStrike" kern="0" cap="none" spc="-7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you’re</a:t>
            </a:r>
            <a:r>
              <a:rPr lang="en-US" altLang="zh-CN" sz="1800" b="1" i="0" u="none" strike="noStrike" kern="0" cap="none" spc="-4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looking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1" i="0" u="none" strike="noStrike" kern="0" cap="none" spc="-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wake</a:t>
            </a:r>
            <a:r>
              <a:rPr lang="en-US" altLang="zh-CN" sz="1800" b="1" i="0" u="none" strike="noStrike" kern="0" cap="none" spc="-4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up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feeling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refreshed,</a:t>
            </a:r>
            <a:r>
              <a:rPr lang="en-US" altLang="zh-CN" sz="1800" b="1" i="0" u="none" strike="noStrike" kern="0" cap="none" spc="-4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</a:t>
            </a:r>
            <a:r>
              <a:rPr lang="en-US" altLang="zh-CN" sz="1800" b="1" i="0" u="none" strike="noStrike" kern="0" cap="none" spc="-7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</a:t>
            </a:r>
            <a:r>
              <a:rPr lang="en-US" altLang="zh-CN" sz="1800" b="1" i="0" u="none" strike="noStrike" kern="0" cap="none" spc="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challenges,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simply</a:t>
            </a:r>
            <a:r>
              <a:rPr lang="en-US" altLang="zh-CN" sz="1800" b="1" i="0" u="none" strike="noStrike" kern="0" cap="none" spc="50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learn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</a:t>
            </a:r>
            <a:r>
              <a:rPr lang="en-US" altLang="zh-CN" sz="1800" b="1" i="0" u="none" strike="noStrike" kern="0" cap="none" spc="-3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about</a:t>
            </a:r>
            <a:r>
              <a:rPr lang="en-US" altLang="zh-CN" sz="1800" b="1" i="0" u="none" strike="noStrike" kern="0" cap="none" spc="-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habits,</a:t>
            </a:r>
            <a:r>
              <a:rPr lang="en-US" altLang="zh-CN" sz="1800" b="1" i="0" u="none" strike="noStrike" kern="0" cap="none" spc="-3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perfect</a:t>
            </a:r>
            <a:r>
              <a:rPr lang="en-US" altLang="zh-CN" sz="1800" b="1" i="0" u="none" strike="noStrike" kern="0" cap="none" spc="-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companion.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89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en-US" altLang="zh-CN" sz="1400" b="0" i="0" u="none" strike="noStrike" kern="0" cap="none" spc="8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	</a:t>
            </a:r>
            <a:r>
              <a:rPr lang="en-US" altLang="zh-CN" sz="1800" b="1" i="0" u="none" strike="noStrike" kern="0" cap="none" spc="-3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Transform</a:t>
            </a:r>
            <a:r>
              <a:rPr lang="en-US" altLang="zh-CN" sz="1800" b="1" i="0" u="none" strike="noStrike" kern="0" cap="none" spc="-10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Sleep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Cutting-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Edge</a:t>
            </a:r>
            <a:r>
              <a:rPr lang="en-US" altLang="zh-CN" sz="1800" b="1" i="0" u="none" strike="noStrike" kern="0" cap="none" spc="-4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93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en-US" altLang="zh-CN" sz="1400" b="0" i="0" u="none" strike="noStrike" kern="0" cap="none" spc="8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	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Advanced</a:t>
            </a:r>
            <a:r>
              <a:rPr lang="en-US" altLang="zh-CN" sz="1800" b="1" i="0" u="none" strike="noStrike" kern="0" cap="none" spc="-8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</a:t>
            </a:r>
            <a:r>
              <a:rPr lang="en-US" altLang="zh-CN" sz="1800" b="1" i="0" u="none" strike="noStrike" kern="0" cap="none" spc="-9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Monitoring: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13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245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  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Track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cycles,</a:t>
            </a:r>
            <a:r>
              <a:rPr lang="en-US" altLang="zh-CN" sz="1800" b="1" i="0" u="none" strike="noStrike" kern="0" cap="none" spc="-3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including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light,</a:t>
            </a:r>
            <a:r>
              <a:rPr lang="en-US" altLang="zh-CN" sz="1800" b="1" i="0" u="none" strike="noStrike" kern="0" cap="none" spc="-3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deep,</a:t>
            </a:r>
            <a:r>
              <a:rPr lang="en-US" altLang="zh-CN" sz="1800" b="1" i="0" u="none" strike="noStrike" kern="0" cap="none" spc="-3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800" b="1" i="0" u="none" strike="noStrike" kern="0" cap="none" spc="-3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REM</a:t>
            </a:r>
            <a:r>
              <a:rPr lang="en-US" altLang="zh-CN" sz="1800" b="1" i="0" u="none" strike="noStrike" kern="0" cap="none" spc="-3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stages,</a:t>
            </a:r>
            <a:r>
              <a:rPr lang="en-US" altLang="zh-CN" sz="1800" b="1" i="0" u="none" strike="noStrike" kern="0" cap="none" spc="-3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using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1" i="0" u="none" strike="noStrike" kern="0" cap="none" spc="-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app’s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smart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technology.</a:t>
            </a:r>
            <a:r>
              <a:rPr lang="en-US" altLang="zh-CN" sz="1800" b="1" i="0" u="none" strike="noStrike" kern="0" cap="none" spc="-3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seamless</a:t>
            </a:r>
            <a:r>
              <a:rPr lang="en-US" altLang="zh-CN" sz="1800" b="1" i="0" u="none" strike="noStrike" kern="0" cap="none" spc="-8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integration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1800" b="1" i="0" u="none" strike="noStrike" kern="0" cap="none" spc="-10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wearable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devices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800" b="1" i="0" u="none" strike="noStrike" kern="0" cap="none" spc="-7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phone’s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sensors,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lang="en-US" altLang="zh-CN" sz="1800" b="1" i="0" u="none" strike="noStrike" kern="0" cap="none" spc="-10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provides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detailed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</a:t>
            </a:r>
            <a:r>
              <a:rPr lang="en-US" altLang="zh-CN" sz="1800" b="1" i="0" u="none" strike="noStrike" kern="0" cap="none" spc="-7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just">
              <a:lnSpc>
                <a:spcPct val="100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13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265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 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Personalized</a:t>
            </a:r>
            <a:r>
              <a:rPr lang="en-US" altLang="zh-CN" sz="1800" b="1" i="0" u="none" strike="noStrike" kern="0" cap="none" spc="-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355600" indent="-343535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en-US" altLang="zh-CN" sz="1400" b="0" i="0" u="none" strike="noStrike" kern="0" cap="none" spc="8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	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Receive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tailored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recommendations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based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</a:t>
            </a:r>
            <a:r>
              <a:rPr lang="en-US" altLang="zh-CN" sz="1800" b="1" i="0" u="none" strike="noStrike" kern="0" cap="none" spc="-7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800" b="1" i="0" u="none" strike="noStrike" kern="0" cap="none" spc="-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patterns.</a:t>
            </a:r>
            <a:r>
              <a:rPr lang="en-US" altLang="zh-CN" sz="1800" b="1" i="0" u="none" strike="noStrike" kern="0" cap="none" spc="-114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analyzes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trends,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highlights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areas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improvement,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800" b="1" i="0" u="none" strike="noStrike" kern="0" cap="none" spc="-5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offers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actionable</a:t>
            </a:r>
            <a:r>
              <a:rPr lang="en-US" altLang="zh-CN" sz="1800" b="1" i="0" u="none" strike="noStrike" kern="0" cap="none" spc="-4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tips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1" i="0" u="none" strike="noStrike" kern="0" cap="none" spc="-9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enhance</a:t>
            </a:r>
            <a:r>
              <a:rPr lang="en-US" altLang="zh-CN" sz="1800" b="1" i="0" u="none" strike="noStrike" kern="0" cap="none" spc="-4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 sleep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quality.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93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en-US" altLang="zh-CN" sz="1400" b="0" i="0" u="none" strike="noStrike" kern="0" cap="none" spc="8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	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Smart</a:t>
            </a:r>
            <a:r>
              <a:rPr lang="en-US" altLang="zh-CN" sz="1800" b="1" i="0" u="none" strike="noStrike" kern="0" cap="none" spc="-1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Alarms: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en-US" altLang="zh-CN" sz="1400" b="0" i="0" u="none" strike="noStrike" kern="0" cap="none" spc="8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	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Wake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up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at</a:t>
            </a:r>
            <a:r>
              <a:rPr lang="en-US" altLang="zh-CN" sz="1800" b="1" i="0" u="none" strike="noStrike" kern="0" cap="none" spc="-3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optimal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moment</a:t>
            </a:r>
            <a:r>
              <a:rPr lang="en-US" altLang="zh-CN" sz="1800" b="1" i="0" u="none" strike="noStrike" kern="0" cap="none" spc="-3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1800" b="1" i="0" u="none" strike="noStrike" kern="0" cap="none" spc="-9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app’s</a:t>
            </a:r>
            <a:r>
              <a:rPr lang="en-US" altLang="zh-CN" sz="1800" b="1" i="0" u="none" strike="noStrike" kern="0" cap="none" spc="-9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smart</a:t>
            </a:r>
            <a:r>
              <a:rPr lang="en-US" altLang="zh-CN" sz="1800" b="1" i="0" u="none" strike="noStrike" kern="0" cap="none" spc="-4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alarm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feature.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monitoring</a:t>
            </a:r>
            <a:r>
              <a:rPr lang="en-US" altLang="zh-CN" sz="1800" b="1" i="0" u="none" strike="noStrike" kern="0" cap="none" spc="-7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stages,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3556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ensures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rise</a:t>
            </a:r>
            <a:r>
              <a:rPr lang="en-US" altLang="zh-CN" sz="1800" b="1" i="0" u="none" strike="noStrike" kern="0" cap="none" spc="-3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during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light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sleep,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reducing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grogginess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helping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feel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</a:t>
            </a:r>
            <a:r>
              <a:rPr lang="en-US" altLang="zh-CN" sz="1800" b="1" i="0" u="none" strike="noStrike" kern="0" cap="none" spc="-4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alert.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89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en-US" altLang="zh-CN" sz="1400" b="0" i="0" u="none" strike="noStrike" kern="0" cap="none" spc="8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	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Relaxation</a:t>
            </a:r>
            <a:r>
              <a:rPr lang="en-US" altLang="zh-CN" sz="1800" b="1" i="0" u="none" strike="noStrike" kern="0" cap="none" spc="-9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Tools: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355600" indent="-343535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en-US" altLang="zh-CN" sz="1400" b="0" i="0" u="none" strike="noStrike" kern="0" cap="none" spc="8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▶</a:t>
            </a:r>
            <a:r>
              <a:rPr lang="en-US" altLang="zh-CN" sz="1400" b="0" i="0" u="none" strike="noStrike" kern="0" cap="none" spc="0" baseline="0">
                <a:solidFill>
                  <a:srgbClr val="5FCAEE"/>
                </a:solidFill>
                <a:latin typeface="Lucida Sans Unicode" pitchFamily="0" charset="0"/>
                <a:ea typeface="Droid Sans"/>
                <a:cs typeface="Lucida Sans Unicode" pitchFamily="0" charset="0"/>
              </a:rPr>
              <a:t>	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Drift</a:t>
            </a:r>
            <a:r>
              <a:rPr lang="en-US" altLang="zh-CN" sz="1800" b="1" i="0" u="none" strike="noStrike" kern="0" cap="none" spc="-4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off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faster</a:t>
            </a:r>
            <a:r>
              <a:rPr lang="en-US" altLang="zh-CN" sz="1800" b="1" i="0" u="none" strike="noStrike" kern="0" cap="none" spc="-2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1800" b="1" i="0" u="none" strike="noStrike" kern="0" cap="none" spc="-2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curated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library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guided</a:t>
            </a:r>
            <a:r>
              <a:rPr lang="en-US" altLang="zh-CN" sz="1800" b="1" i="0" u="none" strike="noStrike" kern="0" cap="none" spc="-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meditations,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calming</a:t>
            </a:r>
            <a:r>
              <a:rPr lang="en-US" altLang="zh-CN" sz="1800" b="1" i="0" u="none" strike="noStrike" kern="0" cap="none" spc="-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sounds,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800" b="1" i="0" u="none" strike="noStrike" kern="0" cap="none" spc="-6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breathing</a:t>
            </a:r>
            <a:r>
              <a:rPr lang="en-US" altLang="zh-CN" sz="1800" b="1" i="0" u="none" strike="noStrike" kern="0" cap="none" spc="-7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exercises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designed</a:t>
            </a:r>
            <a:r>
              <a:rPr lang="en-US" altLang="zh-CN" sz="1800" b="1" i="0" u="none" strike="noStrike" kern="0" cap="none" spc="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1" i="0" u="none" strike="noStrike" kern="0" cap="none" spc="-3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prepare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800" b="1" i="0" u="none" strike="noStrike" kern="0" cap="none" spc="-8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mind</a:t>
            </a:r>
            <a:r>
              <a:rPr lang="en-US" altLang="zh-CN" sz="1800" b="1" i="0" u="none" strike="noStrike" kern="0" cap="none" spc="-5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800" b="1" i="0" u="none" strike="noStrike" kern="0" cap="none" spc="-6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body</a:t>
            </a:r>
            <a:r>
              <a:rPr lang="en-US" altLang="zh-CN" sz="1800" b="1" i="0" u="none" strike="noStrike" kern="0" cap="none" spc="-45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1800" b="1" i="0" u="none" strike="noStrike" kern="0" cap="none" spc="-10" baseline="0">
                <a:solidFill>
                  <a:srgbClr val="40404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rest.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049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"/>
          <p:cNvSpPr>
            <a:spLocks/>
          </p:cNvSpPr>
          <p:nvPr/>
        </p:nvSpPr>
        <p:spPr>
          <a:xfrm rot="0">
            <a:off x="462280" y="828992"/>
            <a:ext cx="5213350" cy="5433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MainActivity.kt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package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com.example.projectone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android.content.Context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android.content.Intent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8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android.icu.text.SimpleDateFormat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android.os.Bundle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androidx.activity.ComponentActivity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androidx.activity.compose.setContent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androidx.compose.foundation.Image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androidx.compose.foundation.layout.*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androidx.compose.material.Button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androidx.compose.material.MaterialTheme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androidx.compose.material.Surface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8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androidx.compose.material.Text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androidx.compose.runtime.*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androidx.compose.ui.Alignment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androidx.compose.ui.Modifier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androidx.compose.ui.draw.alpha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androidx.compose.ui.layout.ContentScale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78739" y="13969"/>
            <a:ext cx="12034521" cy="5288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6941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PROGRAM:</a:t>
            </a:r>
            <a:endParaRPr lang="zh-CN" altLang="en-US" sz="24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1422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"/>
          <p:cNvSpPr>
            <a:spLocks/>
          </p:cNvSpPr>
          <p:nvPr/>
        </p:nvSpPr>
        <p:spPr>
          <a:xfrm rot="0">
            <a:off x="376872" y="418782"/>
            <a:ext cx="6932295" cy="59430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androidx.compose.ui.res.painterResource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androidx.compose.ui.unit.dp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androidx.core.content.ContextCompat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com.example.projectone.ui.theme.ProjectOneTheme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java.util.*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class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MainActivity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ComponentActivity()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115" indent="0" algn="l">
              <a:lnSpc>
                <a:spcPct val="198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private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lateinit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databaseHelper: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TimeLogDatabaseHelper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override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fun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onCreate(savedInstanceState: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Bundle?)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super.onCreate(savedInstanceState)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databaseHelper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TimeLogDatabaseHelper(this)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databaseHelper.deleteAllData()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setContent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1850" indent="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ProjectOneTheme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49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//</a:t>
            </a:r>
            <a:r>
              <a:rPr lang="en-US" altLang="zh-CN" sz="18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8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surface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container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using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‘background’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color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from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theme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4900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Surface(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378585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Modifier.fillMaxSize(),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378585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color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MaterialTheme.colors.background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4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)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5897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"/>
          <p:cNvSpPr>
            <a:spLocks/>
          </p:cNvSpPr>
          <p:nvPr/>
        </p:nvSpPr>
        <p:spPr>
          <a:xfrm rot="0">
            <a:off x="965517" y="1441132"/>
            <a:ext cx="5519420" cy="37960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MyScreen(this,databaseHelper)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553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@Composable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fun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MyScreen(context: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Context,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databaseHelper: TimeLogDatabaseHelper)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0" algn="l">
              <a:lnSpc>
                <a:spcPts val="21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startTime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remember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mutableStateOf(0L)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elapsedTime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by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remember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mutableStateOf(0L)</a:t>
            </a:r>
            <a:r>
              <a:rPr lang="en-US" altLang="zh-CN" sz="1800" b="0" i="0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273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isRunning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remember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mutableStateOf(false)</a:t>
            </a:r>
            <a:r>
              <a:rPr lang="en-US" altLang="zh-CN" sz="1800" b="0" i="0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0" algn="l">
              <a:lnSpc>
                <a:spcPts val="21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val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imageModifier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 Image(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0271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"/>
          <p:cNvSpPr>
            <a:spLocks/>
          </p:cNvSpPr>
          <p:nvPr/>
        </p:nvSpPr>
        <p:spPr>
          <a:xfrm rot="0">
            <a:off x="555307" y="1365948"/>
            <a:ext cx="5990590" cy="40394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546227" indent="-546735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painterResource(id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R.drawable.sleeptracking),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contentScale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ContentScale.FillHeight,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“”,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46100" indent="0" algn="l">
              <a:lnSpc>
                <a:spcPts val="2135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imageModifier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19150" indent="0" algn="l">
              <a:lnSpc>
                <a:spcPts val="21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.alpha(0.3F),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7305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730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Column(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46100" indent="0" algn="l">
              <a:lnSpc>
                <a:spcPct val="99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Modifier.fillMaxSize(),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horizontalAlignment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Alignment.CenterHorizontally,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verticalArrangement</a:t>
            </a:r>
            <a:r>
              <a:rPr lang="en-US" altLang="zh-CN" sz="1800" b="0" i="0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Arrangement.Center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7305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)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19150" indent="-27368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if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(!isRunning)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Button(onClick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09283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startTime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System.currentTimeMillis()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09283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isRunning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true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4327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"/>
          <p:cNvSpPr>
            <a:spLocks/>
          </p:cNvSpPr>
          <p:nvPr/>
        </p:nvSpPr>
        <p:spPr>
          <a:xfrm rot="0">
            <a:off x="519430" y="273367"/>
            <a:ext cx="6543675" cy="62744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})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172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Text(“Start”)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553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//databaseHelper.addTimeLog(startTime)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ts val="213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else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Button(onClick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5535" indent="0" algn="l">
              <a:lnSpc>
                <a:spcPts val="218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elapsedTime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System.currentTimeMillis()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isRunning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false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})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1725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Text(“Stop”)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5535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databaseHelper.addTimeLog(elapsedTime,startTime)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Spacer(modifier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Modifier.height(16.dp))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4355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Text(text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“Elapsed</a:t>
            </a:r>
            <a:r>
              <a:rPr lang="en-US" altLang="zh-CN" sz="1800" b="0" i="0" u="none" strike="noStrike" kern="0" cap="none" spc="-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Time: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${formatTime(elapsedTime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–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startTime)}”)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Spacer(modifier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Modifier.height(16.dp))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Button(onClick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context.startActivity(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Intent(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101725" indent="3810" algn="l">
              <a:lnSpc>
                <a:spcPts val="218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context, TrackActivity::class.java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3248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)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900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"/>
          <p:cNvSpPr>
            <a:spLocks/>
          </p:cNvSpPr>
          <p:nvPr/>
        </p:nvSpPr>
        <p:spPr>
          <a:xfrm rot="0">
            <a:off x="738822" y="1062291"/>
            <a:ext cx="5774689" cy="4918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8064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})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828039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Text(text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“Track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Sleep”)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5588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private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fun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startTrackActivity(context: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Context)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0" algn="l">
              <a:lnSpc>
                <a:spcPts val="218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val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intent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Intent(context,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TrackActivity::class.java) ContextCompat.startActivity(context,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intent,</a:t>
            </a:r>
            <a:r>
              <a:rPr lang="en-US" altLang="zh-CN" sz="180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null)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getCurrentDateTime():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String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{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27305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val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dateFormat</a:t>
            </a:r>
            <a:r>
              <a:rPr lang="en-US" altLang="zh-CN" sz="1800" b="0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SimpleDateFormat(“yyyy-MM-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HH:mm:ss”,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Locale.getDefault())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85750" indent="0" algn="l">
              <a:lnSpc>
                <a:spcPts val="218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val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currentTime</a:t>
            </a:r>
            <a:r>
              <a:rPr lang="en-US" altLang="zh-CN" sz="18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=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System.currentTimeMillis()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return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dateFormat.format(Date(currentTime))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}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4080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/>
          </p:cNvSpPr>
          <p:nvPr/>
        </p:nvSpPr>
        <p:spPr>
          <a:xfrm rot="0">
            <a:off x="501650" y="919415"/>
            <a:ext cx="5070475" cy="45796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LoginActivity.kt: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package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com.example.projectone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android.content.Context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android.content.Intent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android.os.Bundle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androidx.activity.ComponentActivity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androidx.activity.compose.setContent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androidx.compose.foundation.Image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androidx.compose.foundation.layout.*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androidx.compose.material.*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androidx.compose.runtime.*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androidx.compose.ui.Alignment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androidx.compose.ui.Modifier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androidx.compose.ui.draw.alpha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androidx.compose.ui.graphics.Color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18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androidx.compose.ui.layout.ContentScale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import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androidx.compose.ui.res.painterResource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7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2024-11-17T16:09:26Z</dcterms:created>
  <dcterms:modified xsi:type="dcterms:W3CDTF">2024-11-17T13:43:09Z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2024-11-14T16:00:00Z</vt:filetime>
  </property>
  <property fmtid="{D5CDD505-2E9C-101B-9397-08002B2CF9AE}" pid="3" name="LastSaved">
    <vt:filetime>2024-11-16T16:00:00Z</vt:filetime>
  </property>
</Properties>
</file>