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66" r:id="rId3"/>
    <p:sldId id="262" r:id="rId4"/>
    <p:sldId id="263" r:id="rId5"/>
    <p:sldId id="264" r:id="rId6"/>
    <p:sldId id="265" r:id="rId7"/>
    <p:sldId id="257" r:id="rId8"/>
    <p:sldId id="258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C53CF-AD07-4D36-A72E-428A355E37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398D4C2-E6B3-4D4B-9182-0EFF2570CF6B}">
      <dgm:prSet/>
      <dgm:spPr/>
      <dgm:t>
        <a:bodyPr/>
        <a:lstStyle/>
        <a:p>
          <a:r>
            <a:rPr lang="en-US"/>
            <a:t>Project Description</a:t>
          </a:r>
        </a:p>
      </dgm:t>
    </dgm:pt>
    <dgm:pt modelId="{04C0B718-5898-43A5-8EF2-FB4E740DDF8C}" type="parTrans" cxnId="{2505FA01-A84C-40A5-A1E5-2ECF3D9EA2AE}">
      <dgm:prSet/>
      <dgm:spPr/>
      <dgm:t>
        <a:bodyPr/>
        <a:lstStyle/>
        <a:p>
          <a:endParaRPr lang="en-US"/>
        </a:p>
      </dgm:t>
    </dgm:pt>
    <dgm:pt modelId="{8B178970-5149-4594-B1DD-7477A18F7083}" type="sibTrans" cxnId="{2505FA01-A84C-40A5-A1E5-2ECF3D9EA2AE}">
      <dgm:prSet/>
      <dgm:spPr/>
      <dgm:t>
        <a:bodyPr/>
        <a:lstStyle/>
        <a:p>
          <a:endParaRPr lang="en-US"/>
        </a:p>
      </dgm:t>
    </dgm:pt>
    <dgm:pt modelId="{A6FA73C3-7048-403D-9E48-942BC5627D7A}">
      <dgm:prSet/>
      <dgm:spPr/>
      <dgm:t>
        <a:bodyPr/>
        <a:lstStyle/>
        <a:p>
          <a:r>
            <a:rPr lang="en-US"/>
            <a:t>User Stories</a:t>
          </a:r>
        </a:p>
      </dgm:t>
    </dgm:pt>
    <dgm:pt modelId="{9BF5A965-ECA8-473F-8461-107A36423C91}" type="parTrans" cxnId="{02469DD3-12DD-46D3-A949-1AC3C58B31C3}">
      <dgm:prSet/>
      <dgm:spPr/>
      <dgm:t>
        <a:bodyPr/>
        <a:lstStyle/>
        <a:p>
          <a:endParaRPr lang="en-US"/>
        </a:p>
      </dgm:t>
    </dgm:pt>
    <dgm:pt modelId="{3A148788-4292-43B4-AB0F-CD9C4ED39BFE}" type="sibTrans" cxnId="{02469DD3-12DD-46D3-A949-1AC3C58B31C3}">
      <dgm:prSet/>
      <dgm:spPr/>
      <dgm:t>
        <a:bodyPr/>
        <a:lstStyle/>
        <a:p>
          <a:endParaRPr lang="en-US"/>
        </a:p>
      </dgm:t>
    </dgm:pt>
    <dgm:pt modelId="{4DD66A00-7ECD-4BC7-A146-920F73F8BC61}">
      <dgm:prSet/>
      <dgm:spPr/>
      <dgm:t>
        <a:bodyPr/>
        <a:lstStyle/>
        <a:p>
          <a:r>
            <a:rPr lang="en-US"/>
            <a:t>Enhancements </a:t>
          </a:r>
        </a:p>
      </dgm:t>
    </dgm:pt>
    <dgm:pt modelId="{4FCF5366-8E30-479D-919F-755091D79D12}" type="parTrans" cxnId="{771F63C0-F26D-43EA-9DE8-C2624E9F49D5}">
      <dgm:prSet/>
      <dgm:spPr/>
      <dgm:t>
        <a:bodyPr/>
        <a:lstStyle/>
        <a:p>
          <a:endParaRPr lang="en-US"/>
        </a:p>
      </dgm:t>
    </dgm:pt>
    <dgm:pt modelId="{30AD2804-8156-415A-A356-820382D61A08}" type="sibTrans" cxnId="{771F63C0-F26D-43EA-9DE8-C2624E9F49D5}">
      <dgm:prSet/>
      <dgm:spPr/>
      <dgm:t>
        <a:bodyPr/>
        <a:lstStyle/>
        <a:p>
          <a:endParaRPr lang="en-US"/>
        </a:p>
      </dgm:t>
    </dgm:pt>
    <dgm:pt modelId="{124932CF-5E7D-46B6-BE8E-324DB53CF53D}">
      <dgm:prSet/>
      <dgm:spPr/>
      <dgm:t>
        <a:bodyPr/>
        <a:lstStyle/>
        <a:p>
          <a:r>
            <a:rPr lang="en-US"/>
            <a:t>Problems &amp; Solutions</a:t>
          </a:r>
        </a:p>
      </dgm:t>
    </dgm:pt>
    <dgm:pt modelId="{06A0C1D1-860A-4FCC-8D70-580A51081C17}" type="parTrans" cxnId="{B29B7F3F-776C-4191-921C-C267B55D7147}">
      <dgm:prSet/>
      <dgm:spPr/>
      <dgm:t>
        <a:bodyPr/>
        <a:lstStyle/>
        <a:p>
          <a:endParaRPr lang="en-US"/>
        </a:p>
      </dgm:t>
    </dgm:pt>
    <dgm:pt modelId="{F8E5CFC8-28B4-4365-ABBD-4CD84D46F7A7}" type="sibTrans" cxnId="{B29B7F3F-776C-4191-921C-C267B55D7147}">
      <dgm:prSet/>
      <dgm:spPr/>
      <dgm:t>
        <a:bodyPr/>
        <a:lstStyle/>
        <a:p>
          <a:endParaRPr lang="en-US"/>
        </a:p>
      </dgm:t>
    </dgm:pt>
    <dgm:pt modelId="{75D7589B-9A2B-4CAA-922E-0C1FB29B123E}">
      <dgm:prSet/>
      <dgm:spPr/>
      <dgm:t>
        <a:bodyPr/>
        <a:lstStyle/>
        <a:p>
          <a:r>
            <a:rPr lang="en-US"/>
            <a:t>Demo</a:t>
          </a:r>
        </a:p>
      </dgm:t>
    </dgm:pt>
    <dgm:pt modelId="{036EAF62-34FB-42EA-BCB2-200920DACC6B}" type="parTrans" cxnId="{1B261864-9BDD-40DD-AFA8-F61D7B081A8A}">
      <dgm:prSet/>
      <dgm:spPr/>
      <dgm:t>
        <a:bodyPr/>
        <a:lstStyle/>
        <a:p>
          <a:endParaRPr lang="en-US"/>
        </a:p>
      </dgm:t>
    </dgm:pt>
    <dgm:pt modelId="{E469EA39-F380-43EA-B2E0-DA0884E748FA}" type="sibTrans" cxnId="{1B261864-9BDD-40DD-AFA8-F61D7B081A8A}">
      <dgm:prSet/>
      <dgm:spPr/>
      <dgm:t>
        <a:bodyPr/>
        <a:lstStyle/>
        <a:p>
          <a:endParaRPr lang="en-US"/>
        </a:p>
      </dgm:t>
    </dgm:pt>
    <dgm:pt modelId="{A6B3D8B5-9618-4E21-B9EA-A5B0B6DDCDF1}">
      <dgm:prSet/>
      <dgm:spPr/>
      <dgm:t>
        <a:bodyPr/>
        <a:lstStyle/>
        <a:p>
          <a:r>
            <a:rPr lang="en-US"/>
            <a:t>Questions  </a:t>
          </a:r>
        </a:p>
      </dgm:t>
    </dgm:pt>
    <dgm:pt modelId="{07E1A254-24A9-486E-AD61-2E1B43498EDB}" type="parTrans" cxnId="{69E7E66B-495B-43E5-8598-FE27CE42F2AB}">
      <dgm:prSet/>
      <dgm:spPr/>
      <dgm:t>
        <a:bodyPr/>
        <a:lstStyle/>
        <a:p>
          <a:endParaRPr lang="en-US"/>
        </a:p>
      </dgm:t>
    </dgm:pt>
    <dgm:pt modelId="{925A6D15-8629-46D8-ADB7-1A35135454C8}" type="sibTrans" cxnId="{69E7E66B-495B-43E5-8598-FE27CE42F2AB}">
      <dgm:prSet/>
      <dgm:spPr/>
      <dgm:t>
        <a:bodyPr/>
        <a:lstStyle/>
        <a:p>
          <a:endParaRPr lang="en-US"/>
        </a:p>
      </dgm:t>
    </dgm:pt>
    <dgm:pt modelId="{F4901FC9-1ACD-4F6B-8F23-54460531FA8A}" type="pres">
      <dgm:prSet presAssocID="{F18C53CF-AD07-4D36-A72E-428A355E37AD}" presName="root" presStyleCnt="0">
        <dgm:presLayoutVars>
          <dgm:dir/>
          <dgm:resizeHandles val="exact"/>
        </dgm:presLayoutVars>
      </dgm:prSet>
      <dgm:spPr/>
    </dgm:pt>
    <dgm:pt modelId="{DB2640E9-856D-4A7C-8CF5-3D1479205D96}" type="pres">
      <dgm:prSet presAssocID="{8398D4C2-E6B3-4D4B-9182-0EFF2570CF6B}" presName="compNode" presStyleCnt="0"/>
      <dgm:spPr/>
    </dgm:pt>
    <dgm:pt modelId="{6D5B25F9-1F23-4CF9-B174-C91C5D23758C}" type="pres">
      <dgm:prSet presAssocID="{8398D4C2-E6B3-4D4B-9182-0EFF2570CF6B}" presName="bgRect" presStyleLbl="bgShp" presStyleIdx="0" presStyleCnt="6"/>
      <dgm:spPr/>
    </dgm:pt>
    <dgm:pt modelId="{2B10AD21-5EDE-4A8A-B232-03F43C82A65C}" type="pres">
      <dgm:prSet presAssocID="{8398D4C2-E6B3-4D4B-9182-0EFF2570CF6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16FBF07-2088-40B1-B724-7E0EB3AE1588}" type="pres">
      <dgm:prSet presAssocID="{8398D4C2-E6B3-4D4B-9182-0EFF2570CF6B}" presName="spaceRect" presStyleCnt="0"/>
      <dgm:spPr/>
    </dgm:pt>
    <dgm:pt modelId="{8A45F9B4-609A-441E-AE22-C955E5853FE2}" type="pres">
      <dgm:prSet presAssocID="{8398D4C2-E6B3-4D4B-9182-0EFF2570CF6B}" presName="parTx" presStyleLbl="revTx" presStyleIdx="0" presStyleCnt="6">
        <dgm:presLayoutVars>
          <dgm:chMax val="0"/>
          <dgm:chPref val="0"/>
        </dgm:presLayoutVars>
      </dgm:prSet>
      <dgm:spPr/>
    </dgm:pt>
    <dgm:pt modelId="{2F1CCEBD-BFD7-44C0-B93A-C6D2158E3F88}" type="pres">
      <dgm:prSet presAssocID="{8B178970-5149-4594-B1DD-7477A18F7083}" presName="sibTrans" presStyleCnt="0"/>
      <dgm:spPr/>
    </dgm:pt>
    <dgm:pt modelId="{D96BA0ED-BBDD-4354-8F7A-5B31236B1443}" type="pres">
      <dgm:prSet presAssocID="{A6FA73C3-7048-403D-9E48-942BC5627D7A}" presName="compNode" presStyleCnt="0"/>
      <dgm:spPr/>
    </dgm:pt>
    <dgm:pt modelId="{ADC3DE47-7CBB-46DF-B9EA-12504A7E444F}" type="pres">
      <dgm:prSet presAssocID="{A6FA73C3-7048-403D-9E48-942BC5627D7A}" presName="bgRect" presStyleLbl="bgShp" presStyleIdx="1" presStyleCnt="6"/>
      <dgm:spPr/>
    </dgm:pt>
    <dgm:pt modelId="{0AC01AC6-8AB8-4BC9-B1A5-CBE44996C69B}" type="pres">
      <dgm:prSet presAssocID="{A6FA73C3-7048-403D-9E48-942BC5627D7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5FE19C7-CBA5-4C36-B37B-F5F9877B528D}" type="pres">
      <dgm:prSet presAssocID="{A6FA73C3-7048-403D-9E48-942BC5627D7A}" presName="spaceRect" presStyleCnt="0"/>
      <dgm:spPr/>
    </dgm:pt>
    <dgm:pt modelId="{8E702542-B8CB-4361-9C5D-0DBA07B9AB0F}" type="pres">
      <dgm:prSet presAssocID="{A6FA73C3-7048-403D-9E48-942BC5627D7A}" presName="parTx" presStyleLbl="revTx" presStyleIdx="1" presStyleCnt="6">
        <dgm:presLayoutVars>
          <dgm:chMax val="0"/>
          <dgm:chPref val="0"/>
        </dgm:presLayoutVars>
      </dgm:prSet>
      <dgm:spPr/>
    </dgm:pt>
    <dgm:pt modelId="{CC3FCE0F-7ED7-4787-BC8E-E22B7AE774BA}" type="pres">
      <dgm:prSet presAssocID="{3A148788-4292-43B4-AB0F-CD9C4ED39BFE}" presName="sibTrans" presStyleCnt="0"/>
      <dgm:spPr/>
    </dgm:pt>
    <dgm:pt modelId="{3C12F598-9C26-4CB5-BDC3-82A66BD91A15}" type="pres">
      <dgm:prSet presAssocID="{4DD66A00-7ECD-4BC7-A146-920F73F8BC61}" presName="compNode" presStyleCnt="0"/>
      <dgm:spPr/>
    </dgm:pt>
    <dgm:pt modelId="{BB72BF9F-2F22-4CB2-BD05-75A677FC8E58}" type="pres">
      <dgm:prSet presAssocID="{4DD66A00-7ECD-4BC7-A146-920F73F8BC61}" presName="bgRect" presStyleLbl="bgShp" presStyleIdx="2" presStyleCnt="6"/>
      <dgm:spPr/>
    </dgm:pt>
    <dgm:pt modelId="{6C8A91BD-E61D-49C4-A7C0-DCBAA3100AA8}" type="pres">
      <dgm:prSet presAssocID="{4DD66A00-7ECD-4BC7-A146-920F73F8BC6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34A076E-9291-4B45-900E-8F342ABAF25B}" type="pres">
      <dgm:prSet presAssocID="{4DD66A00-7ECD-4BC7-A146-920F73F8BC61}" presName="spaceRect" presStyleCnt="0"/>
      <dgm:spPr/>
    </dgm:pt>
    <dgm:pt modelId="{6A82EDB4-EC40-48DB-9C35-09973AFE72C4}" type="pres">
      <dgm:prSet presAssocID="{4DD66A00-7ECD-4BC7-A146-920F73F8BC61}" presName="parTx" presStyleLbl="revTx" presStyleIdx="2" presStyleCnt="6">
        <dgm:presLayoutVars>
          <dgm:chMax val="0"/>
          <dgm:chPref val="0"/>
        </dgm:presLayoutVars>
      </dgm:prSet>
      <dgm:spPr/>
    </dgm:pt>
    <dgm:pt modelId="{747D8180-6C8A-4A2D-99CF-4D2B724E8E9A}" type="pres">
      <dgm:prSet presAssocID="{30AD2804-8156-415A-A356-820382D61A08}" presName="sibTrans" presStyleCnt="0"/>
      <dgm:spPr/>
    </dgm:pt>
    <dgm:pt modelId="{50C4ED66-089F-4984-8598-80B000ABE22E}" type="pres">
      <dgm:prSet presAssocID="{124932CF-5E7D-46B6-BE8E-324DB53CF53D}" presName="compNode" presStyleCnt="0"/>
      <dgm:spPr/>
    </dgm:pt>
    <dgm:pt modelId="{30281A67-0C00-43D0-8D25-82AD4539EA50}" type="pres">
      <dgm:prSet presAssocID="{124932CF-5E7D-46B6-BE8E-324DB53CF53D}" presName="bgRect" presStyleLbl="bgShp" presStyleIdx="3" presStyleCnt="6"/>
      <dgm:spPr/>
    </dgm:pt>
    <dgm:pt modelId="{2A885E39-39A3-4ABD-B4AC-5DBF28140868}" type="pres">
      <dgm:prSet presAssocID="{124932CF-5E7D-46B6-BE8E-324DB53CF53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6AA95A4-09D6-4F7A-BDFE-AFD25A97643E}" type="pres">
      <dgm:prSet presAssocID="{124932CF-5E7D-46B6-BE8E-324DB53CF53D}" presName="spaceRect" presStyleCnt="0"/>
      <dgm:spPr/>
    </dgm:pt>
    <dgm:pt modelId="{0BCE17A9-322D-4A9F-B8A3-BD1D2F165E73}" type="pres">
      <dgm:prSet presAssocID="{124932CF-5E7D-46B6-BE8E-324DB53CF53D}" presName="parTx" presStyleLbl="revTx" presStyleIdx="3" presStyleCnt="6">
        <dgm:presLayoutVars>
          <dgm:chMax val="0"/>
          <dgm:chPref val="0"/>
        </dgm:presLayoutVars>
      </dgm:prSet>
      <dgm:spPr/>
    </dgm:pt>
    <dgm:pt modelId="{CA5083FC-CA3D-4E71-BC9E-C9F1323811AF}" type="pres">
      <dgm:prSet presAssocID="{F8E5CFC8-28B4-4365-ABBD-4CD84D46F7A7}" presName="sibTrans" presStyleCnt="0"/>
      <dgm:spPr/>
    </dgm:pt>
    <dgm:pt modelId="{5B7CA916-DC1D-45DB-B43B-F16974F94A2D}" type="pres">
      <dgm:prSet presAssocID="{75D7589B-9A2B-4CAA-922E-0C1FB29B123E}" presName="compNode" presStyleCnt="0"/>
      <dgm:spPr/>
    </dgm:pt>
    <dgm:pt modelId="{C3E9B162-AA12-42C0-9464-CADD9141EE0A}" type="pres">
      <dgm:prSet presAssocID="{75D7589B-9A2B-4CAA-922E-0C1FB29B123E}" presName="bgRect" presStyleLbl="bgShp" presStyleIdx="4" presStyleCnt="6"/>
      <dgm:spPr/>
    </dgm:pt>
    <dgm:pt modelId="{D7C1641D-73D1-4B50-A4FA-3BFBC62D11F5}" type="pres">
      <dgm:prSet presAssocID="{75D7589B-9A2B-4CAA-922E-0C1FB29B123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E64784B2-EA9F-4948-9937-531EDBFB7219}" type="pres">
      <dgm:prSet presAssocID="{75D7589B-9A2B-4CAA-922E-0C1FB29B123E}" presName="spaceRect" presStyleCnt="0"/>
      <dgm:spPr/>
    </dgm:pt>
    <dgm:pt modelId="{79641110-1D2D-4126-ADD8-33D2F5D57047}" type="pres">
      <dgm:prSet presAssocID="{75D7589B-9A2B-4CAA-922E-0C1FB29B123E}" presName="parTx" presStyleLbl="revTx" presStyleIdx="4" presStyleCnt="6">
        <dgm:presLayoutVars>
          <dgm:chMax val="0"/>
          <dgm:chPref val="0"/>
        </dgm:presLayoutVars>
      </dgm:prSet>
      <dgm:spPr/>
    </dgm:pt>
    <dgm:pt modelId="{6D51A2CD-D206-44BB-A0EE-B4F9EFD6F3D9}" type="pres">
      <dgm:prSet presAssocID="{E469EA39-F380-43EA-B2E0-DA0884E748FA}" presName="sibTrans" presStyleCnt="0"/>
      <dgm:spPr/>
    </dgm:pt>
    <dgm:pt modelId="{C9CC14C1-4C0C-4B64-B0AD-476D652FA5B5}" type="pres">
      <dgm:prSet presAssocID="{A6B3D8B5-9618-4E21-B9EA-A5B0B6DDCDF1}" presName="compNode" presStyleCnt="0"/>
      <dgm:spPr/>
    </dgm:pt>
    <dgm:pt modelId="{98E95A5C-FA62-4566-BDE6-9ECC9102A337}" type="pres">
      <dgm:prSet presAssocID="{A6B3D8B5-9618-4E21-B9EA-A5B0B6DDCDF1}" presName="bgRect" presStyleLbl="bgShp" presStyleIdx="5" presStyleCnt="6"/>
      <dgm:spPr/>
    </dgm:pt>
    <dgm:pt modelId="{EDEC2644-FF65-4AE7-BB5C-8E9AB53E4BF0}" type="pres">
      <dgm:prSet presAssocID="{A6B3D8B5-9618-4E21-B9EA-A5B0B6DDCDF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BD3D8F9-A170-4CE4-857C-8EC63C1EAD77}" type="pres">
      <dgm:prSet presAssocID="{A6B3D8B5-9618-4E21-B9EA-A5B0B6DDCDF1}" presName="spaceRect" presStyleCnt="0"/>
      <dgm:spPr/>
    </dgm:pt>
    <dgm:pt modelId="{B517756C-9D5F-4A28-8189-CE4A5D48F3B9}" type="pres">
      <dgm:prSet presAssocID="{A6B3D8B5-9618-4E21-B9EA-A5B0B6DDCDF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505FA01-A84C-40A5-A1E5-2ECF3D9EA2AE}" srcId="{F18C53CF-AD07-4D36-A72E-428A355E37AD}" destId="{8398D4C2-E6B3-4D4B-9182-0EFF2570CF6B}" srcOrd="0" destOrd="0" parTransId="{04C0B718-5898-43A5-8EF2-FB4E740DDF8C}" sibTransId="{8B178970-5149-4594-B1DD-7477A18F7083}"/>
    <dgm:cxn modelId="{02776215-CD2E-4A22-8110-BBE0C34502D0}" type="presOf" srcId="{A6FA73C3-7048-403D-9E48-942BC5627D7A}" destId="{8E702542-B8CB-4361-9C5D-0DBA07B9AB0F}" srcOrd="0" destOrd="0" presId="urn:microsoft.com/office/officeart/2018/2/layout/IconVerticalSolidList"/>
    <dgm:cxn modelId="{7E44D62C-8EA9-44F3-8BB6-B360A21FCCC4}" type="presOf" srcId="{8398D4C2-E6B3-4D4B-9182-0EFF2570CF6B}" destId="{8A45F9B4-609A-441E-AE22-C955E5853FE2}" srcOrd="0" destOrd="0" presId="urn:microsoft.com/office/officeart/2018/2/layout/IconVerticalSolidList"/>
    <dgm:cxn modelId="{B29B7F3F-776C-4191-921C-C267B55D7147}" srcId="{F18C53CF-AD07-4D36-A72E-428A355E37AD}" destId="{124932CF-5E7D-46B6-BE8E-324DB53CF53D}" srcOrd="3" destOrd="0" parTransId="{06A0C1D1-860A-4FCC-8D70-580A51081C17}" sibTransId="{F8E5CFC8-28B4-4365-ABBD-4CD84D46F7A7}"/>
    <dgm:cxn modelId="{B5016D5F-B43D-4299-9FD9-DB51EC986E51}" type="presOf" srcId="{75D7589B-9A2B-4CAA-922E-0C1FB29B123E}" destId="{79641110-1D2D-4126-ADD8-33D2F5D57047}" srcOrd="0" destOrd="0" presId="urn:microsoft.com/office/officeart/2018/2/layout/IconVerticalSolidList"/>
    <dgm:cxn modelId="{1B261864-9BDD-40DD-AFA8-F61D7B081A8A}" srcId="{F18C53CF-AD07-4D36-A72E-428A355E37AD}" destId="{75D7589B-9A2B-4CAA-922E-0C1FB29B123E}" srcOrd="4" destOrd="0" parTransId="{036EAF62-34FB-42EA-BCB2-200920DACC6B}" sibTransId="{E469EA39-F380-43EA-B2E0-DA0884E748FA}"/>
    <dgm:cxn modelId="{69E7E66B-495B-43E5-8598-FE27CE42F2AB}" srcId="{F18C53CF-AD07-4D36-A72E-428A355E37AD}" destId="{A6B3D8B5-9618-4E21-B9EA-A5B0B6DDCDF1}" srcOrd="5" destOrd="0" parTransId="{07E1A254-24A9-486E-AD61-2E1B43498EDB}" sibTransId="{925A6D15-8629-46D8-ADB7-1A35135454C8}"/>
    <dgm:cxn modelId="{68FB7E7C-7C6B-4CE2-B607-237F3658BE2E}" type="presOf" srcId="{F18C53CF-AD07-4D36-A72E-428A355E37AD}" destId="{F4901FC9-1ACD-4F6B-8F23-54460531FA8A}" srcOrd="0" destOrd="0" presId="urn:microsoft.com/office/officeart/2018/2/layout/IconVerticalSolidList"/>
    <dgm:cxn modelId="{771F63C0-F26D-43EA-9DE8-C2624E9F49D5}" srcId="{F18C53CF-AD07-4D36-A72E-428A355E37AD}" destId="{4DD66A00-7ECD-4BC7-A146-920F73F8BC61}" srcOrd="2" destOrd="0" parTransId="{4FCF5366-8E30-479D-919F-755091D79D12}" sibTransId="{30AD2804-8156-415A-A356-820382D61A08}"/>
    <dgm:cxn modelId="{B8CE4DC3-12CE-4952-A94C-9560183DEE6B}" type="presOf" srcId="{A6B3D8B5-9618-4E21-B9EA-A5B0B6DDCDF1}" destId="{B517756C-9D5F-4A28-8189-CE4A5D48F3B9}" srcOrd="0" destOrd="0" presId="urn:microsoft.com/office/officeart/2018/2/layout/IconVerticalSolidList"/>
    <dgm:cxn modelId="{02469DD3-12DD-46D3-A949-1AC3C58B31C3}" srcId="{F18C53CF-AD07-4D36-A72E-428A355E37AD}" destId="{A6FA73C3-7048-403D-9E48-942BC5627D7A}" srcOrd="1" destOrd="0" parTransId="{9BF5A965-ECA8-473F-8461-107A36423C91}" sibTransId="{3A148788-4292-43B4-AB0F-CD9C4ED39BFE}"/>
    <dgm:cxn modelId="{FC3EFAD6-63E8-42D3-898F-49E1AD8B208F}" type="presOf" srcId="{4DD66A00-7ECD-4BC7-A146-920F73F8BC61}" destId="{6A82EDB4-EC40-48DB-9C35-09973AFE72C4}" srcOrd="0" destOrd="0" presId="urn:microsoft.com/office/officeart/2018/2/layout/IconVerticalSolidList"/>
    <dgm:cxn modelId="{04889AFA-B72C-4169-841B-CCFDE5200203}" type="presOf" srcId="{124932CF-5E7D-46B6-BE8E-324DB53CF53D}" destId="{0BCE17A9-322D-4A9F-B8A3-BD1D2F165E73}" srcOrd="0" destOrd="0" presId="urn:microsoft.com/office/officeart/2018/2/layout/IconVerticalSolidList"/>
    <dgm:cxn modelId="{572949BF-F511-4817-BBEC-8EB11F5899EF}" type="presParOf" srcId="{F4901FC9-1ACD-4F6B-8F23-54460531FA8A}" destId="{DB2640E9-856D-4A7C-8CF5-3D1479205D96}" srcOrd="0" destOrd="0" presId="urn:microsoft.com/office/officeart/2018/2/layout/IconVerticalSolidList"/>
    <dgm:cxn modelId="{43F1AAF1-E580-49C0-8DA6-480FB6DCC232}" type="presParOf" srcId="{DB2640E9-856D-4A7C-8CF5-3D1479205D96}" destId="{6D5B25F9-1F23-4CF9-B174-C91C5D23758C}" srcOrd="0" destOrd="0" presId="urn:microsoft.com/office/officeart/2018/2/layout/IconVerticalSolidList"/>
    <dgm:cxn modelId="{39CE40B8-480A-470B-8286-6199FB2A7D36}" type="presParOf" srcId="{DB2640E9-856D-4A7C-8CF5-3D1479205D96}" destId="{2B10AD21-5EDE-4A8A-B232-03F43C82A65C}" srcOrd="1" destOrd="0" presId="urn:microsoft.com/office/officeart/2018/2/layout/IconVerticalSolidList"/>
    <dgm:cxn modelId="{8527370A-DED9-4681-AF5F-59510651231B}" type="presParOf" srcId="{DB2640E9-856D-4A7C-8CF5-3D1479205D96}" destId="{016FBF07-2088-40B1-B724-7E0EB3AE1588}" srcOrd="2" destOrd="0" presId="urn:microsoft.com/office/officeart/2018/2/layout/IconVerticalSolidList"/>
    <dgm:cxn modelId="{E9420A21-5D3B-4F6A-9E54-C4A016E05821}" type="presParOf" srcId="{DB2640E9-856D-4A7C-8CF5-3D1479205D96}" destId="{8A45F9B4-609A-441E-AE22-C955E5853FE2}" srcOrd="3" destOrd="0" presId="urn:microsoft.com/office/officeart/2018/2/layout/IconVerticalSolidList"/>
    <dgm:cxn modelId="{D18CC93B-D11A-4641-83FA-C2911B840C99}" type="presParOf" srcId="{F4901FC9-1ACD-4F6B-8F23-54460531FA8A}" destId="{2F1CCEBD-BFD7-44C0-B93A-C6D2158E3F88}" srcOrd="1" destOrd="0" presId="urn:microsoft.com/office/officeart/2018/2/layout/IconVerticalSolidList"/>
    <dgm:cxn modelId="{208B303E-4FD9-4021-B998-CBDDE699F4B7}" type="presParOf" srcId="{F4901FC9-1ACD-4F6B-8F23-54460531FA8A}" destId="{D96BA0ED-BBDD-4354-8F7A-5B31236B1443}" srcOrd="2" destOrd="0" presId="urn:microsoft.com/office/officeart/2018/2/layout/IconVerticalSolidList"/>
    <dgm:cxn modelId="{FC9FD7F6-BC62-4729-B5CA-283A9F006E39}" type="presParOf" srcId="{D96BA0ED-BBDD-4354-8F7A-5B31236B1443}" destId="{ADC3DE47-7CBB-46DF-B9EA-12504A7E444F}" srcOrd="0" destOrd="0" presId="urn:microsoft.com/office/officeart/2018/2/layout/IconVerticalSolidList"/>
    <dgm:cxn modelId="{035FC09D-9106-4D5D-86FE-45AC5B26CE78}" type="presParOf" srcId="{D96BA0ED-BBDD-4354-8F7A-5B31236B1443}" destId="{0AC01AC6-8AB8-4BC9-B1A5-CBE44996C69B}" srcOrd="1" destOrd="0" presId="urn:microsoft.com/office/officeart/2018/2/layout/IconVerticalSolidList"/>
    <dgm:cxn modelId="{49A4F583-BE27-4677-ADB5-EAD6DC0DEEBB}" type="presParOf" srcId="{D96BA0ED-BBDD-4354-8F7A-5B31236B1443}" destId="{15FE19C7-CBA5-4C36-B37B-F5F9877B528D}" srcOrd="2" destOrd="0" presId="urn:microsoft.com/office/officeart/2018/2/layout/IconVerticalSolidList"/>
    <dgm:cxn modelId="{96AD7F0C-E342-44AF-A044-F3B2489120D6}" type="presParOf" srcId="{D96BA0ED-BBDD-4354-8F7A-5B31236B1443}" destId="{8E702542-B8CB-4361-9C5D-0DBA07B9AB0F}" srcOrd="3" destOrd="0" presId="urn:microsoft.com/office/officeart/2018/2/layout/IconVerticalSolidList"/>
    <dgm:cxn modelId="{18270C72-F94E-4F8F-806A-E6BD5BE64680}" type="presParOf" srcId="{F4901FC9-1ACD-4F6B-8F23-54460531FA8A}" destId="{CC3FCE0F-7ED7-4787-BC8E-E22B7AE774BA}" srcOrd="3" destOrd="0" presId="urn:microsoft.com/office/officeart/2018/2/layout/IconVerticalSolidList"/>
    <dgm:cxn modelId="{FBB89041-4ADA-4E7C-AE49-F82C9BEB9171}" type="presParOf" srcId="{F4901FC9-1ACD-4F6B-8F23-54460531FA8A}" destId="{3C12F598-9C26-4CB5-BDC3-82A66BD91A15}" srcOrd="4" destOrd="0" presId="urn:microsoft.com/office/officeart/2018/2/layout/IconVerticalSolidList"/>
    <dgm:cxn modelId="{4D61E395-3DCD-436D-AFEA-B4CACD55B4DC}" type="presParOf" srcId="{3C12F598-9C26-4CB5-BDC3-82A66BD91A15}" destId="{BB72BF9F-2F22-4CB2-BD05-75A677FC8E58}" srcOrd="0" destOrd="0" presId="urn:microsoft.com/office/officeart/2018/2/layout/IconVerticalSolidList"/>
    <dgm:cxn modelId="{B25C27D0-3D71-4140-8875-941EBD49E111}" type="presParOf" srcId="{3C12F598-9C26-4CB5-BDC3-82A66BD91A15}" destId="{6C8A91BD-E61D-49C4-A7C0-DCBAA3100AA8}" srcOrd="1" destOrd="0" presId="urn:microsoft.com/office/officeart/2018/2/layout/IconVerticalSolidList"/>
    <dgm:cxn modelId="{3454DE47-7F32-4833-9584-0A680E0EA996}" type="presParOf" srcId="{3C12F598-9C26-4CB5-BDC3-82A66BD91A15}" destId="{734A076E-9291-4B45-900E-8F342ABAF25B}" srcOrd="2" destOrd="0" presId="urn:microsoft.com/office/officeart/2018/2/layout/IconVerticalSolidList"/>
    <dgm:cxn modelId="{18538B69-245D-4078-A596-DBE579E8660A}" type="presParOf" srcId="{3C12F598-9C26-4CB5-BDC3-82A66BD91A15}" destId="{6A82EDB4-EC40-48DB-9C35-09973AFE72C4}" srcOrd="3" destOrd="0" presId="urn:microsoft.com/office/officeart/2018/2/layout/IconVerticalSolidList"/>
    <dgm:cxn modelId="{E75ECD25-6FB6-4DC9-9E7C-2AA17AECC702}" type="presParOf" srcId="{F4901FC9-1ACD-4F6B-8F23-54460531FA8A}" destId="{747D8180-6C8A-4A2D-99CF-4D2B724E8E9A}" srcOrd="5" destOrd="0" presId="urn:microsoft.com/office/officeart/2018/2/layout/IconVerticalSolidList"/>
    <dgm:cxn modelId="{36E71D5E-4998-4227-91B6-9BA0491D336B}" type="presParOf" srcId="{F4901FC9-1ACD-4F6B-8F23-54460531FA8A}" destId="{50C4ED66-089F-4984-8598-80B000ABE22E}" srcOrd="6" destOrd="0" presId="urn:microsoft.com/office/officeart/2018/2/layout/IconVerticalSolidList"/>
    <dgm:cxn modelId="{F6442F48-40D5-46E5-B468-3B06A6949199}" type="presParOf" srcId="{50C4ED66-089F-4984-8598-80B000ABE22E}" destId="{30281A67-0C00-43D0-8D25-82AD4539EA50}" srcOrd="0" destOrd="0" presId="urn:microsoft.com/office/officeart/2018/2/layout/IconVerticalSolidList"/>
    <dgm:cxn modelId="{2A247C92-AF7D-407A-A515-E3C450D596B8}" type="presParOf" srcId="{50C4ED66-089F-4984-8598-80B000ABE22E}" destId="{2A885E39-39A3-4ABD-B4AC-5DBF28140868}" srcOrd="1" destOrd="0" presId="urn:microsoft.com/office/officeart/2018/2/layout/IconVerticalSolidList"/>
    <dgm:cxn modelId="{BB9ECDC2-35BD-4332-BA72-A561D825589F}" type="presParOf" srcId="{50C4ED66-089F-4984-8598-80B000ABE22E}" destId="{56AA95A4-09D6-4F7A-BDFE-AFD25A97643E}" srcOrd="2" destOrd="0" presId="urn:microsoft.com/office/officeart/2018/2/layout/IconVerticalSolidList"/>
    <dgm:cxn modelId="{D58E8EC0-EBF7-4936-87F6-C429C59243B1}" type="presParOf" srcId="{50C4ED66-089F-4984-8598-80B000ABE22E}" destId="{0BCE17A9-322D-4A9F-B8A3-BD1D2F165E73}" srcOrd="3" destOrd="0" presId="urn:microsoft.com/office/officeart/2018/2/layout/IconVerticalSolidList"/>
    <dgm:cxn modelId="{B7D9095D-AB1A-4C81-B928-A9FDA636632E}" type="presParOf" srcId="{F4901FC9-1ACD-4F6B-8F23-54460531FA8A}" destId="{CA5083FC-CA3D-4E71-BC9E-C9F1323811AF}" srcOrd="7" destOrd="0" presId="urn:microsoft.com/office/officeart/2018/2/layout/IconVerticalSolidList"/>
    <dgm:cxn modelId="{0F323256-FFDF-49B9-9977-7588A121305B}" type="presParOf" srcId="{F4901FC9-1ACD-4F6B-8F23-54460531FA8A}" destId="{5B7CA916-DC1D-45DB-B43B-F16974F94A2D}" srcOrd="8" destOrd="0" presId="urn:microsoft.com/office/officeart/2018/2/layout/IconVerticalSolidList"/>
    <dgm:cxn modelId="{58833EAD-E7C8-4752-BEBF-A932B849B84D}" type="presParOf" srcId="{5B7CA916-DC1D-45DB-B43B-F16974F94A2D}" destId="{C3E9B162-AA12-42C0-9464-CADD9141EE0A}" srcOrd="0" destOrd="0" presId="urn:microsoft.com/office/officeart/2018/2/layout/IconVerticalSolidList"/>
    <dgm:cxn modelId="{82B116F6-E30B-4382-84D6-F3AD517B4852}" type="presParOf" srcId="{5B7CA916-DC1D-45DB-B43B-F16974F94A2D}" destId="{D7C1641D-73D1-4B50-A4FA-3BFBC62D11F5}" srcOrd="1" destOrd="0" presId="urn:microsoft.com/office/officeart/2018/2/layout/IconVerticalSolidList"/>
    <dgm:cxn modelId="{E43DF393-6991-4D26-9388-FD3FF5680BBE}" type="presParOf" srcId="{5B7CA916-DC1D-45DB-B43B-F16974F94A2D}" destId="{E64784B2-EA9F-4948-9937-531EDBFB7219}" srcOrd="2" destOrd="0" presId="urn:microsoft.com/office/officeart/2018/2/layout/IconVerticalSolidList"/>
    <dgm:cxn modelId="{879BE9BC-F363-4C96-B3CE-5A7BF2051842}" type="presParOf" srcId="{5B7CA916-DC1D-45DB-B43B-F16974F94A2D}" destId="{79641110-1D2D-4126-ADD8-33D2F5D57047}" srcOrd="3" destOrd="0" presId="urn:microsoft.com/office/officeart/2018/2/layout/IconVerticalSolidList"/>
    <dgm:cxn modelId="{5EF64ABD-6859-4FAB-B445-7680BA23FE66}" type="presParOf" srcId="{F4901FC9-1ACD-4F6B-8F23-54460531FA8A}" destId="{6D51A2CD-D206-44BB-A0EE-B4F9EFD6F3D9}" srcOrd="9" destOrd="0" presId="urn:microsoft.com/office/officeart/2018/2/layout/IconVerticalSolidList"/>
    <dgm:cxn modelId="{E8446B25-9FFD-401D-B8F1-FCC57D76516B}" type="presParOf" srcId="{F4901FC9-1ACD-4F6B-8F23-54460531FA8A}" destId="{C9CC14C1-4C0C-4B64-B0AD-476D652FA5B5}" srcOrd="10" destOrd="0" presId="urn:microsoft.com/office/officeart/2018/2/layout/IconVerticalSolidList"/>
    <dgm:cxn modelId="{AC21B723-0FD0-42D5-95B0-AA1F8836159A}" type="presParOf" srcId="{C9CC14C1-4C0C-4B64-B0AD-476D652FA5B5}" destId="{98E95A5C-FA62-4566-BDE6-9ECC9102A337}" srcOrd="0" destOrd="0" presId="urn:microsoft.com/office/officeart/2018/2/layout/IconVerticalSolidList"/>
    <dgm:cxn modelId="{33D4389F-4FD5-43D8-8B85-A9595B722A63}" type="presParOf" srcId="{C9CC14C1-4C0C-4B64-B0AD-476D652FA5B5}" destId="{EDEC2644-FF65-4AE7-BB5C-8E9AB53E4BF0}" srcOrd="1" destOrd="0" presId="urn:microsoft.com/office/officeart/2018/2/layout/IconVerticalSolidList"/>
    <dgm:cxn modelId="{664D8936-1D3B-404F-9750-48EC89F38231}" type="presParOf" srcId="{C9CC14C1-4C0C-4B64-B0AD-476D652FA5B5}" destId="{4BD3D8F9-A170-4CE4-857C-8EC63C1EAD77}" srcOrd="2" destOrd="0" presId="urn:microsoft.com/office/officeart/2018/2/layout/IconVerticalSolidList"/>
    <dgm:cxn modelId="{8DDA9209-EAB4-4D87-BBF4-16A49BF5F69E}" type="presParOf" srcId="{C9CC14C1-4C0C-4B64-B0AD-476D652FA5B5}" destId="{B517756C-9D5F-4A28-8189-CE4A5D48F3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2CE088-E7AD-4147-9C52-E3E646DD39A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1918567-A6C5-4AB2-8744-CE038CDD74AF}">
      <dgm:prSet/>
      <dgm:spPr/>
      <dgm:t>
        <a:bodyPr/>
        <a:lstStyle/>
        <a:p>
          <a:pPr>
            <a:defRPr cap="all"/>
          </a:pPr>
          <a:r>
            <a:rPr lang="en-US"/>
            <a:t>Grizzlies helping grizzlies is a charity drive to collect toys, clothing, monetary gifts and food items.</a:t>
          </a:r>
        </a:p>
      </dgm:t>
    </dgm:pt>
    <dgm:pt modelId="{F3141E8C-18AF-480D-9968-BC35E4D8D4F3}" type="parTrans" cxnId="{8D23BFC5-AF32-405E-90C5-9B7D2AA7CE6D}">
      <dgm:prSet/>
      <dgm:spPr/>
      <dgm:t>
        <a:bodyPr/>
        <a:lstStyle/>
        <a:p>
          <a:endParaRPr lang="en-US"/>
        </a:p>
      </dgm:t>
    </dgm:pt>
    <dgm:pt modelId="{E45D8F97-12B6-4C92-A424-AEDBE1DD3672}" type="sibTrans" cxnId="{8D23BFC5-AF32-405E-90C5-9B7D2AA7CE6D}">
      <dgm:prSet/>
      <dgm:spPr/>
      <dgm:t>
        <a:bodyPr/>
        <a:lstStyle/>
        <a:p>
          <a:endParaRPr lang="en-US"/>
        </a:p>
      </dgm:t>
    </dgm:pt>
    <dgm:pt modelId="{EC9F5B3E-4692-48F0-A3BA-4DDF6A252BC7}">
      <dgm:prSet/>
      <dgm:spPr/>
      <dgm:t>
        <a:bodyPr/>
        <a:lstStyle/>
        <a:p>
          <a:pPr>
            <a:defRPr cap="all"/>
          </a:pPr>
          <a:r>
            <a:rPr lang="en-US" dirty="0"/>
            <a:t>Created a Windows Forms application in C# that manages donor and donation information. </a:t>
          </a:r>
        </a:p>
      </dgm:t>
    </dgm:pt>
    <dgm:pt modelId="{9EBF3CD6-8C8A-41B8-99AD-F90F38FD0164}" type="parTrans" cxnId="{4E784165-3D8C-4D6A-BE2E-9AE0A0AC4356}">
      <dgm:prSet/>
      <dgm:spPr/>
      <dgm:t>
        <a:bodyPr/>
        <a:lstStyle/>
        <a:p>
          <a:endParaRPr lang="en-US"/>
        </a:p>
      </dgm:t>
    </dgm:pt>
    <dgm:pt modelId="{F4156AB1-BF7C-45FA-A367-390742DA9BE5}" type="sibTrans" cxnId="{4E784165-3D8C-4D6A-BE2E-9AE0A0AC4356}">
      <dgm:prSet/>
      <dgm:spPr/>
      <dgm:t>
        <a:bodyPr/>
        <a:lstStyle/>
        <a:p>
          <a:endParaRPr lang="en-US"/>
        </a:p>
      </dgm:t>
    </dgm:pt>
    <dgm:pt modelId="{0D3215AC-CF58-4DB2-A2D4-CD58CFF78EFF}">
      <dgm:prSet/>
      <dgm:spPr/>
      <dgm:t>
        <a:bodyPr/>
        <a:lstStyle/>
        <a:p>
          <a:pPr>
            <a:defRPr cap="all"/>
          </a:pPr>
          <a:r>
            <a:rPr lang="en-US"/>
            <a:t>The application contains a data grid view to keep track of donor and donation info.</a:t>
          </a:r>
        </a:p>
      </dgm:t>
    </dgm:pt>
    <dgm:pt modelId="{3208EACB-5598-4691-9D6D-390395351E08}" type="parTrans" cxnId="{6A96F456-FCB0-4291-8C3B-E6F2CA6E73D1}">
      <dgm:prSet/>
      <dgm:spPr/>
      <dgm:t>
        <a:bodyPr/>
        <a:lstStyle/>
        <a:p>
          <a:endParaRPr lang="en-US"/>
        </a:p>
      </dgm:t>
    </dgm:pt>
    <dgm:pt modelId="{11732176-1C80-4AD6-8CDD-15BF113C4210}" type="sibTrans" cxnId="{6A96F456-FCB0-4291-8C3B-E6F2CA6E73D1}">
      <dgm:prSet/>
      <dgm:spPr/>
      <dgm:t>
        <a:bodyPr/>
        <a:lstStyle/>
        <a:p>
          <a:endParaRPr lang="en-US"/>
        </a:p>
      </dgm:t>
    </dgm:pt>
    <dgm:pt modelId="{760FF50D-548A-4DD4-BCC9-0F7DBBCD5E7C}">
      <dgm:prSet/>
      <dgm:spPr/>
      <dgm:t>
        <a:bodyPr/>
        <a:lstStyle/>
        <a:p>
          <a:pPr>
            <a:defRPr cap="all"/>
          </a:pPr>
          <a:r>
            <a:rPr lang="en-US"/>
            <a:t>Access database to store information permanently </a:t>
          </a:r>
        </a:p>
      </dgm:t>
    </dgm:pt>
    <dgm:pt modelId="{8A223973-26A3-4BAE-BBC6-7F83342423A4}" type="parTrans" cxnId="{E9FA6E5E-8031-4B6A-84A6-4A7C41FE1662}">
      <dgm:prSet/>
      <dgm:spPr/>
      <dgm:t>
        <a:bodyPr/>
        <a:lstStyle/>
        <a:p>
          <a:endParaRPr lang="en-US"/>
        </a:p>
      </dgm:t>
    </dgm:pt>
    <dgm:pt modelId="{0A19106C-AC09-4F91-BB89-3DC9B7E07213}" type="sibTrans" cxnId="{E9FA6E5E-8031-4B6A-84A6-4A7C41FE1662}">
      <dgm:prSet/>
      <dgm:spPr/>
      <dgm:t>
        <a:bodyPr/>
        <a:lstStyle/>
        <a:p>
          <a:endParaRPr lang="en-US"/>
        </a:p>
      </dgm:t>
    </dgm:pt>
    <dgm:pt modelId="{9BC701DA-1905-470E-A857-21A76215C81B}" type="pres">
      <dgm:prSet presAssocID="{372CE088-E7AD-4147-9C52-E3E646DD39A9}" presName="root" presStyleCnt="0">
        <dgm:presLayoutVars>
          <dgm:dir/>
          <dgm:resizeHandles val="exact"/>
        </dgm:presLayoutVars>
      </dgm:prSet>
      <dgm:spPr/>
    </dgm:pt>
    <dgm:pt modelId="{D40FA0AF-B9EB-4278-914F-356148167957}" type="pres">
      <dgm:prSet presAssocID="{C1918567-A6C5-4AB2-8744-CE038CDD74AF}" presName="compNode" presStyleCnt="0"/>
      <dgm:spPr/>
    </dgm:pt>
    <dgm:pt modelId="{9434BA42-C874-4CC2-B7ED-C41283E6C5BB}" type="pres">
      <dgm:prSet presAssocID="{C1918567-A6C5-4AB2-8744-CE038CDD74AF}" presName="iconBgRect" presStyleLbl="bgShp" presStyleIdx="0" presStyleCnt="4"/>
      <dgm:spPr/>
    </dgm:pt>
    <dgm:pt modelId="{3626404C-D5AC-42EC-9737-5F414774F01A}" type="pres">
      <dgm:prSet presAssocID="{C1918567-A6C5-4AB2-8744-CE038CDD74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797156FC-A751-46D6-A28C-01CD2AA3852F}" type="pres">
      <dgm:prSet presAssocID="{C1918567-A6C5-4AB2-8744-CE038CDD74AF}" presName="spaceRect" presStyleCnt="0"/>
      <dgm:spPr/>
    </dgm:pt>
    <dgm:pt modelId="{F24E0921-7124-4F52-87CE-941D70D8A552}" type="pres">
      <dgm:prSet presAssocID="{C1918567-A6C5-4AB2-8744-CE038CDD74AF}" presName="textRect" presStyleLbl="revTx" presStyleIdx="0" presStyleCnt="4">
        <dgm:presLayoutVars>
          <dgm:chMax val="1"/>
          <dgm:chPref val="1"/>
        </dgm:presLayoutVars>
      </dgm:prSet>
      <dgm:spPr/>
    </dgm:pt>
    <dgm:pt modelId="{8C4FEE3B-1030-46DE-AEB3-BE4D6AC8C5F0}" type="pres">
      <dgm:prSet presAssocID="{E45D8F97-12B6-4C92-A424-AEDBE1DD3672}" presName="sibTrans" presStyleCnt="0"/>
      <dgm:spPr/>
    </dgm:pt>
    <dgm:pt modelId="{D1CACBC8-6697-4023-9367-132B1907075F}" type="pres">
      <dgm:prSet presAssocID="{EC9F5B3E-4692-48F0-A3BA-4DDF6A252BC7}" presName="compNode" presStyleCnt="0"/>
      <dgm:spPr/>
    </dgm:pt>
    <dgm:pt modelId="{09431635-A5AF-4E37-AC7B-A5BBE3813677}" type="pres">
      <dgm:prSet presAssocID="{EC9F5B3E-4692-48F0-A3BA-4DDF6A252BC7}" presName="iconBgRect" presStyleLbl="bgShp" presStyleIdx="1" presStyleCnt="4"/>
      <dgm:spPr/>
    </dgm:pt>
    <dgm:pt modelId="{4CDD5AF3-2113-4DDB-B674-63C023DF22B4}" type="pres">
      <dgm:prSet presAssocID="{EC9F5B3E-4692-48F0-A3BA-4DDF6A252B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8BAD391-8572-4FAD-A907-9D8688F61D6F}" type="pres">
      <dgm:prSet presAssocID="{EC9F5B3E-4692-48F0-A3BA-4DDF6A252BC7}" presName="spaceRect" presStyleCnt="0"/>
      <dgm:spPr/>
    </dgm:pt>
    <dgm:pt modelId="{5F911215-62F6-4276-B545-6AC73B82FD95}" type="pres">
      <dgm:prSet presAssocID="{EC9F5B3E-4692-48F0-A3BA-4DDF6A252BC7}" presName="textRect" presStyleLbl="revTx" presStyleIdx="1" presStyleCnt="4">
        <dgm:presLayoutVars>
          <dgm:chMax val="1"/>
          <dgm:chPref val="1"/>
        </dgm:presLayoutVars>
      </dgm:prSet>
      <dgm:spPr/>
    </dgm:pt>
    <dgm:pt modelId="{E7EDC5F8-7F3D-4B21-9007-8E688A05640A}" type="pres">
      <dgm:prSet presAssocID="{F4156AB1-BF7C-45FA-A367-390742DA9BE5}" presName="sibTrans" presStyleCnt="0"/>
      <dgm:spPr/>
    </dgm:pt>
    <dgm:pt modelId="{9C6CBE1A-DAFB-4337-919A-1B12E12BCA7B}" type="pres">
      <dgm:prSet presAssocID="{0D3215AC-CF58-4DB2-A2D4-CD58CFF78EFF}" presName="compNode" presStyleCnt="0"/>
      <dgm:spPr/>
    </dgm:pt>
    <dgm:pt modelId="{C9FAE397-CEF8-48C1-8341-35FE6C425F53}" type="pres">
      <dgm:prSet presAssocID="{0D3215AC-CF58-4DB2-A2D4-CD58CFF78EFF}" presName="iconBgRect" presStyleLbl="bgShp" presStyleIdx="2" presStyleCnt="4"/>
      <dgm:spPr/>
    </dgm:pt>
    <dgm:pt modelId="{063EDE43-032D-49D2-A57D-796D2E34AC55}" type="pres">
      <dgm:prSet presAssocID="{0D3215AC-CF58-4DB2-A2D4-CD58CFF78E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D5AC0CE-A8A9-4F5A-BF02-0267777A6830}" type="pres">
      <dgm:prSet presAssocID="{0D3215AC-CF58-4DB2-A2D4-CD58CFF78EFF}" presName="spaceRect" presStyleCnt="0"/>
      <dgm:spPr/>
    </dgm:pt>
    <dgm:pt modelId="{E0BD3800-F8F3-46EC-B865-D1806584D50B}" type="pres">
      <dgm:prSet presAssocID="{0D3215AC-CF58-4DB2-A2D4-CD58CFF78EFF}" presName="textRect" presStyleLbl="revTx" presStyleIdx="2" presStyleCnt="4">
        <dgm:presLayoutVars>
          <dgm:chMax val="1"/>
          <dgm:chPref val="1"/>
        </dgm:presLayoutVars>
      </dgm:prSet>
      <dgm:spPr/>
    </dgm:pt>
    <dgm:pt modelId="{F75D8E38-EDD1-4463-92F2-AB842EC9767B}" type="pres">
      <dgm:prSet presAssocID="{11732176-1C80-4AD6-8CDD-15BF113C4210}" presName="sibTrans" presStyleCnt="0"/>
      <dgm:spPr/>
    </dgm:pt>
    <dgm:pt modelId="{B42FE2F8-7360-4FBE-A4B7-D6F8C2862F9C}" type="pres">
      <dgm:prSet presAssocID="{760FF50D-548A-4DD4-BCC9-0F7DBBCD5E7C}" presName="compNode" presStyleCnt="0"/>
      <dgm:spPr/>
    </dgm:pt>
    <dgm:pt modelId="{7F621B6A-686F-49A9-ABED-91E7EB5460EC}" type="pres">
      <dgm:prSet presAssocID="{760FF50D-548A-4DD4-BCC9-0F7DBBCD5E7C}" presName="iconBgRect" presStyleLbl="bgShp" presStyleIdx="3" presStyleCnt="4"/>
      <dgm:spPr/>
    </dgm:pt>
    <dgm:pt modelId="{4E6245AA-7230-4BC4-8280-8453F8C90A43}" type="pres">
      <dgm:prSet presAssocID="{760FF50D-548A-4DD4-BCC9-0F7DBBCD5E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19D35E6-7CC2-4576-AB70-7277574D8474}" type="pres">
      <dgm:prSet presAssocID="{760FF50D-548A-4DD4-BCC9-0F7DBBCD5E7C}" presName="spaceRect" presStyleCnt="0"/>
      <dgm:spPr/>
    </dgm:pt>
    <dgm:pt modelId="{B3865C3F-EF34-4058-962E-BF84970B8E0D}" type="pres">
      <dgm:prSet presAssocID="{760FF50D-548A-4DD4-BCC9-0F7DBBCD5E7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DE2C522-98A9-4A8E-8CCA-DC13A58B5500}" type="presOf" srcId="{C1918567-A6C5-4AB2-8744-CE038CDD74AF}" destId="{F24E0921-7124-4F52-87CE-941D70D8A552}" srcOrd="0" destOrd="0" presId="urn:microsoft.com/office/officeart/2018/5/layout/IconCircleLabelList"/>
    <dgm:cxn modelId="{E9339C27-0B39-4730-8B90-A3270357903B}" type="presOf" srcId="{760FF50D-548A-4DD4-BCC9-0F7DBBCD5E7C}" destId="{B3865C3F-EF34-4058-962E-BF84970B8E0D}" srcOrd="0" destOrd="0" presId="urn:microsoft.com/office/officeart/2018/5/layout/IconCircleLabelList"/>
    <dgm:cxn modelId="{F529F63D-BE26-4B2F-838F-2F4BFB8479B6}" type="presOf" srcId="{372CE088-E7AD-4147-9C52-E3E646DD39A9}" destId="{9BC701DA-1905-470E-A857-21A76215C81B}" srcOrd="0" destOrd="0" presId="urn:microsoft.com/office/officeart/2018/5/layout/IconCircleLabelList"/>
    <dgm:cxn modelId="{E9FA6E5E-8031-4B6A-84A6-4A7C41FE1662}" srcId="{372CE088-E7AD-4147-9C52-E3E646DD39A9}" destId="{760FF50D-548A-4DD4-BCC9-0F7DBBCD5E7C}" srcOrd="3" destOrd="0" parTransId="{8A223973-26A3-4BAE-BBC6-7F83342423A4}" sibTransId="{0A19106C-AC09-4F91-BB89-3DC9B7E07213}"/>
    <dgm:cxn modelId="{4E784165-3D8C-4D6A-BE2E-9AE0A0AC4356}" srcId="{372CE088-E7AD-4147-9C52-E3E646DD39A9}" destId="{EC9F5B3E-4692-48F0-A3BA-4DDF6A252BC7}" srcOrd="1" destOrd="0" parTransId="{9EBF3CD6-8C8A-41B8-99AD-F90F38FD0164}" sibTransId="{F4156AB1-BF7C-45FA-A367-390742DA9BE5}"/>
    <dgm:cxn modelId="{6A96F456-FCB0-4291-8C3B-E6F2CA6E73D1}" srcId="{372CE088-E7AD-4147-9C52-E3E646DD39A9}" destId="{0D3215AC-CF58-4DB2-A2D4-CD58CFF78EFF}" srcOrd="2" destOrd="0" parTransId="{3208EACB-5598-4691-9D6D-390395351E08}" sibTransId="{11732176-1C80-4AD6-8CDD-15BF113C4210}"/>
    <dgm:cxn modelId="{B7880B83-E9CF-47B6-9223-98299A46F08C}" type="presOf" srcId="{0D3215AC-CF58-4DB2-A2D4-CD58CFF78EFF}" destId="{E0BD3800-F8F3-46EC-B865-D1806584D50B}" srcOrd="0" destOrd="0" presId="urn:microsoft.com/office/officeart/2018/5/layout/IconCircleLabelList"/>
    <dgm:cxn modelId="{2B128287-4716-401B-AFE9-9F9720079925}" type="presOf" srcId="{EC9F5B3E-4692-48F0-A3BA-4DDF6A252BC7}" destId="{5F911215-62F6-4276-B545-6AC73B82FD95}" srcOrd="0" destOrd="0" presId="urn:microsoft.com/office/officeart/2018/5/layout/IconCircleLabelList"/>
    <dgm:cxn modelId="{8D23BFC5-AF32-405E-90C5-9B7D2AA7CE6D}" srcId="{372CE088-E7AD-4147-9C52-E3E646DD39A9}" destId="{C1918567-A6C5-4AB2-8744-CE038CDD74AF}" srcOrd="0" destOrd="0" parTransId="{F3141E8C-18AF-480D-9968-BC35E4D8D4F3}" sibTransId="{E45D8F97-12B6-4C92-A424-AEDBE1DD3672}"/>
    <dgm:cxn modelId="{E7BCB4B4-951D-4850-81CB-27B6E51EBE75}" type="presParOf" srcId="{9BC701DA-1905-470E-A857-21A76215C81B}" destId="{D40FA0AF-B9EB-4278-914F-356148167957}" srcOrd="0" destOrd="0" presId="urn:microsoft.com/office/officeart/2018/5/layout/IconCircleLabelList"/>
    <dgm:cxn modelId="{4E5317AE-A8C9-47F1-AC00-CE31D64D7339}" type="presParOf" srcId="{D40FA0AF-B9EB-4278-914F-356148167957}" destId="{9434BA42-C874-4CC2-B7ED-C41283E6C5BB}" srcOrd="0" destOrd="0" presId="urn:microsoft.com/office/officeart/2018/5/layout/IconCircleLabelList"/>
    <dgm:cxn modelId="{9BE69968-4BFE-4291-869E-02967C644AB5}" type="presParOf" srcId="{D40FA0AF-B9EB-4278-914F-356148167957}" destId="{3626404C-D5AC-42EC-9737-5F414774F01A}" srcOrd="1" destOrd="0" presId="urn:microsoft.com/office/officeart/2018/5/layout/IconCircleLabelList"/>
    <dgm:cxn modelId="{6540B307-87D1-4C30-BE1B-A84147D23D66}" type="presParOf" srcId="{D40FA0AF-B9EB-4278-914F-356148167957}" destId="{797156FC-A751-46D6-A28C-01CD2AA3852F}" srcOrd="2" destOrd="0" presId="urn:microsoft.com/office/officeart/2018/5/layout/IconCircleLabelList"/>
    <dgm:cxn modelId="{EC1BD0A3-FF03-43A1-B219-2FC4ED769FFF}" type="presParOf" srcId="{D40FA0AF-B9EB-4278-914F-356148167957}" destId="{F24E0921-7124-4F52-87CE-941D70D8A552}" srcOrd="3" destOrd="0" presId="urn:microsoft.com/office/officeart/2018/5/layout/IconCircleLabelList"/>
    <dgm:cxn modelId="{BBF1F4CF-54C4-4D7C-8CA5-D0147C144E90}" type="presParOf" srcId="{9BC701DA-1905-470E-A857-21A76215C81B}" destId="{8C4FEE3B-1030-46DE-AEB3-BE4D6AC8C5F0}" srcOrd="1" destOrd="0" presId="urn:microsoft.com/office/officeart/2018/5/layout/IconCircleLabelList"/>
    <dgm:cxn modelId="{DDEC3786-745C-4EE4-8FE6-8157098D7D71}" type="presParOf" srcId="{9BC701DA-1905-470E-A857-21A76215C81B}" destId="{D1CACBC8-6697-4023-9367-132B1907075F}" srcOrd="2" destOrd="0" presId="urn:microsoft.com/office/officeart/2018/5/layout/IconCircleLabelList"/>
    <dgm:cxn modelId="{F42D949C-5BEF-4CC1-86D6-454DE803E612}" type="presParOf" srcId="{D1CACBC8-6697-4023-9367-132B1907075F}" destId="{09431635-A5AF-4E37-AC7B-A5BBE3813677}" srcOrd="0" destOrd="0" presId="urn:microsoft.com/office/officeart/2018/5/layout/IconCircleLabelList"/>
    <dgm:cxn modelId="{37BC2B33-FC03-4E70-B4C1-58A070DE4A21}" type="presParOf" srcId="{D1CACBC8-6697-4023-9367-132B1907075F}" destId="{4CDD5AF3-2113-4DDB-B674-63C023DF22B4}" srcOrd="1" destOrd="0" presId="urn:microsoft.com/office/officeart/2018/5/layout/IconCircleLabelList"/>
    <dgm:cxn modelId="{25030BB5-37BE-476D-B580-500FE268155C}" type="presParOf" srcId="{D1CACBC8-6697-4023-9367-132B1907075F}" destId="{68BAD391-8572-4FAD-A907-9D8688F61D6F}" srcOrd="2" destOrd="0" presId="urn:microsoft.com/office/officeart/2018/5/layout/IconCircleLabelList"/>
    <dgm:cxn modelId="{B3D52FA5-E6BE-4303-844D-9C1A52C8A470}" type="presParOf" srcId="{D1CACBC8-6697-4023-9367-132B1907075F}" destId="{5F911215-62F6-4276-B545-6AC73B82FD95}" srcOrd="3" destOrd="0" presId="urn:microsoft.com/office/officeart/2018/5/layout/IconCircleLabelList"/>
    <dgm:cxn modelId="{C9F33612-B35B-4E17-9BC5-0B354B20C635}" type="presParOf" srcId="{9BC701DA-1905-470E-A857-21A76215C81B}" destId="{E7EDC5F8-7F3D-4B21-9007-8E688A05640A}" srcOrd="3" destOrd="0" presId="urn:microsoft.com/office/officeart/2018/5/layout/IconCircleLabelList"/>
    <dgm:cxn modelId="{4E956392-5B82-4C55-96AF-F54AB15303D1}" type="presParOf" srcId="{9BC701DA-1905-470E-A857-21A76215C81B}" destId="{9C6CBE1A-DAFB-4337-919A-1B12E12BCA7B}" srcOrd="4" destOrd="0" presId="urn:microsoft.com/office/officeart/2018/5/layout/IconCircleLabelList"/>
    <dgm:cxn modelId="{C50C4146-CF58-4C06-B536-2970FBA47B65}" type="presParOf" srcId="{9C6CBE1A-DAFB-4337-919A-1B12E12BCA7B}" destId="{C9FAE397-CEF8-48C1-8341-35FE6C425F53}" srcOrd="0" destOrd="0" presId="urn:microsoft.com/office/officeart/2018/5/layout/IconCircleLabelList"/>
    <dgm:cxn modelId="{1469CE6C-672D-4AEF-9A09-7ED30F493D90}" type="presParOf" srcId="{9C6CBE1A-DAFB-4337-919A-1B12E12BCA7B}" destId="{063EDE43-032D-49D2-A57D-796D2E34AC55}" srcOrd="1" destOrd="0" presId="urn:microsoft.com/office/officeart/2018/5/layout/IconCircleLabelList"/>
    <dgm:cxn modelId="{50DC0172-16DB-4F6C-9560-97B35DA0AF57}" type="presParOf" srcId="{9C6CBE1A-DAFB-4337-919A-1B12E12BCA7B}" destId="{FD5AC0CE-A8A9-4F5A-BF02-0267777A6830}" srcOrd="2" destOrd="0" presId="urn:microsoft.com/office/officeart/2018/5/layout/IconCircleLabelList"/>
    <dgm:cxn modelId="{5E4CD0CC-2FE3-4805-98DD-083928E02C10}" type="presParOf" srcId="{9C6CBE1A-DAFB-4337-919A-1B12E12BCA7B}" destId="{E0BD3800-F8F3-46EC-B865-D1806584D50B}" srcOrd="3" destOrd="0" presId="urn:microsoft.com/office/officeart/2018/5/layout/IconCircleLabelList"/>
    <dgm:cxn modelId="{B07C5F31-51C2-4FF4-B7CB-C6C821F2225F}" type="presParOf" srcId="{9BC701DA-1905-470E-A857-21A76215C81B}" destId="{F75D8E38-EDD1-4463-92F2-AB842EC9767B}" srcOrd="5" destOrd="0" presId="urn:microsoft.com/office/officeart/2018/5/layout/IconCircleLabelList"/>
    <dgm:cxn modelId="{6866C28B-8950-4B81-AA18-357186889186}" type="presParOf" srcId="{9BC701DA-1905-470E-A857-21A76215C81B}" destId="{B42FE2F8-7360-4FBE-A4B7-D6F8C2862F9C}" srcOrd="6" destOrd="0" presId="urn:microsoft.com/office/officeart/2018/5/layout/IconCircleLabelList"/>
    <dgm:cxn modelId="{E396BF93-361C-41AC-B766-F0B3DC30AF41}" type="presParOf" srcId="{B42FE2F8-7360-4FBE-A4B7-D6F8C2862F9C}" destId="{7F621B6A-686F-49A9-ABED-91E7EB5460EC}" srcOrd="0" destOrd="0" presId="urn:microsoft.com/office/officeart/2018/5/layout/IconCircleLabelList"/>
    <dgm:cxn modelId="{A89D1875-37F1-429C-AA9B-2446B3B612C0}" type="presParOf" srcId="{B42FE2F8-7360-4FBE-A4B7-D6F8C2862F9C}" destId="{4E6245AA-7230-4BC4-8280-8453F8C90A43}" srcOrd="1" destOrd="0" presId="urn:microsoft.com/office/officeart/2018/5/layout/IconCircleLabelList"/>
    <dgm:cxn modelId="{B6FBCC26-2799-42B6-BB59-87D5272C6E51}" type="presParOf" srcId="{B42FE2F8-7360-4FBE-A4B7-D6F8C2862F9C}" destId="{619D35E6-7CC2-4576-AB70-7277574D8474}" srcOrd="2" destOrd="0" presId="urn:microsoft.com/office/officeart/2018/5/layout/IconCircleLabelList"/>
    <dgm:cxn modelId="{14129670-A10C-409B-80F3-8EFBEF2A8C16}" type="presParOf" srcId="{B42FE2F8-7360-4FBE-A4B7-D6F8C2862F9C}" destId="{B3865C3F-EF34-4058-962E-BF84970B8E0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512183-C5D9-46DB-8E06-4AC125E820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7AEC3AF-D303-432B-8C80-3E7FF51511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Access database to store data for donors</a:t>
          </a:r>
        </a:p>
      </dgm:t>
    </dgm:pt>
    <dgm:pt modelId="{F9B6E2F9-8BC7-4A5B-8F5A-BEC96CBE8BE0}" type="parTrans" cxnId="{E71DF3F2-76B4-4874-9E7D-9CEE87644FA5}">
      <dgm:prSet/>
      <dgm:spPr/>
      <dgm:t>
        <a:bodyPr/>
        <a:lstStyle/>
        <a:p>
          <a:endParaRPr lang="en-US"/>
        </a:p>
      </dgm:t>
    </dgm:pt>
    <dgm:pt modelId="{F0ADB7F8-EDC8-4230-A433-8E083BAEB552}" type="sibTrans" cxnId="{E71DF3F2-76B4-4874-9E7D-9CEE87644FA5}">
      <dgm:prSet/>
      <dgm:spPr/>
      <dgm:t>
        <a:bodyPr/>
        <a:lstStyle/>
        <a:p>
          <a:endParaRPr lang="en-US"/>
        </a:p>
      </dgm:t>
    </dgm:pt>
    <dgm:pt modelId="{CB18206A-B8D1-4F58-AB07-EAEC2014D2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Access database to store data for donations</a:t>
          </a:r>
        </a:p>
      </dgm:t>
    </dgm:pt>
    <dgm:pt modelId="{3099FC52-184D-471D-8694-62D46604B258}" type="parTrans" cxnId="{FB279B2A-84C8-437D-BB44-2F4B67C02477}">
      <dgm:prSet/>
      <dgm:spPr/>
      <dgm:t>
        <a:bodyPr/>
        <a:lstStyle/>
        <a:p>
          <a:endParaRPr lang="en-US"/>
        </a:p>
      </dgm:t>
    </dgm:pt>
    <dgm:pt modelId="{EAF5A754-39AB-43FD-8D28-B9BA0AED6CCF}" type="sibTrans" cxnId="{FB279B2A-84C8-437D-BB44-2F4B67C02477}">
      <dgm:prSet/>
      <dgm:spPr/>
      <dgm:t>
        <a:bodyPr/>
        <a:lstStyle/>
        <a:p>
          <a:endParaRPr lang="en-US"/>
        </a:p>
      </dgm:t>
    </dgm:pt>
    <dgm:pt modelId="{1F6BF541-8234-4A8C-8D39-F198DD76C3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Search tab to display donor and donation value for a specific type of donation</a:t>
          </a:r>
        </a:p>
      </dgm:t>
    </dgm:pt>
    <dgm:pt modelId="{D189F5FF-99CA-471E-9FAE-DB1E1A2B6F62}" type="parTrans" cxnId="{3B55E734-7F60-41BF-A81B-082ED52279B3}">
      <dgm:prSet/>
      <dgm:spPr/>
      <dgm:t>
        <a:bodyPr/>
        <a:lstStyle/>
        <a:p>
          <a:endParaRPr lang="en-US"/>
        </a:p>
      </dgm:t>
    </dgm:pt>
    <dgm:pt modelId="{D2FEC380-9150-4EC0-9DAE-0F4E5F3FD084}" type="sibTrans" cxnId="{3B55E734-7F60-41BF-A81B-082ED52279B3}">
      <dgm:prSet/>
      <dgm:spPr/>
      <dgm:t>
        <a:bodyPr/>
        <a:lstStyle/>
        <a:p>
          <a:endParaRPr lang="en-US"/>
        </a:p>
      </dgm:t>
    </dgm:pt>
    <dgm:pt modelId="{A995CEE2-3445-46E3-AA7D-DF66B27A48A2}" type="pres">
      <dgm:prSet presAssocID="{44512183-C5D9-46DB-8E06-4AC125E820DD}" presName="root" presStyleCnt="0">
        <dgm:presLayoutVars>
          <dgm:dir/>
          <dgm:resizeHandles val="exact"/>
        </dgm:presLayoutVars>
      </dgm:prSet>
      <dgm:spPr/>
    </dgm:pt>
    <dgm:pt modelId="{4A0DC8CA-E130-40A5-840C-D4CF5A29A767}" type="pres">
      <dgm:prSet presAssocID="{E7AEC3AF-D303-432B-8C80-3E7FF51511EA}" presName="compNode" presStyleCnt="0"/>
      <dgm:spPr/>
    </dgm:pt>
    <dgm:pt modelId="{24AC398C-AE2C-4FA8-B204-1648AEB5EDCF}" type="pres">
      <dgm:prSet presAssocID="{E7AEC3AF-D303-432B-8C80-3E7FF51511EA}" presName="bgRect" presStyleLbl="bgShp" presStyleIdx="0" presStyleCnt="3"/>
      <dgm:spPr/>
    </dgm:pt>
    <dgm:pt modelId="{3BCCC7EC-E978-4172-B329-933AF4F7C0A9}" type="pres">
      <dgm:prSet presAssocID="{E7AEC3AF-D303-432B-8C80-3E7FF51511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7DC5D59-B308-48FF-96B4-425BFFB67381}" type="pres">
      <dgm:prSet presAssocID="{E7AEC3AF-D303-432B-8C80-3E7FF51511EA}" presName="spaceRect" presStyleCnt="0"/>
      <dgm:spPr/>
    </dgm:pt>
    <dgm:pt modelId="{78D91769-C188-430A-ACDB-445D17895746}" type="pres">
      <dgm:prSet presAssocID="{E7AEC3AF-D303-432B-8C80-3E7FF51511EA}" presName="parTx" presStyleLbl="revTx" presStyleIdx="0" presStyleCnt="3">
        <dgm:presLayoutVars>
          <dgm:chMax val="0"/>
          <dgm:chPref val="0"/>
        </dgm:presLayoutVars>
      </dgm:prSet>
      <dgm:spPr/>
    </dgm:pt>
    <dgm:pt modelId="{8176572F-4807-457C-A786-606B2916EA9C}" type="pres">
      <dgm:prSet presAssocID="{F0ADB7F8-EDC8-4230-A433-8E083BAEB552}" presName="sibTrans" presStyleCnt="0"/>
      <dgm:spPr/>
    </dgm:pt>
    <dgm:pt modelId="{E34E017E-3000-49FE-9A7B-2D665131421B}" type="pres">
      <dgm:prSet presAssocID="{CB18206A-B8D1-4F58-AB07-EAEC2014D28F}" presName="compNode" presStyleCnt="0"/>
      <dgm:spPr/>
    </dgm:pt>
    <dgm:pt modelId="{309A85C3-06A4-467A-BF17-43425C3A97F7}" type="pres">
      <dgm:prSet presAssocID="{CB18206A-B8D1-4F58-AB07-EAEC2014D28F}" presName="bgRect" presStyleLbl="bgShp" presStyleIdx="1" presStyleCnt="3"/>
      <dgm:spPr/>
    </dgm:pt>
    <dgm:pt modelId="{A372FA63-2E2B-4CC5-A76C-2020E9F8D5CB}" type="pres">
      <dgm:prSet presAssocID="{CB18206A-B8D1-4F58-AB07-EAEC2014D2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56F1B009-AB13-46FD-B6E0-77B033103C17}" type="pres">
      <dgm:prSet presAssocID="{CB18206A-B8D1-4F58-AB07-EAEC2014D28F}" presName="spaceRect" presStyleCnt="0"/>
      <dgm:spPr/>
    </dgm:pt>
    <dgm:pt modelId="{7B6B3611-5FF6-4372-9510-20C556854511}" type="pres">
      <dgm:prSet presAssocID="{CB18206A-B8D1-4F58-AB07-EAEC2014D28F}" presName="parTx" presStyleLbl="revTx" presStyleIdx="1" presStyleCnt="3">
        <dgm:presLayoutVars>
          <dgm:chMax val="0"/>
          <dgm:chPref val="0"/>
        </dgm:presLayoutVars>
      </dgm:prSet>
      <dgm:spPr/>
    </dgm:pt>
    <dgm:pt modelId="{F12F17B0-4F75-4831-A80A-3A3631D22899}" type="pres">
      <dgm:prSet presAssocID="{EAF5A754-39AB-43FD-8D28-B9BA0AED6CCF}" presName="sibTrans" presStyleCnt="0"/>
      <dgm:spPr/>
    </dgm:pt>
    <dgm:pt modelId="{BF91A4AF-F6DB-4672-A86B-23484EE30FCD}" type="pres">
      <dgm:prSet presAssocID="{1F6BF541-8234-4A8C-8D39-F198DD76C334}" presName="compNode" presStyleCnt="0"/>
      <dgm:spPr/>
    </dgm:pt>
    <dgm:pt modelId="{23D2601D-3909-4476-92C7-C9F13C6CB9E6}" type="pres">
      <dgm:prSet presAssocID="{1F6BF541-8234-4A8C-8D39-F198DD76C334}" presName="bgRect" presStyleLbl="bgShp" presStyleIdx="2" presStyleCnt="3"/>
      <dgm:spPr/>
    </dgm:pt>
    <dgm:pt modelId="{CAFDD851-8A1A-4624-814A-4D9C6066F463}" type="pres">
      <dgm:prSet presAssocID="{1F6BF541-8234-4A8C-8D39-F198DD76C3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11E351D-5E6B-4226-A012-1AF986B1ABE3}" type="pres">
      <dgm:prSet presAssocID="{1F6BF541-8234-4A8C-8D39-F198DD76C334}" presName="spaceRect" presStyleCnt="0"/>
      <dgm:spPr/>
    </dgm:pt>
    <dgm:pt modelId="{558FF4DE-12E8-4C6A-9335-DB95F7A2B852}" type="pres">
      <dgm:prSet presAssocID="{1F6BF541-8234-4A8C-8D39-F198DD76C33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EED025-A406-4334-B121-DCE8594FACE7}" type="presOf" srcId="{44512183-C5D9-46DB-8E06-4AC125E820DD}" destId="{A995CEE2-3445-46E3-AA7D-DF66B27A48A2}" srcOrd="0" destOrd="0" presId="urn:microsoft.com/office/officeart/2018/2/layout/IconVerticalSolidList"/>
    <dgm:cxn modelId="{FB279B2A-84C8-437D-BB44-2F4B67C02477}" srcId="{44512183-C5D9-46DB-8E06-4AC125E820DD}" destId="{CB18206A-B8D1-4F58-AB07-EAEC2014D28F}" srcOrd="1" destOrd="0" parTransId="{3099FC52-184D-471D-8694-62D46604B258}" sibTransId="{EAF5A754-39AB-43FD-8D28-B9BA0AED6CCF}"/>
    <dgm:cxn modelId="{3B55E734-7F60-41BF-A81B-082ED52279B3}" srcId="{44512183-C5D9-46DB-8E06-4AC125E820DD}" destId="{1F6BF541-8234-4A8C-8D39-F198DD76C334}" srcOrd="2" destOrd="0" parTransId="{D189F5FF-99CA-471E-9FAE-DB1E1A2B6F62}" sibTransId="{D2FEC380-9150-4EC0-9DAE-0F4E5F3FD084}"/>
    <dgm:cxn modelId="{EE789D86-A5C2-4A42-A1F9-D30A9545BBC1}" type="presOf" srcId="{E7AEC3AF-D303-432B-8C80-3E7FF51511EA}" destId="{78D91769-C188-430A-ACDB-445D17895746}" srcOrd="0" destOrd="0" presId="urn:microsoft.com/office/officeart/2018/2/layout/IconVerticalSolidList"/>
    <dgm:cxn modelId="{19A31893-5944-497B-8E7E-2AED6515A792}" type="presOf" srcId="{CB18206A-B8D1-4F58-AB07-EAEC2014D28F}" destId="{7B6B3611-5FF6-4372-9510-20C556854511}" srcOrd="0" destOrd="0" presId="urn:microsoft.com/office/officeart/2018/2/layout/IconVerticalSolidList"/>
    <dgm:cxn modelId="{992CA7E2-01DF-467D-BF04-F9C9BA2250ED}" type="presOf" srcId="{1F6BF541-8234-4A8C-8D39-F198DD76C334}" destId="{558FF4DE-12E8-4C6A-9335-DB95F7A2B852}" srcOrd="0" destOrd="0" presId="urn:microsoft.com/office/officeart/2018/2/layout/IconVerticalSolidList"/>
    <dgm:cxn modelId="{E71DF3F2-76B4-4874-9E7D-9CEE87644FA5}" srcId="{44512183-C5D9-46DB-8E06-4AC125E820DD}" destId="{E7AEC3AF-D303-432B-8C80-3E7FF51511EA}" srcOrd="0" destOrd="0" parTransId="{F9B6E2F9-8BC7-4A5B-8F5A-BEC96CBE8BE0}" sibTransId="{F0ADB7F8-EDC8-4230-A433-8E083BAEB552}"/>
    <dgm:cxn modelId="{8D2766FC-2BD5-4882-8377-227BD4992A8D}" type="presParOf" srcId="{A995CEE2-3445-46E3-AA7D-DF66B27A48A2}" destId="{4A0DC8CA-E130-40A5-840C-D4CF5A29A767}" srcOrd="0" destOrd="0" presId="urn:microsoft.com/office/officeart/2018/2/layout/IconVerticalSolidList"/>
    <dgm:cxn modelId="{DE5FBA6B-4E38-44D8-A607-5DEEDEB90E38}" type="presParOf" srcId="{4A0DC8CA-E130-40A5-840C-D4CF5A29A767}" destId="{24AC398C-AE2C-4FA8-B204-1648AEB5EDCF}" srcOrd="0" destOrd="0" presId="urn:microsoft.com/office/officeart/2018/2/layout/IconVerticalSolidList"/>
    <dgm:cxn modelId="{FA85DE72-E291-489B-BB16-7729FFABF5B4}" type="presParOf" srcId="{4A0DC8CA-E130-40A5-840C-D4CF5A29A767}" destId="{3BCCC7EC-E978-4172-B329-933AF4F7C0A9}" srcOrd="1" destOrd="0" presId="urn:microsoft.com/office/officeart/2018/2/layout/IconVerticalSolidList"/>
    <dgm:cxn modelId="{AC585014-396D-4702-BBEF-0662311A7426}" type="presParOf" srcId="{4A0DC8CA-E130-40A5-840C-D4CF5A29A767}" destId="{E7DC5D59-B308-48FF-96B4-425BFFB67381}" srcOrd="2" destOrd="0" presId="urn:microsoft.com/office/officeart/2018/2/layout/IconVerticalSolidList"/>
    <dgm:cxn modelId="{74C8A250-62C9-424D-813A-29CA34076F18}" type="presParOf" srcId="{4A0DC8CA-E130-40A5-840C-D4CF5A29A767}" destId="{78D91769-C188-430A-ACDB-445D17895746}" srcOrd="3" destOrd="0" presId="urn:microsoft.com/office/officeart/2018/2/layout/IconVerticalSolidList"/>
    <dgm:cxn modelId="{CD173DFF-040B-4007-A0B4-4683E3896246}" type="presParOf" srcId="{A995CEE2-3445-46E3-AA7D-DF66B27A48A2}" destId="{8176572F-4807-457C-A786-606B2916EA9C}" srcOrd="1" destOrd="0" presId="urn:microsoft.com/office/officeart/2018/2/layout/IconVerticalSolidList"/>
    <dgm:cxn modelId="{B3EC0D04-0A2D-48B1-A008-6461CC7D3FFA}" type="presParOf" srcId="{A995CEE2-3445-46E3-AA7D-DF66B27A48A2}" destId="{E34E017E-3000-49FE-9A7B-2D665131421B}" srcOrd="2" destOrd="0" presId="urn:microsoft.com/office/officeart/2018/2/layout/IconVerticalSolidList"/>
    <dgm:cxn modelId="{9BDA4116-90B3-4CEF-A3AF-4E47EDA92A28}" type="presParOf" srcId="{E34E017E-3000-49FE-9A7B-2D665131421B}" destId="{309A85C3-06A4-467A-BF17-43425C3A97F7}" srcOrd="0" destOrd="0" presId="urn:microsoft.com/office/officeart/2018/2/layout/IconVerticalSolidList"/>
    <dgm:cxn modelId="{254EE265-6F39-4445-BFE8-9385FBDAB460}" type="presParOf" srcId="{E34E017E-3000-49FE-9A7B-2D665131421B}" destId="{A372FA63-2E2B-4CC5-A76C-2020E9F8D5CB}" srcOrd="1" destOrd="0" presId="urn:microsoft.com/office/officeart/2018/2/layout/IconVerticalSolidList"/>
    <dgm:cxn modelId="{72A27402-659F-4817-83A7-D7043A68F90C}" type="presParOf" srcId="{E34E017E-3000-49FE-9A7B-2D665131421B}" destId="{56F1B009-AB13-46FD-B6E0-77B033103C17}" srcOrd="2" destOrd="0" presId="urn:microsoft.com/office/officeart/2018/2/layout/IconVerticalSolidList"/>
    <dgm:cxn modelId="{52C58548-0866-490E-9D55-7551EF52BCF9}" type="presParOf" srcId="{E34E017E-3000-49FE-9A7B-2D665131421B}" destId="{7B6B3611-5FF6-4372-9510-20C556854511}" srcOrd="3" destOrd="0" presId="urn:microsoft.com/office/officeart/2018/2/layout/IconVerticalSolidList"/>
    <dgm:cxn modelId="{284584EA-7578-4C0B-A452-B483A7EF766C}" type="presParOf" srcId="{A995CEE2-3445-46E3-AA7D-DF66B27A48A2}" destId="{F12F17B0-4F75-4831-A80A-3A3631D22899}" srcOrd="3" destOrd="0" presId="urn:microsoft.com/office/officeart/2018/2/layout/IconVerticalSolidList"/>
    <dgm:cxn modelId="{F03C3655-009A-4E54-BAFE-08EEC67683BA}" type="presParOf" srcId="{A995CEE2-3445-46E3-AA7D-DF66B27A48A2}" destId="{BF91A4AF-F6DB-4672-A86B-23484EE30FCD}" srcOrd="4" destOrd="0" presId="urn:microsoft.com/office/officeart/2018/2/layout/IconVerticalSolidList"/>
    <dgm:cxn modelId="{AC09B392-7DEE-425F-BF95-FF44B53F59C4}" type="presParOf" srcId="{BF91A4AF-F6DB-4672-A86B-23484EE30FCD}" destId="{23D2601D-3909-4476-92C7-C9F13C6CB9E6}" srcOrd="0" destOrd="0" presId="urn:microsoft.com/office/officeart/2018/2/layout/IconVerticalSolidList"/>
    <dgm:cxn modelId="{90BBFDC9-F949-483D-B726-1D2DE7E3056A}" type="presParOf" srcId="{BF91A4AF-F6DB-4672-A86B-23484EE30FCD}" destId="{CAFDD851-8A1A-4624-814A-4D9C6066F463}" srcOrd="1" destOrd="0" presId="urn:microsoft.com/office/officeart/2018/2/layout/IconVerticalSolidList"/>
    <dgm:cxn modelId="{F3A04D57-7AD3-42B9-A68D-CC6BA295010C}" type="presParOf" srcId="{BF91A4AF-F6DB-4672-A86B-23484EE30FCD}" destId="{711E351D-5E6B-4226-A012-1AF986B1ABE3}" srcOrd="2" destOrd="0" presId="urn:microsoft.com/office/officeart/2018/2/layout/IconVerticalSolidList"/>
    <dgm:cxn modelId="{E8DA9ACD-CC07-4F42-BEC2-47D8B8F25E24}" type="presParOf" srcId="{BF91A4AF-F6DB-4672-A86B-23484EE30FCD}" destId="{558FF4DE-12E8-4C6A-9335-DB95F7A2B8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C715A7-5181-4A1F-8654-6D22B6ED400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62365C8C-4FCD-4A1C-BB44-6F8A9E816A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Donation database column names were key words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Change my column names</a:t>
          </a:r>
        </a:p>
      </dgm:t>
    </dgm:pt>
    <dgm:pt modelId="{5C50B8F6-CFE9-4F30-BE4F-176120A22B34}" type="parTrans" cxnId="{93B75D62-F766-431B-AD84-74A6364ABD35}">
      <dgm:prSet/>
      <dgm:spPr/>
      <dgm:t>
        <a:bodyPr/>
        <a:lstStyle/>
        <a:p>
          <a:endParaRPr lang="en-US"/>
        </a:p>
      </dgm:t>
    </dgm:pt>
    <dgm:pt modelId="{8BA8FD5E-E8CC-4FA1-8655-22335680A8F7}" type="sibTrans" cxnId="{93B75D62-F766-431B-AD84-74A6364ABD3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688DB4-7A03-4D84-A593-3CAF8B4A33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database wasn’t saving the type and value of the donation due to the reset text function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Rearrange the code before the reset text</a:t>
          </a:r>
        </a:p>
      </dgm:t>
    </dgm:pt>
    <dgm:pt modelId="{1F837A46-806B-46CF-B80D-C338B38A08F8}" type="parTrans" cxnId="{149F7D16-CC3A-49C4-B269-298C29CAA3DC}">
      <dgm:prSet/>
      <dgm:spPr/>
      <dgm:t>
        <a:bodyPr/>
        <a:lstStyle/>
        <a:p>
          <a:endParaRPr lang="en-US"/>
        </a:p>
      </dgm:t>
    </dgm:pt>
    <dgm:pt modelId="{D57E16DB-E250-4377-A677-4157473DD133}" type="sibTrans" cxnId="{149F7D16-CC3A-49C4-B269-298C29CAA3DC}">
      <dgm:prSet/>
      <dgm:spPr/>
      <dgm:t>
        <a:bodyPr/>
        <a:lstStyle/>
        <a:p>
          <a:endParaRPr lang="en-US"/>
        </a:p>
      </dgm:t>
    </dgm:pt>
    <dgm:pt modelId="{5BEFDCB4-3CA2-4019-9520-FA51B66839BE}" type="pres">
      <dgm:prSet presAssocID="{E0C715A7-5181-4A1F-8654-6D22B6ED4009}" presName="root" presStyleCnt="0">
        <dgm:presLayoutVars>
          <dgm:dir/>
          <dgm:resizeHandles val="exact"/>
        </dgm:presLayoutVars>
      </dgm:prSet>
      <dgm:spPr/>
    </dgm:pt>
    <dgm:pt modelId="{0ADB8F32-C6BD-4121-8B9C-F0C02DD403A3}" type="pres">
      <dgm:prSet presAssocID="{E0C715A7-5181-4A1F-8654-6D22B6ED4009}" presName="container" presStyleCnt="0">
        <dgm:presLayoutVars>
          <dgm:dir/>
          <dgm:resizeHandles val="exact"/>
        </dgm:presLayoutVars>
      </dgm:prSet>
      <dgm:spPr/>
    </dgm:pt>
    <dgm:pt modelId="{67FA7E05-A7C7-4E2C-B0AC-B9D9FA32AB57}" type="pres">
      <dgm:prSet presAssocID="{62365C8C-4FCD-4A1C-BB44-6F8A9E816ACA}" presName="compNode" presStyleCnt="0"/>
      <dgm:spPr/>
    </dgm:pt>
    <dgm:pt modelId="{916D83BE-484B-4B06-9DFC-209227C7FB11}" type="pres">
      <dgm:prSet presAssocID="{62365C8C-4FCD-4A1C-BB44-6F8A9E816ACA}" presName="iconBgRect" presStyleLbl="bgShp" presStyleIdx="0" presStyleCnt="2"/>
      <dgm:spPr/>
    </dgm:pt>
    <dgm:pt modelId="{966DE565-D158-4F4B-8E7D-D1E5EE78A39E}" type="pres">
      <dgm:prSet presAssocID="{62365C8C-4FCD-4A1C-BB44-6F8A9E816AC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2344278-A46D-4725-8033-05D660749B00}" type="pres">
      <dgm:prSet presAssocID="{62365C8C-4FCD-4A1C-BB44-6F8A9E816ACA}" presName="spaceRect" presStyleCnt="0"/>
      <dgm:spPr/>
    </dgm:pt>
    <dgm:pt modelId="{11439691-4F79-401E-9DE6-ADF72CEE892B}" type="pres">
      <dgm:prSet presAssocID="{62365C8C-4FCD-4A1C-BB44-6F8A9E816ACA}" presName="textRect" presStyleLbl="revTx" presStyleIdx="0" presStyleCnt="2">
        <dgm:presLayoutVars>
          <dgm:chMax val="1"/>
          <dgm:chPref val="1"/>
        </dgm:presLayoutVars>
      </dgm:prSet>
      <dgm:spPr/>
    </dgm:pt>
    <dgm:pt modelId="{42497B11-12DE-40F3-8247-4CF805821BBF}" type="pres">
      <dgm:prSet presAssocID="{8BA8FD5E-E8CC-4FA1-8655-22335680A8F7}" presName="sibTrans" presStyleLbl="sibTrans2D1" presStyleIdx="0" presStyleCnt="0"/>
      <dgm:spPr/>
    </dgm:pt>
    <dgm:pt modelId="{8819FEE4-975F-4375-BFF7-ABA81DE2CB69}" type="pres">
      <dgm:prSet presAssocID="{CD688DB4-7A03-4D84-A593-3CAF8B4A33C4}" presName="compNode" presStyleCnt="0"/>
      <dgm:spPr/>
    </dgm:pt>
    <dgm:pt modelId="{3EBE46E7-6A68-4CE8-BA19-8AD1C3299CC8}" type="pres">
      <dgm:prSet presAssocID="{CD688DB4-7A03-4D84-A593-3CAF8B4A33C4}" presName="iconBgRect" presStyleLbl="bgShp" presStyleIdx="1" presStyleCnt="2"/>
      <dgm:spPr/>
    </dgm:pt>
    <dgm:pt modelId="{570AD80E-ABA2-49CE-A121-BDD770FCBFC1}" type="pres">
      <dgm:prSet presAssocID="{CD688DB4-7A03-4D84-A593-3CAF8B4A33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1B73CC9-2F54-4CD0-A1E3-0FE510BA14C5}" type="pres">
      <dgm:prSet presAssocID="{CD688DB4-7A03-4D84-A593-3CAF8B4A33C4}" presName="spaceRect" presStyleCnt="0"/>
      <dgm:spPr/>
    </dgm:pt>
    <dgm:pt modelId="{52751442-9AB2-4B2B-B3FA-61226913CEE7}" type="pres">
      <dgm:prSet presAssocID="{CD688DB4-7A03-4D84-A593-3CAF8B4A33C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18E240D-07E5-489A-B012-5293A4B7B21B}" type="presOf" srcId="{CD688DB4-7A03-4D84-A593-3CAF8B4A33C4}" destId="{52751442-9AB2-4B2B-B3FA-61226913CEE7}" srcOrd="0" destOrd="0" presId="urn:microsoft.com/office/officeart/2018/2/layout/IconCircleList"/>
    <dgm:cxn modelId="{52378A12-AF9E-4057-82D8-D3768D3E9727}" type="presOf" srcId="{8BA8FD5E-E8CC-4FA1-8655-22335680A8F7}" destId="{42497B11-12DE-40F3-8247-4CF805821BBF}" srcOrd="0" destOrd="0" presId="urn:microsoft.com/office/officeart/2018/2/layout/IconCircleList"/>
    <dgm:cxn modelId="{149F7D16-CC3A-49C4-B269-298C29CAA3DC}" srcId="{E0C715A7-5181-4A1F-8654-6D22B6ED4009}" destId="{CD688DB4-7A03-4D84-A593-3CAF8B4A33C4}" srcOrd="1" destOrd="0" parTransId="{1F837A46-806B-46CF-B80D-C338B38A08F8}" sibTransId="{D57E16DB-E250-4377-A677-4157473DD133}"/>
    <dgm:cxn modelId="{93B75D62-F766-431B-AD84-74A6364ABD35}" srcId="{E0C715A7-5181-4A1F-8654-6D22B6ED4009}" destId="{62365C8C-4FCD-4A1C-BB44-6F8A9E816ACA}" srcOrd="0" destOrd="0" parTransId="{5C50B8F6-CFE9-4F30-BE4F-176120A22B34}" sibTransId="{8BA8FD5E-E8CC-4FA1-8655-22335680A8F7}"/>
    <dgm:cxn modelId="{1358FBAC-D7F2-4C82-A04B-D406803E163A}" type="presOf" srcId="{62365C8C-4FCD-4A1C-BB44-6F8A9E816ACA}" destId="{11439691-4F79-401E-9DE6-ADF72CEE892B}" srcOrd="0" destOrd="0" presId="urn:microsoft.com/office/officeart/2018/2/layout/IconCircleList"/>
    <dgm:cxn modelId="{870E48C4-8B9C-48D4-9D68-32351696DED5}" type="presOf" srcId="{E0C715A7-5181-4A1F-8654-6D22B6ED4009}" destId="{5BEFDCB4-3CA2-4019-9520-FA51B66839BE}" srcOrd="0" destOrd="0" presId="urn:microsoft.com/office/officeart/2018/2/layout/IconCircleList"/>
    <dgm:cxn modelId="{2981E952-7D37-402B-93EA-CAA70A4C0D0A}" type="presParOf" srcId="{5BEFDCB4-3CA2-4019-9520-FA51B66839BE}" destId="{0ADB8F32-C6BD-4121-8B9C-F0C02DD403A3}" srcOrd="0" destOrd="0" presId="urn:microsoft.com/office/officeart/2018/2/layout/IconCircleList"/>
    <dgm:cxn modelId="{885B09BF-3D26-4560-91E5-D3079ABCB91A}" type="presParOf" srcId="{0ADB8F32-C6BD-4121-8B9C-F0C02DD403A3}" destId="{67FA7E05-A7C7-4E2C-B0AC-B9D9FA32AB57}" srcOrd="0" destOrd="0" presId="urn:microsoft.com/office/officeart/2018/2/layout/IconCircleList"/>
    <dgm:cxn modelId="{21D2E2E4-D7E5-41D8-84F8-0E181A1D2C63}" type="presParOf" srcId="{67FA7E05-A7C7-4E2C-B0AC-B9D9FA32AB57}" destId="{916D83BE-484B-4B06-9DFC-209227C7FB11}" srcOrd="0" destOrd="0" presId="urn:microsoft.com/office/officeart/2018/2/layout/IconCircleList"/>
    <dgm:cxn modelId="{11270809-2792-4B8B-9931-C24276B2DE13}" type="presParOf" srcId="{67FA7E05-A7C7-4E2C-B0AC-B9D9FA32AB57}" destId="{966DE565-D158-4F4B-8E7D-D1E5EE78A39E}" srcOrd="1" destOrd="0" presId="urn:microsoft.com/office/officeart/2018/2/layout/IconCircleList"/>
    <dgm:cxn modelId="{6D0B0848-5F8E-4AB9-84AC-BEFA877B4C00}" type="presParOf" srcId="{67FA7E05-A7C7-4E2C-B0AC-B9D9FA32AB57}" destId="{92344278-A46D-4725-8033-05D660749B00}" srcOrd="2" destOrd="0" presId="urn:microsoft.com/office/officeart/2018/2/layout/IconCircleList"/>
    <dgm:cxn modelId="{1FE44E4F-68D9-4940-A9C1-97EC168B20E5}" type="presParOf" srcId="{67FA7E05-A7C7-4E2C-B0AC-B9D9FA32AB57}" destId="{11439691-4F79-401E-9DE6-ADF72CEE892B}" srcOrd="3" destOrd="0" presId="urn:microsoft.com/office/officeart/2018/2/layout/IconCircleList"/>
    <dgm:cxn modelId="{BEE0ABCD-D191-4524-9F1B-97C34F5FF0E8}" type="presParOf" srcId="{0ADB8F32-C6BD-4121-8B9C-F0C02DD403A3}" destId="{42497B11-12DE-40F3-8247-4CF805821BBF}" srcOrd="1" destOrd="0" presId="urn:microsoft.com/office/officeart/2018/2/layout/IconCircleList"/>
    <dgm:cxn modelId="{C3E590C0-3345-4C7F-9125-1CB10333A331}" type="presParOf" srcId="{0ADB8F32-C6BD-4121-8B9C-F0C02DD403A3}" destId="{8819FEE4-975F-4375-BFF7-ABA81DE2CB69}" srcOrd="2" destOrd="0" presId="urn:microsoft.com/office/officeart/2018/2/layout/IconCircleList"/>
    <dgm:cxn modelId="{AB98ABAD-5B83-4B87-81CD-6972EBD6BF2C}" type="presParOf" srcId="{8819FEE4-975F-4375-BFF7-ABA81DE2CB69}" destId="{3EBE46E7-6A68-4CE8-BA19-8AD1C3299CC8}" srcOrd="0" destOrd="0" presId="urn:microsoft.com/office/officeart/2018/2/layout/IconCircleList"/>
    <dgm:cxn modelId="{CB19E88A-BF69-4C74-B837-8C0839ED9419}" type="presParOf" srcId="{8819FEE4-975F-4375-BFF7-ABA81DE2CB69}" destId="{570AD80E-ABA2-49CE-A121-BDD770FCBFC1}" srcOrd="1" destOrd="0" presId="urn:microsoft.com/office/officeart/2018/2/layout/IconCircleList"/>
    <dgm:cxn modelId="{681E191C-FA1D-4A5A-B0CA-3CE35445AABD}" type="presParOf" srcId="{8819FEE4-975F-4375-BFF7-ABA81DE2CB69}" destId="{41B73CC9-2F54-4CD0-A1E3-0FE510BA14C5}" srcOrd="2" destOrd="0" presId="urn:microsoft.com/office/officeart/2018/2/layout/IconCircleList"/>
    <dgm:cxn modelId="{69AC544D-DE5C-464F-AFD5-6CDCD6434DA9}" type="presParOf" srcId="{8819FEE4-975F-4375-BFF7-ABA81DE2CB69}" destId="{52751442-9AB2-4B2B-B3FA-61226913CEE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B25F9-1F23-4CF9-B174-C91C5D23758C}">
      <dsp:nvSpPr>
        <dsp:cNvPr id="0" name=""/>
        <dsp:cNvSpPr/>
      </dsp:nvSpPr>
      <dsp:spPr>
        <a:xfrm>
          <a:off x="0" y="1181"/>
          <a:ext cx="8770938" cy="503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0AD21-5EDE-4A8A-B232-03F43C82A65C}">
      <dsp:nvSpPr>
        <dsp:cNvPr id="0" name=""/>
        <dsp:cNvSpPr/>
      </dsp:nvSpPr>
      <dsp:spPr>
        <a:xfrm>
          <a:off x="152246" y="114422"/>
          <a:ext cx="276812" cy="276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5F9B4-609A-441E-AE22-C955E5853FE2}">
      <dsp:nvSpPr>
        <dsp:cNvPr id="0" name=""/>
        <dsp:cNvSpPr/>
      </dsp:nvSpPr>
      <dsp:spPr>
        <a:xfrm>
          <a:off x="581305" y="1181"/>
          <a:ext cx="8189632" cy="503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65" tIns="53265" rIns="53265" bIns="532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Project Description</a:t>
          </a:r>
        </a:p>
      </dsp:txBody>
      <dsp:txXfrm>
        <a:off x="581305" y="1181"/>
        <a:ext cx="8189632" cy="503294"/>
      </dsp:txXfrm>
    </dsp:sp>
    <dsp:sp modelId="{ADC3DE47-7CBB-46DF-B9EA-12504A7E444F}">
      <dsp:nvSpPr>
        <dsp:cNvPr id="0" name=""/>
        <dsp:cNvSpPr/>
      </dsp:nvSpPr>
      <dsp:spPr>
        <a:xfrm>
          <a:off x="0" y="630299"/>
          <a:ext cx="8770938" cy="503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01AC6-8AB8-4BC9-B1A5-CBE44996C69B}">
      <dsp:nvSpPr>
        <dsp:cNvPr id="0" name=""/>
        <dsp:cNvSpPr/>
      </dsp:nvSpPr>
      <dsp:spPr>
        <a:xfrm>
          <a:off x="152246" y="743541"/>
          <a:ext cx="276812" cy="276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02542-B8CB-4361-9C5D-0DBA07B9AB0F}">
      <dsp:nvSpPr>
        <dsp:cNvPr id="0" name=""/>
        <dsp:cNvSpPr/>
      </dsp:nvSpPr>
      <dsp:spPr>
        <a:xfrm>
          <a:off x="581305" y="630299"/>
          <a:ext cx="8189632" cy="503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65" tIns="53265" rIns="53265" bIns="532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 Stories</a:t>
          </a:r>
        </a:p>
      </dsp:txBody>
      <dsp:txXfrm>
        <a:off x="581305" y="630299"/>
        <a:ext cx="8189632" cy="503294"/>
      </dsp:txXfrm>
    </dsp:sp>
    <dsp:sp modelId="{BB72BF9F-2F22-4CB2-BD05-75A677FC8E58}">
      <dsp:nvSpPr>
        <dsp:cNvPr id="0" name=""/>
        <dsp:cNvSpPr/>
      </dsp:nvSpPr>
      <dsp:spPr>
        <a:xfrm>
          <a:off x="0" y="1259418"/>
          <a:ext cx="8770938" cy="5032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A91BD-E61D-49C4-A7C0-DCBAA3100AA8}">
      <dsp:nvSpPr>
        <dsp:cNvPr id="0" name=""/>
        <dsp:cNvSpPr/>
      </dsp:nvSpPr>
      <dsp:spPr>
        <a:xfrm>
          <a:off x="152246" y="1372659"/>
          <a:ext cx="276812" cy="276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2EDB4-EC40-48DB-9C35-09973AFE72C4}">
      <dsp:nvSpPr>
        <dsp:cNvPr id="0" name=""/>
        <dsp:cNvSpPr/>
      </dsp:nvSpPr>
      <dsp:spPr>
        <a:xfrm>
          <a:off x="581305" y="1259418"/>
          <a:ext cx="8189632" cy="503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65" tIns="53265" rIns="53265" bIns="532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Enhancements </a:t>
          </a:r>
        </a:p>
      </dsp:txBody>
      <dsp:txXfrm>
        <a:off x="581305" y="1259418"/>
        <a:ext cx="8189632" cy="503294"/>
      </dsp:txXfrm>
    </dsp:sp>
    <dsp:sp modelId="{30281A67-0C00-43D0-8D25-82AD4539EA50}">
      <dsp:nvSpPr>
        <dsp:cNvPr id="0" name=""/>
        <dsp:cNvSpPr/>
      </dsp:nvSpPr>
      <dsp:spPr>
        <a:xfrm>
          <a:off x="0" y="1888536"/>
          <a:ext cx="8770938" cy="5032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85E39-39A3-4ABD-B4AC-5DBF28140868}">
      <dsp:nvSpPr>
        <dsp:cNvPr id="0" name=""/>
        <dsp:cNvSpPr/>
      </dsp:nvSpPr>
      <dsp:spPr>
        <a:xfrm>
          <a:off x="152246" y="2001778"/>
          <a:ext cx="276812" cy="2768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E17A9-322D-4A9F-B8A3-BD1D2F165E73}">
      <dsp:nvSpPr>
        <dsp:cNvPr id="0" name=""/>
        <dsp:cNvSpPr/>
      </dsp:nvSpPr>
      <dsp:spPr>
        <a:xfrm>
          <a:off x="581305" y="1888536"/>
          <a:ext cx="8189632" cy="503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65" tIns="53265" rIns="53265" bIns="532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Problems &amp; Solutions</a:t>
          </a:r>
        </a:p>
      </dsp:txBody>
      <dsp:txXfrm>
        <a:off x="581305" y="1888536"/>
        <a:ext cx="8189632" cy="503294"/>
      </dsp:txXfrm>
    </dsp:sp>
    <dsp:sp modelId="{C3E9B162-AA12-42C0-9464-CADD9141EE0A}">
      <dsp:nvSpPr>
        <dsp:cNvPr id="0" name=""/>
        <dsp:cNvSpPr/>
      </dsp:nvSpPr>
      <dsp:spPr>
        <a:xfrm>
          <a:off x="0" y="2517655"/>
          <a:ext cx="8770938" cy="5032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1641D-73D1-4B50-A4FA-3BFBC62D11F5}">
      <dsp:nvSpPr>
        <dsp:cNvPr id="0" name=""/>
        <dsp:cNvSpPr/>
      </dsp:nvSpPr>
      <dsp:spPr>
        <a:xfrm>
          <a:off x="152246" y="2630896"/>
          <a:ext cx="276812" cy="2768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41110-1D2D-4126-ADD8-33D2F5D57047}">
      <dsp:nvSpPr>
        <dsp:cNvPr id="0" name=""/>
        <dsp:cNvSpPr/>
      </dsp:nvSpPr>
      <dsp:spPr>
        <a:xfrm>
          <a:off x="581305" y="2517655"/>
          <a:ext cx="8189632" cy="503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65" tIns="53265" rIns="53265" bIns="532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</a:t>
          </a:r>
        </a:p>
      </dsp:txBody>
      <dsp:txXfrm>
        <a:off x="581305" y="2517655"/>
        <a:ext cx="8189632" cy="503294"/>
      </dsp:txXfrm>
    </dsp:sp>
    <dsp:sp modelId="{98E95A5C-FA62-4566-BDE6-9ECC9102A337}">
      <dsp:nvSpPr>
        <dsp:cNvPr id="0" name=""/>
        <dsp:cNvSpPr/>
      </dsp:nvSpPr>
      <dsp:spPr>
        <a:xfrm>
          <a:off x="0" y="3146774"/>
          <a:ext cx="8770938" cy="503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C2644-FF65-4AE7-BB5C-8E9AB53E4BF0}">
      <dsp:nvSpPr>
        <dsp:cNvPr id="0" name=""/>
        <dsp:cNvSpPr/>
      </dsp:nvSpPr>
      <dsp:spPr>
        <a:xfrm>
          <a:off x="152246" y="3260015"/>
          <a:ext cx="276812" cy="2768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7756C-9D5F-4A28-8189-CE4A5D48F3B9}">
      <dsp:nvSpPr>
        <dsp:cNvPr id="0" name=""/>
        <dsp:cNvSpPr/>
      </dsp:nvSpPr>
      <dsp:spPr>
        <a:xfrm>
          <a:off x="581305" y="3146774"/>
          <a:ext cx="8189632" cy="503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65" tIns="53265" rIns="53265" bIns="532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Questions  </a:t>
          </a:r>
        </a:p>
      </dsp:txBody>
      <dsp:txXfrm>
        <a:off x="581305" y="3146774"/>
        <a:ext cx="8189632" cy="503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4BA42-C874-4CC2-B7ED-C41283E6C5BB}">
      <dsp:nvSpPr>
        <dsp:cNvPr id="0" name=""/>
        <dsp:cNvSpPr/>
      </dsp:nvSpPr>
      <dsp:spPr>
        <a:xfrm>
          <a:off x="663969" y="711874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6404C-D5AC-42EC-9737-5F414774F01A}">
      <dsp:nvSpPr>
        <dsp:cNvPr id="0" name=""/>
        <dsp:cNvSpPr/>
      </dsp:nvSpPr>
      <dsp:spPr>
        <a:xfrm>
          <a:off x="897969" y="94587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E0921-7124-4F52-87CE-941D70D8A552}">
      <dsp:nvSpPr>
        <dsp:cNvPr id="0" name=""/>
        <dsp:cNvSpPr/>
      </dsp:nvSpPr>
      <dsp:spPr>
        <a:xfrm>
          <a:off x="312969" y="215187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Grizzlies helping grizzlies is a charity drive to collect toys, clothing, monetary gifts and food items.</a:t>
          </a:r>
        </a:p>
      </dsp:txBody>
      <dsp:txXfrm>
        <a:off x="312969" y="2151875"/>
        <a:ext cx="1800000" cy="787500"/>
      </dsp:txXfrm>
    </dsp:sp>
    <dsp:sp modelId="{09431635-A5AF-4E37-AC7B-A5BBE3813677}">
      <dsp:nvSpPr>
        <dsp:cNvPr id="0" name=""/>
        <dsp:cNvSpPr/>
      </dsp:nvSpPr>
      <dsp:spPr>
        <a:xfrm>
          <a:off x="2778969" y="711874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DD5AF3-2113-4DDB-B674-63C023DF22B4}">
      <dsp:nvSpPr>
        <dsp:cNvPr id="0" name=""/>
        <dsp:cNvSpPr/>
      </dsp:nvSpPr>
      <dsp:spPr>
        <a:xfrm>
          <a:off x="3012969" y="94587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11215-62F6-4276-B545-6AC73B82FD95}">
      <dsp:nvSpPr>
        <dsp:cNvPr id="0" name=""/>
        <dsp:cNvSpPr/>
      </dsp:nvSpPr>
      <dsp:spPr>
        <a:xfrm>
          <a:off x="2427969" y="215187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Created a Windows Forms application in C# that manages donor and donation information. </a:t>
          </a:r>
        </a:p>
      </dsp:txBody>
      <dsp:txXfrm>
        <a:off x="2427969" y="2151875"/>
        <a:ext cx="1800000" cy="787500"/>
      </dsp:txXfrm>
    </dsp:sp>
    <dsp:sp modelId="{C9FAE397-CEF8-48C1-8341-35FE6C425F53}">
      <dsp:nvSpPr>
        <dsp:cNvPr id="0" name=""/>
        <dsp:cNvSpPr/>
      </dsp:nvSpPr>
      <dsp:spPr>
        <a:xfrm>
          <a:off x="4893968" y="711874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EDE43-032D-49D2-A57D-796D2E34AC55}">
      <dsp:nvSpPr>
        <dsp:cNvPr id="0" name=""/>
        <dsp:cNvSpPr/>
      </dsp:nvSpPr>
      <dsp:spPr>
        <a:xfrm>
          <a:off x="5127968" y="94587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D3800-F8F3-46EC-B865-D1806584D50B}">
      <dsp:nvSpPr>
        <dsp:cNvPr id="0" name=""/>
        <dsp:cNvSpPr/>
      </dsp:nvSpPr>
      <dsp:spPr>
        <a:xfrm>
          <a:off x="4542969" y="215187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application contains a data grid view to keep track of donor and donation info.</a:t>
          </a:r>
        </a:p>
      </dsp:txBody>
      <dsp:txXfrm>
        <a:off x="4542969" y="2151875"/>
        <a:ext cx="1800000" cy="787500"/>
      </dsp:txXfrm>
    </dsp:sp>
    <dsp:sp modelId="{7F621B6A-686F-49A9-ABED-91E7EB5460EC}">
      <dsp:nvSpPr>
        <dsp:cNvPr id="0" name=""/>
        <dsp:cNvSpPr/>
      </dsp:nvSpPr>
      <dsp:spPr>
        <a:xfrm>
          <a:off x="7008969" y="711874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245AA-7230-4BC4-8280-8453F8C90A43}">
      <dsp:nvSpPr>
        <dsp:cNvPr id="0" name=""/>
        <dsp:cNvSpPr/>
      </dsp:nvSpPr>
      <dsp:spPr>
        <a:xfrm>
          <a:off x="7242969" y="94587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65C3F-EF34-4058-962E-BF84970B8E0D}">
      <dsp:nvSpPr>
        <dsp:cNvPr id="0" name=""/>
        <dsp:cNvSpPr/>
      </dsp:nvSpPr>
      <dsp:spPr>
        <a:xfrm>
          <a:off x="6657968" y="215187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Access database to store information permanently </a:t>
          </a:r>
        </a:p>
      </dsp:txBody>
      <dsp:txXfrm>
        <a:off x="6657968" y="2151875"/>
        <a:ext cx="1800000" cy="78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C398C-AE2C-4FA8-B204-1648AEB5EDCF}">
      <dsp:nvSpPr>
        <dsp:cNvPr id="0" name=""/>
        <dsp:cNvSpPr/>
      </dsp:nvSpPr>
      <dsp:spPr>
        <a:xfrm>
          <a:off x="0" y="445"/>
          <a:ext cx="8770938" cy="10429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CC7EC-E978-4172-B329-933AF4F7C0A9}">
      <dsp:nvSpPr>
        <dsp:cNvPr id="0" name=""/>
        <dsp:cNvSpPr/>
      </dsp:nvSpPr>
      <dsp:spPr>
        <a:xfrm>
          <a:off x="315495" y="235111"/>
          <a:ext cx="573627" cy="573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91769-C188-430A-ACDB-445D17895746}">
      <dsp:nvSpPr>
        <dsp:cNvPr id="0" name=""/>
        <dsp:cNvSpPr/>
      </dsp:nvSpPr>
      <dsp:spPr>
        <a:xfrm>
          <a:off x="1204618" y="445"/>
          <a:ext cx="7566319" cy="1042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380" tIns="110380" rIns="110380" bIns="11038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Access database to store data for donors</a:t>
          </a:r>
        </a:p>
      </dsp:txBody>
      <dsp:txXfrm>
        <a:off x="1204618" y="445"/>
        <a:ext cx="7566319" cy="1042959"/>
      </dsp:txXfrm>
    </dsp:sp>
    <dsp:sp modelId="{309A85C3-06A4-467A-BF17-43425C3A97F7}">
      <dsp:nvSpPr>
        <dsp:cNvPr id="0" name=""/>
        <dsp:cNvSpPr/>
      </dsp:nvSpPr>
      <dsp:spPr>
        <a:xfrm>
          <a:off x="0" y="1304145"/>
          <a:ext cx="8770938" cy="10429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2FA63-2E2B-4CC5-A76C-2020E9F8D5CB}">
      <dsp:nvSpPr>
        <dsp:cNvPr id="0" name=""/>
        <dsp:cNvSpPr/>
      </dsp:nvSpPr>
      <dsp:spPr>
        <a:xfrm>
          <a:off x="315495" y="1538811"/>
          <a:ext cx="573627" cy="573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B3611-5FF6-4372-9510-20C556854511}">
      <dsp:nvSpPr>
        <dsp:cNvPr id="0" name=""/>
        <dsp:cNvSpPr/>
      </dsp:nvSpPr>
      <dsp:spPr>
        <a:xfrm>
          <a:off x="1204618" y="1304145"/>
          <a:ext cx="7566319" cy="1042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380" tIns="110380" rIns="110380" bIns="11038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Access database to store data for donations</a:t>
          </a:r>
        </a:p>
      </dsp:txBody>
      <dsp:txXfrm>
        <a:off x="1204618" y="1304145"/>
        <a:ext cx="7566319" cy="1042959"/>
      </dsp:txXfrm>
    </dsp:sp>
    <dsp:sp modelId="{23D2601D-3909-4476-92C7-C9F13C6CB9E6}">
      <dsp:nvSpPr>
        <dsp:cNvPr id="0" name=""/>
        <dsp:cNvSpPr/>
      </dsp:nvSpPr>
      <dsp:spPr>
        <a:xfrm>
          <a:off x="0" y="2607844"/>
          <a:ext cx="8770938" cy="10429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DD851-8A1A-4624-814A-4D9C6066F463}">
      <dsp:nvSpPr>
        <dsp:cNvPr id="0" name=""/>
        <dsp:cNvSpPr/>
      </dsp:nvSpPr>
      <dsp:spPr>
        <a:xfrm>
          <a:off x="315495" y="2842510"/>
          <a:ext cx="573627" cy="573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FF4DE-12E8-4C6A-9335-DB95F7A2B852}">
      <dsp:nvSpPr>
        <dsp:cNvPr id="0" name=""/>
        <dsp:cNvSpPr/>
      </dsp:nvSpPr>
      <dsp:spPr>
        <a:xfrm>
          <a:off x="1204618" y="2607844"/>
          <a:ext cx="7566319" cy="1042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380" tIns="110380" rIns="110380" bIns="11038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Search tab to display donor and donation value for a specific type of donation</a:t>
          </a:r>
        </a:p>
      </dsp:txBody>
      <dsp:txXfrm>
        <a:off x="1204618" y="2607844"/>
        <a:ext cx="7566319" cy="10429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D83BE-484B-4B06-9DFC-209227C7FB11}">
      <dsp:nvSpPr>
        <dsp:cNvPr id="0" name=""/>
        <dsp:cNvSpPr/>
      </dsp:nvSpPr>
      <dsp:spPr>
        <a:xfrm>
          <a:off x="135031" y="1262919"/>
          <a:ext cx="1125411" cy="1125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DE565-D158-4F4B-8E7D-D1E5EE78A39E}">
      <dsp:nvSpPr>
        <dsp:cNvPr id="0" name=""/>
        <dsp:cNvSpPr/>
      </dsp:nvSpPr>
      <dsp:spPr>
        <a:xfrm>
          <a:off x="371367" y="1499255"/>
          <a:ext cx="652738" cy="6527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39691-4F79-401E-9DE6-ADF72CEE892B}">
      <dsp:nvSpPr>
        <dsp:cNvPr id="0" name=""/>
        <dsp:cNvSpPr/>
      </dsp:nvSpPr>
      <dsp:spPr>
        <a:xfrm>
          <a:off x="1501602" y="1262919"/>
          <a:ext cx="2652755" cy="112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Donation database column names were key words </a:t>
          </a:r>
          <a:r>
            <a:rPr lang="en-US" sz="1400" kern="1200">
              <a:sym typeface="Wingdings" panose="05000000000000000000" pitchFamily="2" charset="2"/>
            </a:rPr>
            <a:t></a:t>
          </a:r>
          <a:r>
            <a:rPr lang="en-US" sz="1400" kern="1200"/>
            <a:t> Change my column names</a:t>
          </a:r>
        </a:p>
      </dsp:txBody>
      <dsp:txXfrm>
        <a:off x="1501602" y="1262919"/>
        <a:ext cx="2652755" cy="1125411"/>
      </dsp:txXfrm>
    </dsp:sp>
    <dsp:sp modelId="{3EBE46E7-6A68-4CE8-BA19-8AD1C3299CC8}">
      <dsp:nvSpPr>
        <dsp:cNvPr id="0" name=""/>
        <dsp:cNvSpPr/>
      </dsp:nvSpPr>
      <dsp:spPr>
        <a:xfrm>
          <a:off x="4616580" y="1262919"/>
          <a:ext cx="1125411" cy="1125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AD80E-ABA2-49CE-A121-BDD770FCBFC1}">
      <dsp:nvSpPr>
        <dsp:cNvPr id="0" name=""/>
        <dsp:cNvSpPr/>
      </dsp:nvSpPr>
      <dsp:spPr>
        <a:xfrm>
          <a:off x="4852916" y="1499255"/>
          <a:ext cx="652738" cy="6527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51442-9AB2-4B2B-B3FA-61226913CEE7}">
      <dsp:nvSpPr>
        <dsp:cNvPr id="0" name=""/>
        <dsp:cNvSpPr/>
      </dsp:nvSpPr>
      <dsp:spPr>
        <a:xfrm>
          <a:off x="5983151" y="1262919"/>
          <a:ext cx="2652755" cy="112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database wasn’t saving the type and value of the donation due to the reset text function </a:t>
          </a:r>
          <a:r>
            <a:rPr lang="en-US" sz="1400" kern="1200" dirty="0">
              <a:sym typeface="Wingdings" panose="05000000000000000000" pitchFamily="2" charset="2"/>
            </a:rPr>
            <a:t></a:t>
          </a:r>
          <a:r>
            <a:rPr lang="en-US" sz="1400" kern="1200" dirty="0"/>
            <a:t> Rearrange the code before the reset text</a:t>
          </a:r>
        </a:p>
      </dsp:txBody>
      <dsp:txXfrm>
        <a:off x="5983151" y="1262919"/>
        <a:ext cx="2652755" cy="1125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D2508B76-57BA-4FE6-9FA8-015DD140EA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239282D-D536-4F21-9211-E57C0B10C5D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021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8B76-57BA-4FE6-9FA8-015DD140EA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282D-D536-4F21-9211-E57C0B10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6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D2508B76-57BA-4FE6-9FA8-015DD140EA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6239282D-D536-4F21-9211-E57C0B10C5D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31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8B76-57BA-4FE6-9FA8-015DD140EA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282D-D536-4F21-9211-E57C0B10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9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2508B76-57BA-4FE6-9FA8-015DD140EA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239282D-D536-4F21-9211-E57C0B10C5D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244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8B76-57BA-4FE6-9FA8-015DD140EA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282D-D536-4F21-9211-E57C0B10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7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8B76-57BA-4FE6-9FA8-015DD140EA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282D-D536-4F21-9211-E57C0B10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3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8B76-57BA-4FE6-9FA8-015DD140EA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282D-D536-4F21-9211-E57C0B10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3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8B76-57BA-4FE6-9FA8-015DD140EA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282D-D536-4F21-9211-E57C0B10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434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D2508B76-57BA-4FE6-9FA8-015DD140EA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6239282D-D536-4F21-9211-E57C0B10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535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2508B76-57BA-4FE6-9FA8-015DD140EA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6239282D-D536-4F21-9211-E57C0B10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7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2508B76-57BA-4FE6-9FA8-015DD140EA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239282D-D536-4F21-9211-E57C0B10C5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74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C589-486D-4049-9449-78E44E0CE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Grizzlies Helping Grizzlies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17CEA-2AA3-4272-83A5-C1FF1BEAD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Asfarah Rahman</a:t>
            </a:r>
          </a:p>
        </p:txBody>
      </p:sp>
    </p:spTree>
    <p:extLst>
      <p:ext uri="{BB962C8B-B14F-4D97-AF65-F5344CB8AC3E}">
        <p14:creationId xmlns:p14="http://schemas.microsoft.com/office/powerpoint/2010/main" val="50025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3B2B4C67-B01C-4DBB-A712-50A633A9A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3D3B13AC-BFFD-4483-90B0-02F502EFF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24EF806-4B69-4A4C-AD05-C5A52CE9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FB1A33D8-914B-4B77-BF3B-3693A05D3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A84C102-01D3-4432-B2EF-1CF9EB1EF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44" name="Freeform 206">
              <a:extLst>
                <a:ext uri="{FF2B5EF4-FFF2-40B4-BE49-F238E27FC236}">
                  <a16:creationId xmlns:a16="http://schemas.microsoft.com/office/drawing/2014/main" id="{65C2A292-D0C0-48A6-A513-EC3225B4B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5" name="Freeform 211">
              <a:extLst>
                <a:ext uri="{FF2B5EF4-FFF2-40B4-BE49-F238E27FC236}">
                  <a16:creationId xmlns:a16="http://schemas.microsoft.com/office/drawing/2014/main" id="{BE6B502B-BDCF-43AF-B9CB-867BAF9B5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F89CB6F-C811-4E4C-91DC-0AAD47F5D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E0F68-041A-40C9-93C8-07FDB677E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4700" cy="68722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D3D6C070-4FCB-40E5-97A7-9DA5F0CEA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175" y="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>
            <a:noFill/>
          </a:ln>
        </p:spPr>
      </p:sp>
      <p:sp>
        <p:nvSpPr>
          <p:cNvPr id="52" name="Round Same Side Corner Rectangle 26">
            <a:extLst>
              <a:ext uri="{FF2B5EF4-FFF2-40B4-BE49-F238E27FC236}">
                <a16:creationId xmlns:a16="http://schemas.microsoft.com/office/drawing/2014/main" id="{5A53597B-F442-4434-88F5-A3C1D2F5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642756" y="-1209558"/>
            <a:ext cx="5911022" cy="9177992"/>
          </a:xfrm>
          <a:prstGeom prst="round2SameRect">
            <a:avLst>
              <a:gd name="adj1" fmla="val 4804"/>
              <a:gd name="adj2" fmla="val 0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A66C8-9ACB-4A54-A055-2C3016A1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596" y="1023867"/>
            <a:ext cx="3793678" cy="33496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3900" dirty="0">
                <a:solidFill>
                  <a:schemeClr val="bg2"/>
                </a:solidFill>
              </a:rPr>
              <a:t>QUESTIONS 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1F5723-1FE4-4FB2-90FD-4F9129CA9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60" y="4629095"/>
            <a:ext cx="6949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 Same Side Corner Rectangle 28">
            <a:extLst>
              <a:ext uri="{FF2B5EF4-FFF2-40B4-BE49-F238E27FC236}">
                <a16:creationId xmlns:a16="http://schemas.microsoft.com/office/drawing/2014/main" id="{A412163E-7383-4CA1-9E1D-710ABF9EE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11802" y="1062277"/>
            <a:ext cx="5516602" cy="4634319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A9454D7E-2523-4C9C-BAB4-B8FC3293A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5011" y="1712970"/>
            <a:ext cx="3347435" cy="3347435"/>
          </a:xfrm>
          <a:prstGeom prst="rect">
            <a:avLst/>
          </a:prstGeom>
        </p:spPr>
      </p:pic>
      <p:sp>
        <p:nvSpPr>
          <p:cNvPr id="58" name="Freeform 38">
            <a:extLst>
              <a:ext uri="{FF2B5EF4-FFF2-40B4-BE49-F238E27FC236}">
                <a16:creationId xmlns:a16="http://schemas.microsoft.com/office/drawing/2014/main" id="{E2D44890-423A-4F27-B7E3-3A9DF682E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5928" y="621136"/>
            <a:ext cx="8986072" cy="5516602"/>
          </a:xfrm>
          <a:custGeom>
            <a:avLst/>
            <a:gdLst>
              <a:gd name="connsiteX0" fmla="*/ 135819 w 8986072"/>
              <a:gd name="connsiteY0" fmla="*/ 0 h 5516602"/>
              <a:gd name="connsiteX1" fmla="*/ 8986072 w 8986072"/>
              <a:gd name="connsiteY1" fmla="*/ 0 h 5516602"/>
              <a:gd name="connsiteX2" fmla="*/ 8986072 w 8986072"/>
              <a:gd name="connsiteY2" fmla="*/ 5516602 h 5516602"/>
              <a:gd name="connsiteX3" fmla="*/ 135819 w 8986072"/>
              <a:gd name="connsiteY3" fmla="*/ 5516602 h 5516602"/>
              <a:gd name="connsiteX4" fmla="*/ 0 w 8986072"/>
              <a:gd name="connsiteY4" fmla="*/ 5380783 h 5516602"/>
              <a:gd name="connsiteX5" fmla="*/ 0 w 8986072"/>
              <a:gd name="connsiteY5" fmla="*/ 135819 h 5516602"/>
              <a:gd name="connsiteX6" fmla="*/ 135819 w 8986072"/>
              <a:gd name="connsiteY6" fmla="*/ 0 h 551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6072" h="5516602">
                <a:moveTo>
                  <a:pt x="135819" y="0"/>
                </a:moveTo>
                <a:lnTo>
                  <a:pt x="8986072" y="0"/>
                </a:lnTo>
                <a:lnTo>
                  <a:pt x="8986072" y="5516602"/>
                </a:lnTo>
                <a:lnTo>
                  <a:pt x="135819" y="5516602"/>
                </a:lnTo>
                <a:cubicBezTo>
                  <a:pt x="60808" y="5516602"/>
                  <a:pt x="0" y="5455794"/>
                  <a:pt x="0" y="5380783"/>
                </a:cubicBezTo>
                <a:lnTo>
                  <a:pt x="0" y="135819"/>
                </a:lnTo>
                <a:cubicBezTo>
                  <a:pt x="0" y="60808"/>
                  <a:pt x="60808" y="0"/>
                  <a:pt x="135819" y="0"/>
                </a:cubicBezTo>
                <a:close/>
              </a:path>
            </a:pathLst>
          </a:cu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7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E995-A9DE-4AF5-A7F5-3CCFBF25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35099A-AF10-4744-85D5-F9674097A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118038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15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D0AB-3AC8-4B79-BD89-0F9E6CC9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</p:spPr>
        <p:txBody>
          <a:bodyPr>
            <a:normAutofit/>
          </a:bodyPr>
          <a:lstStyle/>
          <a:p>
            <a:r>
              <a:rPr lang="en-US" dirty="0"/>
              <a:t>PROJECT 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FD6A34-4D6B-4BA3-91DD-44EAE481B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496580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17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BCBC-E126-4812-ABEA-64B3CC4A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</p:spPr>
        <p:txBody>
          <a:bodyPr/>
          <a:lstStyle/>
          <a:p>
            <a:r>
              <a:rPr lang="en-US"/>
              <a:t>USER STORIES: DONORS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01C8D-434C-4496-B5C8-41A073FDB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804" y="2438400"/>
            <a:ext cx="8097368" cy="40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7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BCBC-E126-4812-ABEA-64B3CC4A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STORIES: DONORS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3945C2-BBC5-48C6-AB41-2799DA984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249" y="2463297"/>
            <a:ext cx="8562022" cy="382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3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73C4-AEE1-4794-B185-05F298B1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STORIES: DONATIONS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3A89FA-6B98-48BD-AD0C-CF5145C2D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0" y="2334727"/>
            <a:ext cx="7051040" cy="452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2713-4F48-428C-8FBA-F2A438E9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</p:spPr>
        <p:txBody>
          <a:bodyPr>
            <a:normAutofit/>
          </a:bodyPr>
          <a:lstStyle/>
          <a:p>
            <a:r>
              <a:rPr lang="en-US" dirty="0"/>
              <a:t>ENHANCEMENTS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DF1053-8038-4D00-87EA-79413C5F3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693581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358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3FC4-181E-4829-BAC5-7C15971E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</p:spPr>
        <p:txBody>
          <a:bodyPr>
            <a:normAutofit/>
          </a:bodyPr>
          <a:lstStyle/>
          <a:p>
            <a:r>
              <a:rPr lang="en-US" dirty="0"/>
              <a:t>PROBLEMS &amp; SOLUTIONS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F517B2-E6DD-4385-87AD-F26625F686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48956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47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3B2B4C67-B01C-4DBB-A712-50A633A9A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3D3B13AC-BFFD-4483-90B0-02F502EFF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24EF806-4B69-4A4C-AD05-C5A52CE9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FB1A33D8-914B-4B77-BF3B-3693A05D3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A84C102-01D3-4432-B2EF-1CF9EB1EF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44" name="Freeform 206">
              <a:extLst>
                <a:ext uri="{FF2B5EF4-FFF2-40B4-BE49-F238E27FC236}">
                  <a16:creationId xmlns:a16="http://schemas.microsoft.com/office/drawing/2014/main" id="{65C2A292-D0C0-48A6-A513-EC3225B4B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5" name="Freeform 211">
              <a:extLst>
                <a:ext uri="{FF2B5EF4-FFF2-40B4-BE49-F238E27FC236}">
                  <a16:creationId xmlns:a16="http://schemas.microsoft.com/office/drawing/2014/main" id="{BE6B502B-BDCF-43AF-B9CB-867BAF9B5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F89CB6F-C811-4E4C-91DC-0AAD47F5D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E0F68-041A-40C9-93C8-07FDB677E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4700" cy="68722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D3D6C070-4FCB-40E5-97A7-9DA5F0CEA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175" y="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>
            <a:noFill/>
          </a:ln>
        </p:spPr>
      </p:sp>
      <p:sp>
        <p:nvSpPr>
          <p:cNvPr id="52" name="Round Same Side Corner Rectangle 26">
            <a:extLst>
              <a:ext uri="{FF2B5EF4-FFF2-40B4-BE49-F238E27FC236}">
                <a16:creationId xmlns:a16="http://schemas.microsoft.com/office/drawing/2014/main" id="{5A53597B-F442-4434-88F5-A3C1D2F5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642756" y="-1209558"/>
            <a:ext cx="5911022" cy="9177992"/>
          </a:xfrm>
          <a:prstGeom prst="round2SameRect">
            <a:avLst>
              <a:gd name="adj1" fmla="val 4804"/>
              <a:gd name="adj2" fmla="val 0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F081F-C700-45E4-9B38-70E896D5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596" y="1023867"/>
            <a:ext cx="3793678" cy="33496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3900">
                <a:solidFill>
                  <a:schemeClr val="bg2"/>
                </a:solidFill>
              </a:rPr>
              <a:t>DEMO  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1F5723-1FE4-4FB2-90FD-4F9129CA9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60" y="4629095"/>
            <a:ext cx="6949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 Same Side Corner Rectangle 28">
            <a:extLst>
              <a:ext uri="{FF2B5EF4-FFF2-40B4-BE49-F238E27FC236}">
                <a16:creationId xmlns:a16="http://schemas.microsoft.com/office/drawing/2014/main" id="{A412163E-7383-4CA1-9E1D-710ABF9EE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11802" y="1062277"/>
            <a:ext cx="5516602" cy="4634319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C1C5E493-0B32-4890-898D-AB7A95619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5011" y="1712970"/>
            <a:ext cx="3347435" cy="3347435"/>
          </a:xfrm>
          <a:prstGeom prst="rect">
            <a:avLst/>
          </a:prstGeom>
        </p:spPr>
      </p:pic>
      <p:sp>
        <p:nvSpPr>
          <p:cNvPr id="58" name="Freeform 38">
            <a:extLst>
              <a:ext uri="{FF2B5EF4-FFF2-40B4-BE49-F238E27FC236}">
                <a16:creationId xmlns:a16="http://schemas.microsoft.com/office/drawing/2014/main" id="{E2D44890-423A-4F27-B7E3-3A9DF682E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5928" y="621136"/>
            <a:ext cx="8986072" cy="5516602"/>
          </a:xfrm>
          <a:custGeom>
            <a:avLst/>
            <a:gdLst>
              <a:gd name="connsiteX0" fmla="*/ 135819 w 8986072"/>
              <a:gd name="connsiteY0" fmla="*/ 0 h 5516602"/>
              <a:gd name="connsiteX1" fmla="*/ 8986072 w 8986072"/>
              <a:gd name="connsiteY1" fmla="*/ 0 h 5516602"/>
              <a:gd name="connsiteX2" fmla="*/ 8986072 w 8986072"/>
              <a:gd name="connsiteY2" fmla="*/ 5516602 h 5516602"/>
              <a:gd name="connsiteX3" fmla="*/ 135819 w 8986072"/>
              <a:gd name="connsiteY3" fmla="*/ 5516602 h 5516602"/>
              <a:gd name="connsiteX4" fmla="*/ 0 w 8986072"/>
              <a:gd name="connsiteY4" fmla="*/ 5380783 h 5516602"/>
              <a:gd name="connsiteX5" fmla="*/ 0 w 8986072"/>
              <a:gd name="connsiteY5" fmla="*/ 135819 h 5516602"/>
              <a:gd name="connsiteX6" fmla="*/ 135819 w 8986072"/>
              <a:gd name="connsiteY6" fmla="*/ 0 h 551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6072" h="5516602">
                <a:moveTo>
                  <a:pt x="135819" y="0"/>
                </a:moveTo>
                <a:lnTo>
                  <a:pt x="8986072" y="0"/>
                </a:lnTo>
                <a:lnTo>
                  <a:pt x="8986072" y="5516602"/>
                </a:lnTo>
                <a:lnTo>
                  <a:pt x="135819" y="5516602"/>
                </a:lnTo>
                <a:cubicBezTo>
                  <a:pt x="60808" y="5516602"/>
                  <a:pt x="0" y="5455794"/>
                  <a:pt x="0" y="5380783"/>
                </a:cubicBezTo>
                <a:lnTo>
                  <a:pt x="0" y="135819"/>
                </a:lnTo>
                <a:cubicBezTo>
                  <a:pt x="0" y="60808"/>
                  <a:pt x="60808" y="0"/>
                  <a:pt x="135819" y="0"/>
                </a:cubicBezTo>
                <a:close/>
              </a:path>
            </a:pathLst>
          </a:cu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29624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158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Schoolbook</vt:lpstr>
      <vt:lpstr>Corbel</vt:lpstr>
      <vt:lpstr>Wingdings</vt:lpstr>
      <vt:lpstr>Feathered</vt:lpstr>
      <vt:lpstr>Grizzlies Helping Grizzlies </vt:lpstr>
      <vt:lpstr>Agenda</vt:lpstr>
      <vt:lpstr>PROJECT DESCRIPTION</vt:lpstr>
      <vt:lpstr>USER STORIES: DONORS</vt:lpstr>
      <vt:lpstr>USER STORIES: DONORS</vt:lpstr>
      <vt:lpstr>USER STORIES: DONATIONS</vt:lpstr>
      <vt:lpstr>ENHANCEMENTS </vt:lpstr>
      <vt:lpstr>PROBLEMS &amp; SOLUTIONS </vt:lpstr>
      <vt:lpstr>DEMO  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Grizzlies Helping Grizzlies </dc:title>
  <dc:creator>Asfarah Rahman</dc:creator>
  <cp:lastModifiedBy>Asfarah Rahman</cp:lastModifiedBy>
  <cp:revision>4</cp:revision>
  <dcterms:created xsi:type="dcterms:W3CDTF">2019-12-04T02:55:55Z</dcterms:created>
  <dcterms:modified xsi:type="dcterms:W3CDTF">2020-01-09T16:32:58Z</dcterms:modified>
</cp:coreProperties>
</file>