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  <p14:sldId id="264"/>
          </p14:sldIdLst>
        </p14:section>
        <p14:section name="Principles of Clean Coding" id="{4FEAD148-0483-4865-B4F3-57C236E15355}">
          <p14:sldIdLst>
            <p14:sldId id="259"/>
            <p14:sldId id="265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  <p14:section name="Twitter Accounts" id="{2DAF2351-903D-4215-97A3-319EBC60C315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6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8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496A-4EF9-4484-9DA7-4BC5D1D7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Helpful Twitter Users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27FD-F9D8-4AA3-8AAC-75ED22EC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hadleywickham</a:t>
            </a:r>
            <a:r>
              <a:rPr lang="en-CA" dirty="0"/>
              <a:t> – </a:t>
            </a:r>
            <a:r>
              <a:rPr lang="en-CA" dirty="0" err="1"/>
              <a:t>tidyverse</a:t>
            </a:r>
            <a:r>
              <a:rPr lang="en-CA" dirty="0"/>
              <a:t>/R generally</a:t>
            </a:r>
          </a:p>
          <a:p>
            <a:r>
              <a:rPr lang="en-CA" dirty="0"/>
              <a:t>@</a:t>
            </a:r>
            <a:r>
              <a:rPr lang="en-CA" dirty="0" err="1"/>
              <a:t>StackOverflowR</a:t>
            </a:r>
            <a:r>
              <a:rPr lang="en-CA" dirty="0"/>
              <a:t> – R FAQ general</a:t>
            </a:r>
          </a:p>
          <a:p>
            <a:r>
              <a:rPr lang="en-CA" dirty="0"/>
              <a:t>@R-bloggers – R techniques</a:t>
            </a:r>
          </a:p>
          <a:p>
            <a:r>
              <a:rPr lang="en-CA" dirty="0"/>
              <a:t>@</a:t>
            </a:r>
            <a:r>
              <a:rPr lang="en-CA" dirty="0" err="1"/>
              <a:t>LittleMissData</a:t>
            </a:r>
            <a:r>
              <a:rPr lang="en-CA" dirty="0"/>
              <a:t> – Data science and data visualization</a:t>
            </a:r>
          </a:p>
          <a:p>
            <a:r>
              <a:rPr lang="en-CA" dirty="0"/>
              <a:t>@</a:t>
            </a:r>
            <a:r>
              <a:rPr lang="en-CA" dirty="0" err="1"/>
              <a:t>thegoodphyte</a:t>
            </a:r>
            <a:r>
              <a:rPr lang="en-CA" dirty="0"/>
              <a:t> – Biostatistics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E0C2-3F9C-4839-BE0A-C3C0528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725C-3AAF-4EEE-A7AF-6D953D82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UNM Email: jstinziano@unm.edu</a:t>
            </a:r>
          </a:p>
          <a:p>
            <a:r>
              <a:rPr lang="en-CA" dirty="0"/>
              <a:t>Twitter: @</a:t>
            </a:r>
            <a:r>
              <a:rPr lang="en-CA" dirty="0" err="1"/>
              <a:t>JosephStinziano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Based on the S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 projects are a convenient tool to keep your code and data together in one place</a:t>
            </a:r>
          </a:p>
          <a:p>
            <a:endParaRPr lang="en-CA" dirty="0"/>
          </a:p>
          <a:p>
            <a:r>
              <a:rPr lang="en-CA" dirty="0"/>
              <a:t>Automatically sets the working directory, saving potential headaches</a:t>
            </a:r>
          </a:p>
          <a:p>
            <a:endParaRPr lang="en-CA" dirty="0"/>
          </a:p>
          <a:p>
            <a:r>
              <a:rPr lang="en-CA" dirty="0"/>
              <a:t>When you save &amp; close RStudio for the day, opening the .</a:t>
            </a:r>
            <a:r>
              <a:rPr lang="en-CA" dirty="0" err="1"/>
              <a:t>Rproj</a:t>
            </a:r>
            <a:r>
              <a:rPr lang="en-CA" dirty="0"/>
              <a:t> file will return you to the last code file you were working with</a:t>
            </a:r>
          </a:p>
          <a:p>
            <a:endParaRPr lang="en-CA" dirty="0"/>
          </a:p>
          <a:p>
            <a:r>
              <a:rPr lang="en-CA" dirty="0"/>
              <a:t>Live example of using .</a:t>
            </a:r>
            <a:r>
              <a:rPr lang="en-CA" dirty="0" err="1"/>
              <a:t>RProj</a:t>
            </a:r>
            <a:r>
              <a:rPr lang="en-CA" dirty="0"/>
              <a:t>, creating .</a:t>
            </a:r>
            <a:r>
              <a:rPr lang="en-CA" dirty="0" err="1"/>
              <a:t>RProj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FD9-ECA5-4BC3-84B4-1252437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64D8-500F-4CEE-A7EE-480DF4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formatting of text and code</a:t>
            </a:r>
          </a:p>
          <a:p>
            <a:endParaRPr lang="en-CA" dirty="0"/>
          </a:p>
          <a:p>
            <a:r>
              <a:rPr lang="en-CA" dirty="0"/>
              <a:t>Can separate code into chunks – useful for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Clean coding starts in the lab</a:t>
            </a:r>
          </a:p>
          <a:p>
            <a:pPr lvl="1"/>
            <a:r>
              <a:rPr lang="en-CA" dirty="0"/>
              <a:t>Coherent labeling and tracking of samples</a:t>
            </a:r>
          </a:p>
          <a:p>
            <a:pPr lvl="1"/>
            <a:r>
              <a:rPr lang="en-CA" dirty="0"/>
              <a:t>Consistent sample and file naming system</a:t>
            </a:r>
          </a:p>
          <a:p>
            <a:pPr lvl="1"/>
            <a:endParaRPr lang="en-CA" dirty="0"/>
          </a:p>
          <a:p>
            <a:r>
              <a:rPr lang="en-CA" dirty="0"/>
              <a:t>Makes your life a lot easier during data analysis</a:t>
            </a:r>
          </a:p>
          <a:p>
            <a:endParaRPr lang="en-CA" dirty="0"/>
          </a:p>
          <a:p>
            <a:r>
              <a:rPr lang="en-CA" dirty="0"/>
              <a:t>All about writing code assuming someone else will be trying to use it</a:t>
            </a:r>
          </a:p>
          <a:p>
            <a:pPr lvl="1"/>
            <a:r>
              <a:rPr lang="en-CA" dirty="0"/>
              <a:t>You in 3 months are essentially a different person!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b="1" dirty="0"/>
              <a:t>Consistency: </a:t>
            </a:r>
            <a:r>
              <a:rPr lang="en-CA" dirty="0"/>
              <a:t>standardize your variable and function names. Use the same names across R scripts. Ideally, use descriptive names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Modularity: </a:t>
            </a:r>
            <a:r>
              <a:rPr lang="en-CA" dirty="0"/>
              <a:t>whenever possible, reduce your code to the minimum functional unit. 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Exhaustive annotations:</a:t>
            </a:r>
            <a:r>
              <a:rPr lang="en-CA" dirty="0"/>
              <a:t> use frequent comments to describe what the code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Rogue or misplaced commas</a:t>
            </a:r>
          </a:p>
          <a:p>
            <a:endParaRPr lang="en-CA" dirty="0"/>
          </a:p>
          <a:p>
            <a:r>
              <a:rPr lang="en-CA" dirty="0"/>
              <a:t>Mis-formatted data</a:t>
            </a:r>
          </a:p>
          <a:p>
            <a:endParaRPr lang="en-CA" dirty="0"/>
          </a:p>
          <a:p>
            <a:r>
              <a:rPr lang="en-CA" dirty="0"/>
              <a:t>Unmatched brackets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error carefully! They *usually* direct you to the source of the problem</a:t>
            </a:r>
          </a:p>
          <a:p>
            <a:r>
              <a:rPr lang="en-CA" dirty="0"/>
              <a:t>If you can’t figure out the issue, try Google, Stack Exchange, Twitter</a:t>
            </a:r>
          </a:p>
          <a:p>
            <a:r>
              <a:rPr lang="en-CA" dirty="0"/>
              <a:t>If you can’t find an answer to your issue, post on Stack Exchange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D009C-C469-4E2A-ABDA-83F203E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64" y="4695521"/>
            <a:ext cx="6136295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cannot open file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light_responses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': No such file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directoryError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9999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 in file(file, "rt") : cannot open the connection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553324-4010-4D58-8A31-DF66208A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42" y="5598869"/>
            <a:ext cx="3440044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Error: unexpected numeric constant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03BDB9-B610-457C-ACFD-F836B581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3" y="5691202"/>
            <a:ext cx="3811941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 in def(8) : could not find function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454</TotalTime>
  <Words>586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Lucida Console</vt:lpstr>
      <vt:lpstr>Organic</vt:lpstr>
      <vt:lpstr>UNM R Workshops</vt:lpstr>
      <vt:lpstr>What is R?</vt:lpstr>
      <vt:lpstr>R Projects</vt:lpstr>
      <vt:lpstr>R Markdown</vt:lpstr>
      <vt:lpstr>Principles of Clean Coding</vt:lpstr>
      <vt:lpstr>Principles of Clean Coding</vt:lpstr>
      <vt:lpstr>Finding Help in R</vt:lpstr>
      <vt:lpstr>Common Mistakes</vt:lpstr>
      <vt:lpstr>Interpreting Errors</vt:lpstr>
      <vt:lpstr>Resources</vt:lpstr>
      <vt:lpstr>Helpful Twitter Users to Follow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12</cp:revision>
  <dcterms:created xsi:type="dcterms:W3CDTF">2020-02-06T23:59:37Z</dcterms:created>
  <dcterms:modified xsi:type="dcterms:W3CDTF">2020-03-04T19:28:49Z</dcterms:modified>
</cp:coreProperties>
</file>