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2" r:id="rId4"/>
    <p:sldId id="271" r:id="rId5"/>
    <p:sldId id="274" r:id="rId6"/>
    <p:sldId id="275" r:id="rId7"/>
    <p:sldId id="27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5903B0-56D7-49D8-B941-288D95AD0F5F}" type="datetimeFigureOut">
              <a:rPr lang="en-US" smtClean="0"/>
              <a:pPr/>
              <a:t>7/14/2016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95903B0-56D7-49D8-B941-288D95AD0F5F}" type="datetimeFigureOut">
              <a:rPr lang="en-US" smtClean="0"/>
              <a:pPr/>
              <a:t>7/14/2016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95903B0-56D7-49D8-B941-288D95AD0F5F}" type="datetimeFigureOut">
              <a:rPr lang="en-US" smtClean="0"/>
              <a:pPr/>
              <a:t>7/14/2016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95903B0-56D7-49D8-B941-288D95AD0F5F}" type="datetimeFigureOut">
              <a:rPr lang="en-US" smtClean="0"/>
              <a:pPr/>
              <a:t>7/14/2016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903B0-56D7-49D8-B941-288D95AD0F5F}" type="datetimeFigureOut">
              <a:rPr lang="en-US" smtClean="0"/>
              <a:pPr/>
              <a:t>7/14/2016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903B0-56D7-49D8-B941-288D95AD0F5F}" type="datetimeFigureOut">
              <a:rPr lang="en-US" smtClean="0"/>
              <a:pPr/>
              <a:t>7/14/2016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903B0-56D7-49D8-B941-288D95AD0F5F}" type="datetimeFigureOut">
              <a:rPr lang="en-US" smtClean="0"/>
              <a:pPr/>
              <a:t>7/14/2016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903B0-56D7-49D8-B941-288D95AD0F5F}" type="datetimeFigureOut">
              <a:rPr lang="en-US" smtClean="0"/>
              <a:pPr/>
              <a:t>7/14/2016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FA8DF-905C-4E6D-B1BA-DC67A178865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sfcarter/dinner_choi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Developers Guide</a:t>
            </a:r>
            <a:endParaRPr lang="en-GB" dirty="0"/>
          </a:p>
        </p:txBody>
      </p:sp>
      <p:sp>
        <p:nvSpPr>
          <p:cNvPr id="3" name="Subtitle 2"/>
          <p:cNvSpPr>
            <a:spLocks noGrp="1"/>
          </p:cNvSpPr>
          <p:nvPr>
            <p:ph type="subTitle" idx="1"/>
          </p:nvPr>
        </p:nvSpPr>
        <p:spPr/>
        <p:txBody>
          <a:bodyPr/>
          <a:lstStyle/>
          <a:p>
            <a:pPr algn="l"/>
            <a:r>
              <a:rPr lang="en-GB" dirty="0" smtClean="0"/>
              <a:t>What, when, how?</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 Dinner choices</a:t>
            </a:r>
            <a:endParaRPr lang="en-GB" dirty="0"/>
          </a:p>
        </p:txBody>
      </p:sp>
      <p:sp>
        <p:nvSpPr>
          <p:cNvPr id="3" name="Content Placeholder 2"/>
          <p:cNvSpPr>
            <a:spLocks noGrp="1"/>
          </p:cNvSpPr>
          <p:nvPr>
            <p:ph idx="1"/>
          </p:nvPr>
        </p:nvSpPr>
        <p:spPr>
          <a:xfrm>
            <a:off x="457200" y="1600201"/>
            <a:ext cx="8229600" cy="3543311"/>
          </a:xfrm>
        </p:spPr>
        <p:txBody>
          <a:bodyPr>
            <a:normAutofit fontScale="70000" lnSpcReduction="20000"/>
          </a:bodyPr>
          <a:lstStyle/>
          <a:p>
            <a:r>
              <a:rPr lang="en-GB" dirty="0" smtClean="0"/>
              <a:t>Dinner choices was created in January 2016 by Andrew Carter an Embedded Software Engineer. He had no formal training in Excel VBA projects, thus the coding works but may not be optimal</a:t>
            </a:r>
            <a:r>
              <a:rPr lang="en-GB" dirty="0" smtClean="0"/>
              <a:t>.</a:t>
            </a:r>
            <a:endParaRPr lang="en-GB" dirty="0" smtClean="0"/>
          </a:p>
          <a:p>
            <a:endParaRPr lang="en-GB" dirty="0" smtClean="0"/>
          </a:p>
          <a:p>
            <a:r>
              <a:rPr lang="en-GB" dirty="0" smtClean="0"/>
              <a:t>Dinner </a:t>
            </a:r>
            <a:r>
              <a:rPr lang="en-GB" dirty="0" smtClean="0"/>
              <a:t>choice is stored in the following </a:t>
            </a:r>
            <a:r>
              <a:rPr lang="en-GB" dirty="0" err="1" smtClean="0"/>
              <a:t>github</a:t>
            </a:r>
            <a:r>
              <a:rPr lang="en-GB" dirty="0" smtClean="0"/>
              <a:t> repository:</a:t>
            </a:r>
          </a:p>
          <a:p>
            <a:pPr lvl="1">
              <a:buNone/>
            </a:pPr>
            <a:r>
              <a:rPr lang="en-GB" dirty="0" smtClean="0">
                <a:hlinkClick r:id="rId2"/>
              </a:rPr>
              <a:t>https</a:t>
            </a:r>
            <a:r>
              <a:rPr lang="en-GB" dirty="0" smtClean="0">
                <a:hlinkClick r:id="rId2"/>
              </a:rPr>
              <a:t>://</a:t>
            </a:r>
            <a:r>
              <a:rPr lang="en-GB" dirty="0" smtClean="0">
                <a:hlinkClick r:id="rId2"/>
              </a:rPr>
              <a:t>github.com/asfcarter/dinner_choices</a:t>
            </a:r>
            <a:endParaRPr lang="en-GB" dirty="0" smtClean="0"/>
          </a:p>
          <a:p>
            <a:endParaRPr lang="en-GB" dirty="0" smtClean="0"/>
          </a:p>
          <a:p>
            <a:r>
              <a:rPr lang="en-GB" dirty="0" smtClean="0"/>
              <a:t>Although there’s some tricky functionality in the VBA code (I.e. manipulation of files etc) which took many hours to implement, the code size is comparatively small and is thought that anyone with a moderate knowledge of coding could easily understand.</a:t>
            </a:r>
            <a:endParaRPr lang="en-GB" dirty="0" smtClean="0"/>
          </a:p>
          <a:p>
            <a:pPr>
              <a:buNone/>
            </a:pPr>
            <a:endParaRPr lang="en-GB" dirty="0" smtClean="0"/>
          </a:p>
          <a:p>
            <a:pPr>
              <a:buNone/>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Excel?</a:t>
            </a:r>
            <a:endParaRPr lang="en-GB" dirty="0"/>
          </a:p>
        </p:txBody>
      </p:sp>
      <p:sp>
        <p:nvSpPr>
          <p:cNvPr id="3" name="Content Placeholder 2"/>
          <p:cNvSpPr>
            <a:spLocks noGrp="1"/>
          </p:cNvSpPr>
          <p:nvPr>
            <p:ph idx="1"/>
          </p:nvPr>
        </p:nvSpPr>
        <p:spPr>
          <a:xfrm>
            <a:off x="457200" y="1600201"/>
            <a:ext cx="8229600" cy="3900502"/>
          </a:xfrm>
        </p:spPr>
        <p:txBody>
          <a:bodyPr>
            <a:normAutofit fontScale="85000" lnSpcReduction="20000"/>
          </a:bodyPr>
          <a:lstStyle/>
          <a:p>
            <a:r>
              <a:rPr lang="en-GB" dirty="0" smtClean="0"/>
              <a:t>A few options were thought of when creating dinner choices, I.e. a web based design, creating a custom program.</a:t>
            </a:r>
          </a:p>
          <a:p>
            <a:pPr>
              <a:buNone/>
            </a:pPr>
            <a:endParaRPr lang="en-GB" dirty="0" smtClean="0"/>
          </a:p>
          <a:p>
            <a:r>
              <a:rPr lang="en-GB" dirty="0" smtClean="0"/>
              <a:t>Excel was chosen because: </a:t>
            </a:r>
          </a:p>
          <a:p>
            <a:pPr lvl="1"/>
            <a:r>
              <a:rPr lang="en-GB" dirty="0" smtClean="0"/>
              <a:t>Excel was available to all the teachers.</a:t>
            </a:r>
          </a:p>
          <a:p>
            <a:pPr lvl="1"/>
            <a:r>
              <a:rPr lang="en-GB" dirty="0" smtClean="0"/>
              <a:t>It didn’t need to be run on a server.</a:t>
            </a:r>
          </a:p>
          <a:p>
            <a:pPr lvl="1"/>
            <a:r>
              <a:rPr lang="en-GB" dirty="0" smtClean="0"/>
              <a:t>Excel is simple to use.</a:t>
            </a:r>
          </a:p>
          <a:p>
            <a:pPr lvl="1"/>
            <a:r>
              <a:rPr lang="en-GB" dirty="0" smtClean="0"/>
              <a:t>Excel can be modified off site without a high deployment tariff.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architecture (1)</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There are two virtually mutually exclusive roles:</a:t>
            </a:r>
          </a:p>
          <a:p>
            <a:pPr lvl="1"/>
            <a:r>
              <a:rPr lang="en-GB" dirty="0" smtClean="0"/>
              <a:t>Administrator</a:t>
            </a:r>
          </a:p>
          <a:p>
            <a:pPr lvl="1"/>
            <a:r>
              <a:rPr lang="en-GB" dirty="0" smtClean="0"/>
              <a:t>Teacher</a:t>
            </a:r>
            <a:endParaRPr lang="en-GB" dirty="0"/>
          </a:p>
          <a:p>
            <a:endParaRPr lang="en-GB" dirty="0" smtClean="0"/>
          </a:p>
          <a:p>
            <a:r>
              <a:rPr lang="en-GB" dirty="0" smtClean="0"/>
              <a:t>The Administrator  </a:t>
            </a:r>
          </a:p>
          <a:p>
            <a:pPr lvl="1"/>
            <a:r>
              <a:rPr lang="en-GB" dirty="0" smtClean="0"/>
              <a:t>Should only need to view the admin directory (creating the class dinner choices for the teachers).</a:t>
            </a:r>
          </a:p>
          <a:p>
            <a:pPr lvl="1"/>
            <a:r>
              <a:rPr lang="en-GB" dirty="0" smtClean="0"/>
              <a:t>Carries out all changes to the classes.</a:t>
            </a:r>
          </a:p>
          <a:p>
            <a:pPr lvl="1"/>
            <a:r>
              <a:rPr lang="en-GB" dirty="0" smtClean="0"/>
              <a:t>Creates the daily class dinner choices.</a:t>
            </a:r>
          </a:p>
          <a:p>
            <a:endParaRPr lang="en-GB" dirty="0" smtClean="0"/>
          </a:p>
          <a:p>
            <a:r>
              <a:rPr lang="en-GB" dirty="0" smtClean="0"/>
              <a:t>The Teacher</a:t>
            </a:r>
          </a:p>
          <a:p>
            <a:pPr lvl="1"/>
            <a:r>
              <a:rPr lang="en-GB" dirty="0" smtClean="0"/>
              <a:t>Has a minimal role.</a:t>
            </a:r>
          </a:p>
          <a:p>
            <a:pPr lvl="1"/>
            <a:r>
              <a:rPr lang="en-GB" dirty="0" smtClean="0"/>
              <a:t>Simply gets their class to fill out the respective dinner choice list.</a:t>
            </a:r>
          </a:p>
          <a:p>
            <a:pPr lvl="1"/>
            <a:r>
              <a:rPr lang="en-GB" dirty="0" smtClean="0"/>
              <a:t>Therefore should only view the classes directory (should not interfere with the admin view, unless helping the administrator)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architecture (2)</a:t>
            </a:r>
            <a:endParaRPr lang="en-GB" dirty="0"/>
          </a:p>
        </p:txBody>
      </p:sp>
      <p:sp>
        <p:nvSpPr>
          <p:cNvPr id="3" name="Content Placeholder 2"/>
          <p:cNvSpPr>
            <a:spLocks noGrp="1"/>
          </p:cNvSpPr>
          <p:nvPr>
            <p:ph idx="1"/>
          </p:nvPr>
        </p:nvSpPr>
        <p:spPr>
          <a:xfrm>
            <a:off x="457200" y="1600201"/>
            <a:ext cx="8229600" cy="3686188"/>
          </a:xfrm>
        </p:spPr>
        <p:txBody>
          <a:bodyPr>
            <a:normAutofit fontScale="70000" lnSpcReduction="20000"/>
          </a:bodyPr>
          <a:lstStyle/>
          <a:p>
            <a:r>
              <a:rPr lang="en-GB" dirty="0" smtClean="0"/>
              <a:t>Class lists are created (can be altered at any time but changes are only needed in the unlikely event of a pupil modification).</a:t>
            </a:r>
          </a:p>
          <a:p>
            <a:endParaRPr lang="en-GB" dirty="0" smtClean="0"/>
          </a:p>
          <a:p>
            <a:r>
              <a:rPr lang="en-GB" dirty="0" smtClean="0"/>
              <a:t>On a daily basis before 9am the administrator sets and sends out the daily dinner choices to all the classes.</a:t>
            </a:r>
          </a:p>
          <a:p>
            <a:endParaRPr lang="en-GB" dirty="0" smtClean="0"/>
          </a:p>
          <a:p>
            <a:r>
              <a:rPr lang="en-GB" dirty="0" smtClean="0"/>
              <a:t>Before 9:30 all classes fill out their dinner choices.</a:t>
            </a:r>
          </a:p>
          <a:p>
            <a:endParaRPr lang="en-GB" dirty="0" smtClean="0"/>
          </a:p>
          <a:p>
            <a:r>
              <a:rPr lang="en-GB" dirty="0" smtClean="0"/>
              <a:t>At 10, the administrator confirms all of the choices have been made and reports the totals to the canteen.</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folders (top level)</a:t>
            </a:r>
            <a:endParaRPr lang="en-GB" dirty="0"/>
          </a:p>
        </p:txBody>
      </p:sp>
      <p:sp>
        <p:nvSpPr>
          <p:cNvPr id="3" name="Content Placeholder 2"/>
          <p:cNvSpPr>
            <a:spLocks noGrp="1"/>
          </p:cNvSpPr>
          <p:nvPr>
            <p:ph idx="1"/>
          </p:nvPr>
        </p:nvSpPr>
        <p:spPr/>
        <p:txBody>
          <a:bodyPr>
            <a:normAutofit fontScale="92500"/>
          </a:bodyPr>
          <a:lstStyle/>
          <a:p>
            <a:r>
              <a:rPr lang="en-GB" dirty="0" smtClean="0"/>
              <a:t>Admin</a:t>
            </a:r>
          </a:p>
          <a:p>
            <a:pPr lvl="1"/>
            <a:r>
              <a:rPr lang="en-GB" dirty="0" smtClean="0"/>
              <a:t>This folder should only be used by the administrator (see the admin folder section for more details)</a:t>
            </a:r>
          </a:p>
          <a:p>
            <a:r>
              <a:rPr lang="en-GB" dirty="0" smtClean="0"/>
              <a:t>Classes</a:t>
            </a:r>
          </a:p>
          <a:p>
            <a:pPr lvl="1"/>
            <a:r>
              <a:rPr lang="en-GB" dirty="0" smtClean="0"/>
              <a:t>This folder should only be used by teachers. It should only be populated when the administrator has sent the dinner choices and before the teachers have completed their daily choices.</a:t>
            </a:r>
          </a:p>
          <a:p>
            <a:pPr lvl="1"/>
            <a:r>
              <a:rPr lang="en-GB" dirty="0" smtClean="0"/>
              <a:t>This folder should be empty after all the choices have been made.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admin folders</a:t>
            </a:r>
            <a:endParaRPr lang="en-GB" dirty="0"/>
          </a:p>
        </p:txBody>
      </p:sp>
      <p:sp>
        <p:nvSpPr>
          <p:cNvPr id="3" name="Content Placeholder 2"/>
          <p:cNvSpPr>
            <a:spLocks noGrp="1"/>
          </p:cNvSpPr>
          <p:nvPr>
            <p:ph idx="1"/>
          </p:nvPr>
        </p:nvSpPr>
        <p:spPr/>
        <p:txBody>
          <a:bodyPr>
            <a:normAutofit fontScale="47500" lnSpcReduction="20000"/>
          </a:bodyPr>
          <a:lstStyle/>
          <a:p>
            <a:pPr>
              <a:buNone/>
            </a:pPr>
            <a:r>
              <a:rPr lang="en-GB" dirty="0" smtClean="0"/>
              <a:t>Admin.xlsx </a:t>
            </a:r>
          </a:p>
          <a:p>
            <a:pPr>
              <a:buNone/>
            </a:pPr>
            <a:r>
              <a:rPr lang="en-GB" dirty="0" smtClean="0"/>
              <a:t>	- The current administrator sheet. Used to set the dinner choices and classes to which the dinner choices are sent. Gives the status of all the classes and the dinner choice totals.</a:t>
            </a:r>
          </a:p>
          <a:p>
            <a:pPr>
              <a:buNone/>
            </a:pPr>
            <a:endParaRPr lang="en-GB" dirty="0" smtClean="0"/>
          </a:p>
          <a:p>
            <a:r>
              <a:rPr lang="en-GB" dirty="0" smtClean="0"/>
              <a:t>Original folder</a:t>
            </a:r>
          </a:p>
          <a:p>
            <a:pPr lvl="1"/>
            <a:r>
              <a:rPr lang="en-GB" dirty="0" smtClean="0"/>
              <a:t>Contains the original  unpopulated admin.xlsx and classes.xlsx files which need to be populated</a:t>
            </a:r>
          </a:p>
          <a:p>
            <a:pPr lvl="2">
              <a:buNone/>
            </a:pPr>
            <a:r>
              <a:rPr lang="en-GB" dirty="0" smtClean="0"/>
              <a:t>+ Original/</a:t>
            </a:r>
            <a:r>
              <a:rPr lang="en-GB" dirty="0" err="1" smtClean="0"/>
              <a:t>class_lists</a:t>
            </a:r>
            <a:r>
              <a:rPr lang="en-GB" dirty="0" smtClean="0"/>
              <a:t> folder which contains the original class lists.</a:t>
            </a:r>
          </a:p>
          <a:p>
            <a:r>
              <a:rPr lang="en-GB" dirty="0" smtClean="0"/>
              <a:t>Default</a:t>
            </a:r>
          </a:p>
          <a:p>
            <a:pPr lvl="1"/>
            <a:r>
              <a:rPr lang="en-GB" dirty="0" smtClean="0"/>
              <a:t>Contains the class spreadsheet with default dinner choices ready to be populated by the admin.xlsx sheet when sent out to the teachers.</a:t>
            </a:r>
          </a:p>
          <a:p>
            <a:r>
              <a:rPr lang="en-GB" dirty="0" err="1" smtClean="0"/>
              <a:t>Current_empty</a:t>
            </a:r>
            <a:endParaRPr lang="en-GB" dirty="0" smtClean="0"/>
          </a:p>
          <a:p>
            <a:pPr lvl="1"/>
            <a:r>
              <a:rPr lang="en-GB" dirty="0" smtClean="0"/>
              <a:t>When the administrator creates the individual class spreadsheets a copy of these clean spreadsheets are placed in this directory so that if any error is made then either the clean spreadsheet can be copied to the “classes” directory or the clean spreadsheet analysed for errors.</a:t>
            </a:r>
          </a:p>
          <a:p>
            <a:r>
              <a:rPr lang="en-GB" dirty="0" smtClean="0"/>
              <a:t>Complete</a:t>
            </a:r>
          </a:p>
          <a:p>
            <a:pPr lvl="1"/>
            <a:r>
              <a:rPr lang="en-GB" dirty="0" smtClean="0"/>
              <a:t>When a class has completed their choices, this is the directory where they’re sent.</a:t>
            </a:r>
          </a:p>
          <a:p>
            <a:r>
              <a:rPr lang="en-GB" dirty="0" err="1" smtClean="0"/>
              <a:t>User_guides</a:t>
            </a:r>
            <a:endParaRPr lang="en-GB" dirty="0" smtClean="0"/>
          </a:p>
          <a:p>
            <a:pPr lvl="1"/>
            <a:r>
              <a:rPr lang="en-GB" dirty="0" smtClean="0"/>
              <a:t> This is the location for the user guides.</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1374</TotalTime>
  <Words>421</Words>
  <Application>Microsoft Office PowerPoint</Application>
  <PresentationFormat>On-screen Show (4:3)</PresentationFormat>
  <Paragraphs>60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Developers Guide</vt:lpstr>
      <vt:lpstr>History - Dinner choices</vt:lpstr>
      <vt:lpstr>Why Excel?</vt:lpstr>
      <vt:lpstr>The architecture (1)</vt:lpstr>
      <vt:lpstr>The architecture (2)</vt:lpstr>
      <vt:lpstr>The folders (top level)</vt:lpstr>
      <vt:lpstr>The admin folders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 info</dc:title>
  <dc:creator>Andrew Carter</dc:creator>
  <cp:lastModifiedBy>Andrew Carter</cp:lastModifiedBy>
  <cp:revision>32</cp:revision>
  <dcterms:created xsi:type="dcterms:W3CDTF">2016-01-12T20:56:55Z</dcterms:created>
  <dcterms:modified xsi:type="dcterms:W3CDTF">2016-07-14T21:00:29Z</dcterms:modified>
</cp:coreProperties>
</file>