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3B0-56D7-49D8-B941-288D95AD0F5F}" type="datetimeFigureOut">
              <a:rPr lang="en-US" smtClean="0"/>
              <a:pPr/>
              <a:t>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Admin info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enable macros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Macros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Inital</a:t>
            </a:r>
            <a:r>
              <a:rPr lang="en-GB" dirty="0" smtClean="0"/>
              <a:t> warning without macros enabled</a:t>
            </a:r>
            <a:endParaRPr lang="en-GB" dirty="0"/>
          </a:p>
        </p:txBody>
      </p:sp>
      <p:pic>
        <p:nvPicPr>
          <p:cNvPr id="4" name="Content Placeholder 3" descr="admi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357298"/>
            <a:ext cx="5725260" cy="4108511"/>
          </a:xfrm>
        </p:spPr>
      </p:pic>
      <p:sp>
        <p:nvSpPr>
          <p:cNvPr id="5" name="Right Arrow 4"/>
          <p:cNvSpPr/>
          <p:nvPr/>
        </p:nvSpPr>
        <p:spPr>
          <a:xfrm>
            <a:off x="928662" y="185736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4348" y="592933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Without macros the buttons and functionality won’t be enabled </a:t>
            </a: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enabling (not the best way)</a:t>
            </a:r>
            <a:endParaRPr lang="en-GB" dirty="0"/>
          </a:p>
        </p:txBody>
      </p:sp>
      <p:pic>
        <p:nvPicPr>
          <p:cNvPr id="4" name="Content Placeholder 3" descr="admin1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8229600" cy="3977778"/>
          </a:xfrm>
        </p:spPr>
      </p:pic>
      <p:sp>
        <p:nvSpPr>
          <p:cNvPr id="6" name="Right Arrow 5"/>
          <p:cNvSpPr/>
          <p:nvPr/>
        </p:nvSpPr>
        <p:spPr>
          <a:xfrm>
            <a:off x="3400388" y="334063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4348" y="585789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 on “Enable this content” and ok</a:t>
            </a:r>
            <a:endParaRPr 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Long term you should trust the location by following these steps</a:t>
            </a:r>
            <a:endParaRPr lang="en-GB" dirty="0"/>
          </a:p>
        </p:txBody>
      </p:sp>
      <p:pic>
        <p:nvPicPr>
          <p:cNvPr id="4" name="Content Placeholder 3" descr="adm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3771636" cy="4525963"/>
          </a:xfrm>
        </p:spPr>
      </p:pic>
      <p:sp>
        <p:nvSpPr>
          <p:cNvPr id="5" name="Right Arrow 4"/>
          <p:cNvSpPr/>
          <p:nvPr/>
        </p:nvSpPr>
        <p:spPr>
          <a:xfrm>
            <a:off x="285720" y="14287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214546" y="514351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43570" y="3000372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Firstly click on the office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Then open “Excel Options”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Trust </a:t>
            </a:r>
            <a:r>
              <a:rPr lang="en-GB" dirty="0" err="1" smtClean="0"/>
              <a:t>Center</a:t>
            </a:r>
            <a:endParaRPr lang="en-GB" dirty="0"/>
          </a:p>
        </p:txBody>
      </p:sp>
      <p:pic>
        <p:nvPicPr>
          <p:cNvPr id="4" name="Content Placeholder 3" descr="adm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50" y="1600200"/>
            <a:ext cx="5506699" cy="4525963"/>
          </a:xfrm>
        </p:spPr>
      </p:pic>
      <p:sp>
        <p:nvSpPr>
          <p:cNvPr id="5" name="Right Arrow 4"/>
          <p:cNvSpPr/>
          <p:nvPr/>
        </p:nvSpPr>
        <p:spPr>
          <a:xfrm>
            <a:off x="857224" y="278605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 get you here</a:t>
            </a:r>
            <a:endParaRPr lang="en-GB" dirty="0"/>
          </a:p>
        </p:txBody>
      </p:sp>
      <p:pic>
        <p:nvPicPr>
          <p:cNvPr id="4" name="Content Placeholder 3" descr="adm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98" y="1600200"/>
            <a:ext cx="5522203" cy="4525963"/>
          </a:xfrm>
        </p:spPr>
      </p:pic>
      <p:sp>
        <p:nvSpPr>
          <p:cNvPr id="5" name="Right Arrow 4"/>
          <p:cNvSpPr/>
          <p:nvPr/>
        </p:nvSpPr>
        <p:spPr>
          <a:xfrm>
            <a:off x="5143504" y="357187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dmin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549581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location 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2928926" y="492919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3071810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admin this should be the directory:</a:t>
            </a:r>
          </a:p>
          <a:p>
            <a:r>
              <a:rPr lang="en-GB" dirty="0" err="1" smtClean="0"/>
              <a:t>Dinner_choices</a:t>
            </a:r>
            <a:r>
              <a:rPr lang="en-GB" dirty="0" smtClean="0"/>
              <a:t>\admin</a:t>
            </a:r>
          </a:p>
          <a:p>
            <a:endParaRPr lang="en-GB" dirty="0"/>
          </a:p>
          <a:p>
            <a:r>
              <a:rPr lang="en-GB" dirty="0" smtClean="0"/>
              <a:t>I.e. Where admin.xlsm is located.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Admin info</vt:lpstr>
      <vt:lpstr>Contents</vt:lpstr>
      <vt:lpstr>Enabling Macros</vt:lpstr>
      <vt:lpstr>Inital warning without macros enabled</vt:lpstr>
      <vt:lpstr>Simple enabling (not the best way)</vt:lpstr>
      <vt:lpstr>Long term you should trust the location by following these steps</vt:lpstr>
      <vt:lpstr>Goto Trust Center</vt:lpstr>
      <vt:lpstr>Should get you here</vt:lpstr>
      <vt:lpstr>Add new location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info</dc:title>
  <dc:creator>Andrew Carter</dc:creator>
  <cp:lastModifiedBy>Andrew Carter</cp:lastModifiedBy>
  <cp:revision>5</cp:revision>
  <dcterms:created xsi:type="dcterms:W3CDTF">2016-01-12T20:56:55Z</dcterms:created>
  <dcterms:modified xsi:type="dcterms:W3CDTF">2016-01-12T21:27:18Z</dcterms:modified>
</cp:coreProperties>
</file>