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7" r:id="rId6"/>
    <p:sldId id="272" r:id="rId7"/>
    <p:sldId id="268" r:id="rId8"/>
    <p:sldId id="269" r:id="rId9"/>
    <p:sldId id="265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Admin info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Inital</a:t>
            </a:r>
            <a:r>
              <a:rPr lang="en-GB" dirty="0" smtClean="0"/>
              <a:t> warning without macros enabled</a:t>
            </a:r>
            <a:endParaRPr lang="en-GB" dirty="0"/>
          </a:p>
        </p:txBody>
      </p:sp>
      <p:pic>
        <p:nvPicPr>
          <p:cNvPr id="4" name="Content Placeholder 3" descr="admi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357298"/>
            <a:ext cx="5725260" cy="4108511"/>
          </a:xfrm>
        </p:spPr>
      </p:pic>
      <p:sp>
        <p:nvSpPr>
          <p:cNvPr id="5" name="Right Arrow 4"/>
          <p:cNvSpPr/>
          <p:nvPr/>
        </p:nvSpPr>
        <p:spPr>
          <a:xfrm>
            <a:off x="928662" y="185736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4348" y="592933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Without macros the buttons and functionality won’t be enabled </a:t>
            </a:r>
            <a:endParaRPr lang="en-GB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enabling (not the best way)</a:t>
            </a:r>
            <a:endParaRPr lang="en-GB" dirty="0"/>
          </a:p>
        </p:txBody>
      </p:sp>
      <p:pic>
        <p:nvPicPr>
          <p:cNvPr id="4" name="Content Placeholder 3" descr="admin1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428736"/>
            <a:ext cx="8229600" cy="3977778"/>
          </a:xfrm>
        </p:spPr>
      </p:pic>
      <p:sp>
        <p:nvSpPr>
          <p:cNvPr id="6" name="Right Arrow 5"/>
          <p:cNvSpPr/>
          <p:nvPr/>
        </p:nvSpPr>
        <p:spPr>
          <a:xfrm>
            <a:off x="3400388" y="334063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4348" y="5857892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Click on “Enable this content” and ok</a:t>
            </a:r>
            <a:endParaRPr lang="en-GB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Long term you should trust the location by following these steps</a:t>
            </a:r>
            <a:endParaRPr lang="en-GB" dirty="0"/>
          </a:p>
        </p:txBody>
      </p:sp>
      <p:pic>
        <p:nvPicPr>
          <p:cNvPr id="4" name="Content Placeholder 3" descr="admi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571612"/>
            <a:ext cx="3771636" cy="4525963"/>
          </a:xfrm>
        </p:spPr>
      </p:pic>
      <p:sp>
        <p:nvSpPr>
          <p:cNvPr id="5" name="Right Arrow 4"/>
          <p:cNvSpPr/>
          <p:nvPr/>
        </p:nvSpPr>
        <p:spPr>
          <a:xfrm>
            <a:off x="285720" y="14287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214546" y="5143512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43570" y="3000372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Firstly click on the office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Then open “Excel Options”</a:t>
            </a:r>
            <a:endParaRPr lang="en-GB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Goto</a:t>
            </a:r>
            <a:r>
              <a:rPr lang="en-GB" dirty="0" smtClean="0"/>
              <a:t> Trust </a:t>
            </a:r>
            <a:r>
              <a:rPr lang="en-GB" dirty="0" err="1" smtClean="0"/>
              <a:t>Center</a:t>
            </a:r>
            <a:endParaRPr lang="en-GB" dirty="0"/>
          </a:p>
        </p:txBody>
      </p:sp>
      <p:pic>
        <p:nvPicPr>
          <p:cNvPr id="4" name="Content Placeholder 3" descr="admi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50" y="1600200"/>
            <a:ext cx="5506699" cy="4525963"/>
          </a:xfrm>
        </p:spPr>
      </p:pic>
      <p:sp>
        <p:nvSpPr>
          <p:cNvPr id="5" name="Right Arrow 4"/>
          <p:cNvSpPr/>
          <p:nvPr/>
        </p:nvSpPr>
        <p:spPr>
          <a:xfrm>
            <a:off x="857224" y="2786058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Should get you here</a:t>
            </a:r>
            <a:endParaRPr lang="en-GB" dirty="0"/>
          </a:p>
        </p:txBody>
      </p:sp>
      <p:pic>
        <p:nvPicPr>
          <p:cNvPr id="4" name="Content Placeholder 3" descr="admi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98" y="1600200"/>
            <a:ext cx="5522203" cy="4525963"/>
          </a:xfrm>
        </p:spPr>
      </p:pic>
      <p:sp>
        <p:nvSpPr>
          <p:cNvPr id="5" name="Right Arrow 4"/>
          <p:cNvSpPr/>
          <p:nvPr/>
        </p:nvSpPr>
        <p:spPr>
          <a:xfrm>
            <a:off x="5143504" y="357187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dmin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549581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location 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2928926" y="4929198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57950" y="3071810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admin this should be the directory:</a:t>
            </a:r>
          </a:p>
          <a:p>
            <a:r>
              <a:rPr lang="en-GB" dirty="0" err="1" smtClean="0"/>
              <a:t>Dinner_choices</a:t>
            </a:r>
            <a:r>
              <a:rPr lang="en-GB" dirty="0" smtClean="0"/>
              <a:t>\admin</a:t>
            </a:r>
          </a:p>
          <a:p>
            <a:endParaRPr lang="en-GB" dirty="0"/>
          </a:p>
          <a:p>
            <a:r>
              <a:rPr lang="en-GB" dirty="0" smtClean="0"/>
              <a:t>I.e. Where admin.xlsm is located.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dinner choices?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does the administrator use dinner choices on a daily basis?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Sending dinner choices to the classes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Receiving the dinner choices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Locating individual pupils choices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Adjusting pupils </a:t>
            </a:r>
            <a:r>
              <a:rPr lang="en-GB" dirty="0" smtClean="0"/>
              <a:t>choices</a:t>
            </a:r>
          </a:p>
          <a:p>
            <a:pPr marL="914400" lvl="1" indent="-514350">
              <a:buFont typeface="+mj-lt"/>
              <a:buAutoNum type="alphaLcParenR"/>
            </a:pPr>
            <a:endParaRPr lang="en-GB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What are the folders?</a:t>
            </a:r>
            <a:endParaRPr lang="en-GB" smtClean="0"/>
          </a:p>
          <a:p>
            <a:pPr marL="914400" lvl="1" indent="-51435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does the administrator setup dinner choices?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Adding/Removing classes of pupils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Adding/Removing classes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Adding/Removing individual pupils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Long term selection of a pupils choices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Setting classes out of school (I.e. not requiring lunch)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Finally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enable macros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Dinner Choices?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dinner choices?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pupils to choose the meal they desire.</a:t>
            </a:r>
          </a:p>
          <a:p>
            <a:r>
              <a:rPr lang="en-GB" dirty="0" smtClean="0"/>
              <a:t>Empowers the pupils to make a choice.</a:t>
            </a:r>
          </a:p>
          <a:p>
            <a:r>
              <a:rPr lang="en-GB" dirty="0" smtClean="0"/>
              <a:t>Enables the canteen to produce the correct amount of each meal every day.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does the administrator use dinner choices on a daily basis?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slides show what an administrator should do on a daily basis.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Please pass on any feedback/desired changes/enhancements which would make the teachers/canteen/pupils roles easier.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Macros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248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Admin info</vt:lpstr>
      <vt:lpstr>Contents</vt:lpstr>
      <vt:lpstr>What is Dinner Choices?</vt:lpstr>
      <vt:lpstr>What is dinner choices?</vt:lpstr>
      <vt:lpstr>How does the administrator use dinner choices on a daily basis? </vt:lpstr>
      <vt:lpstr>Slide 6</vt:lpstr>
      <vt:lpstr>Finally</vt:lpstr>
      <vt:lpstr>Finally</vt:lpstr>
      <vt:lpstr>Enabling Macros</vt:lpstr>
      <vt:lpstr>Inital warning without macros enabled</vt:lpstr>
      <vt:lpstr>Simple enabling (not the best way)</vt:lpstr>
      <vt:lpstr>Long term you should trust the location by following these steps</vt:lpstr>
      <vt:lpstr>Goto Trust Center</vt:lpstr>
      <vt:lpstr>Should get you here</vt:lpstr>
      <vt:lpstr>Add new location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info</dc:title>
  <dc:creator>Andrew Carter</dc:creator>
  <cp:lastModifiedBy>Andrew Carter</cp:lastModifiedBy>
  <cp:revision>11</cp:revision>
  <dcterms:created xsi:type="dcterms:W3CDTF">2016-01-12T20:56:55Z</dcterms:created>
  <dcterms:modified xsi:type="dcterms:W3CDTF">2016-07-09T21:49:51Z</dcterms:modified>
</cp:coreProperties>
</file>