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67" r:id="rId6"/>
    <p:sldId id="269" r:id="rId7"/>
    <p:sldId id="272" r:id="rId8"/>
    <p:sldId id="273" r:id="rId9"/>
    <p:sldId id="274" r:id="rId10"/>
    <p:sldId id="275" r:id="rId11"/>
    <p:sldId id="276" r:id="rId12"/>
    <p:sldId id="270" r:id="rId13"/>
    <p:sldId id="271" r:id="rId14"/>
    <p:sldId id="265" r:id="rId15"/>
    <p:sldId id="258" r:id="rId16"/>
    <p:sldId id="259" r:id="rId17"/>
    <p:sldId id="260" r:id="rId18"/>
    <p:sldId id="261" r:id="rId19"/>
    <p:sldId id="262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8" autoAdjust="0"/>
    <p:restoredTop sz="94660"/>
  </p:normalViewPr>
  <p:slideViewPr>
    <p:cSldViewPr>
      <p:cViewPr>
        <p:scale>
          <a:sx n="70" d="100"/>
          <a:sy n="70" d="100"/>
        </p:scale>
        <p:origin x="-136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03B0-56D7-49D8-B941-288D95AD0F5F}" type="datetimeFigureOut">
              <a:rPr lang="en-US" smtClean="0"/>
              <a:pPr/>
              <a:t>7/9/2016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A8DF-905C-4E6D-B1BA-DC67A178865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Dinner Choices Teacher Guide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Finally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5"/>
          </a:xfrm>
        </p:spPr>
        <p:txBody>
          <a:bodyPr>
            <a:normAutofit fontScale="85000" lnSpcReduction="10000"/>
          </a:bodyPr>
          <a:lstStyle/>
          <a:p>
            <a:pPr marL="514350" indent="-514350"/>
            <a:r>
              <a:rPr lang="en-GB" dirty="0" smtClean="0"/>
              <a:t>Please pass on any feedback to the administrator. Dinner choices is there to help the teachers/canteen and should be something the pupils enjoy completing.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Pre-filling dinner choices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Pre-filling dinner choices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If a pupil is long-term absent or continuously makes the same choice (such as continuous packed lunch or continuous vegetarian lunch), then a pupil might get bored and/or it might be more efficient to pre-fill the data with the same information set daily.</a:t>
            </a:r>
          </a:p>
          <a:p>
            <a:r>
              <a:rPr lang="en-GB" dirty="0" smtClean="0"/>
              <a:t>In order to do this please contact the administrator who can set the desired option.</a:t>
            </a:r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Notes: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Using this method it’s possible to colour code pupils based on their dietary requirements.	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It’s still possible to modify pre-filled data although not ideal to save time.  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Enabling macros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Initial warning without macros enabled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1000100" y="2571744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71472" y="1500174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Without macros the buttons and functionality won’t be enabled </a:t>
            </a:r>
            <a:endParaRPr lang="en-GB" sz="2000" dirty="0"/>
          </a:p>
        </p:txBody>
      </p:sp>
      <p:pic>
        <p:nvPicPr>
          <p:cNvPr id="10" name="Content Placeholder 9" descr="classes_disab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2000240"/>
            <a:ext cx="5398378" cy="438308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lasses_enab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928802"/>
            <a:ext cx="6112711" cy="45348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enabling (not the best way)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2643174" y="2500306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42910" y="1214422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Click on “Enable this content” and ok</a:t>
            </a:r>
            <a:endParaRPr lang="en-GB" sz="2000" dirty="0"/>
          </a:p>
        </p:txBody>
      </p:sp>
      <p:sp>
        <p:nvSpPr>
          <p:cNvPr id="10" name="Right Arrow 9"/>
          <p:cNvSpPr/>
          <p:nvPr/>
        </p:nvSpPr>
        <p:spPr>
          <a:xfrm>
            <a:off x="3428992" y="4071942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Long term you should trust the location by following these steps</a:t>
            </a:r>
            <a:endParaRPr lang="en-GB" dirty="0"/>
          </a:p>
        </p:txBody>
      </p:sp>
      <p:pic>
        <p:nvPicPr>
          <p:cNvPr id="4" name="Content Placeholder 3" descr="admin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571612"/>
            <a:ext cx="3771636" cy="4525963"/>
          </a:xfrm>
        </p:spPr>
      </p:pic>
      <p:sp>
        <p:nvSpPr>
          <p:cNvPr id="5" name="Right Arrow 4"/>
          <p:cNvSpPr/>
          <p:nvPr/>
        </p:nvSpPr>
        <p:spPr>
          <a:xfrm>
            <a:off x="285720" y="1428736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2214546" y="5143512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643570" y="3000372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Firstly click on the office button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Then open “Excel Options”</a:t>
            </a:r>
            <a:endParaRPr lang="en-GB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Goto</a:t>
            </a:r>
            <a:r>
              <a:rPr lang="en-GB" dirty="0" smtClean="0"/>
              <a:t> Trust </a:t>
            </a:r>
            <a:r>
              <a:rPr lang="en-GB" dirty="0" err="1" smtClean="0"/>
              <a:t>Center</a:t>
            </a:r>
            <a:endParaRPr lang="en-GB" dirty="0"/>
          </a:p>
        </p:txBody>
      </p:sp>
      <p:pic>
        <p:nvPicPr>
          <p:cNvPr id="4" name="Content Placeholder 3" descr="admin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650" y="1600200"/>
            <a:ext cx="5506699" cy="4525963"/>
          </a:xfrm>
        </p:spPr>
      </p:pic>
      <p:sp>
        <p:nvSpPr>
          <p:cNvPr id="5" name="Right Arrow 4"/>
          <p:cNvSpPr/>
          <p:nvPr/>
        </p:nvSpPr>
        <p:spPr>
          <a:xfrm>
            <a:off x="857224" y="2786058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Should get you here</a:t>
            </a:r>
            <a:endParaRPr lang="en-GB" dirty="0"/>
          </a:p>
        </p:txBody>
      </p:sp>
      <p:pic>
        <p:nvPicPr>
          <p:cNvPr id="4" name="Content Placeholder 3" descr="admin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898" y="1600200"/>
            <a:ext cx="5522203" cy="4525963"/>
          </a:xfrm>
        </p:spPr>
      </p:pic>
      <p:sp>
        <p:nvSpPr>
          <p:cNvPr id="5" name="Right Arrow 4"/>
          <p:cNvSpPr/>
          <p:nvPr/>
        </p:nvSpPr>
        <p:spPr>
          <a:xfrm>
            <a:off x="5143504" y="3571876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dinner choices?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does a teacher use dinner choices?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to pre-fill dinner choices.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to enable macros.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dmin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571612"/>
            <a:ext cx="5495812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new location 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3000364" y="5000636"/>
            <a:ext cx="1071570" cy="8572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357950" y="3071810"/>
            <a:ext cx="24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teachers this should be the directory:</a:t>
            </a:r>
          </a:p>
          <a:p>
            <a:r>
              <a:rPr lang="en-GB" dirty="0" err="1" smtClean="0"/>
              <a:t>Dinner_choices</a:t>
            </a:r>
            <a:r>
              <a:rPr lang="en-GB" dirty="0" smtClean="0"/>
              <a:t>\classes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Dinner Choices?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dinner choices?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pupils to choose the meal they desire.</a:t>
            </a:r>
          </a:p>
          <a:p>
            <a:r>
              <a:rPr lang="en-GB" dirty="0" smtClean="0"/>
              <a:t>Empowers the pupils to make a choice.</a:t>
            </a:r>
          </a:p>
          <a:p>
            <a:r>
              <a:rPr lang="en-GB" dirty="0" smtClean="0"/>
              <a:t>Enables the canteen to produce the correct amount of each meal every day.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a Teacher use dinner choices?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Filling in Dinner Choices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2114551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Before 9 o’clock the administrator sets the dinner choices for each day and creates individual class spreadsheets.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The class spreadsheets are located in the following directory:</a:t>
            </a:r>
          </a:p>
          <a:p>
            <a:pPr>
              <a:buNone/>
            </a:pPr>
            <a:r>
              <a:rPr lang="en-GB" dirty="0" smtClean="0"/>
              <a:t>		\</a:t>
            </a:r>
            <a:r>
              <a:rPr lang="en-GB" dirty="0" err="1" smtClean="0"/>
              <a:t>Dinner_Choice</a:t>
            </a:r>
            <a:r>
              <a:rPr lang="en-GB" dirty="0" smtClean="0"/>
              <a:t>\Classes</a:t>
            </a:r>
          </a:p>
          <a:p>
            <a:r>
              <a:rPr lang="en-GB" dirty="0" smtClean="0"/>
              <a:t>At 9 o’clock the directory should look like this, with each class spreadsheet containing the new day’s dinner choice:</a:t>
            </a:r>
            <a:endParaRPr lang="en-GB" dirty="0"/>
          </a:p>
        </p:txBody>
      </p:sp>
      <p:pic>
        <p:nvPicPr>
          <p:cNvPr id="4" name="Picture 3" descr="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3286124"/>
            <a:ext cx="4801558" cy="33655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Filling in Dinner Choices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5572140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The class teacher needs to get their class to complete the spreadsheet and hand out the corresponding bands </a:t>
            </a:r>
            <a:r>
              <a:rPr lang="en-GB" dirty="0" smtClean="0">
                <a:solidFill>
                  <a:srgbClr val="FF0000"/>
                </a:solidFill>
              </a:rPr>
              <a:t>by 9:30 </a:t>
            </a:r>
            <a:r>
              <a:rPr lang="en-GB" dirty="0" smtClean="0"/>
              <a:t>so that the administrator and canteen can calculate and cook the requested meals.</a:t>
            </a:r>
          </a:p>
          <a:p>
            <a:r>
              <a:rPr lang="en-GB" dirty="0" smtClean="0"/>
              <a:t>The class teacher needs to open their respective class spreadsheet with macros enabled (see Enabling Macros), get the individual pupils to select their meal using the drop downs.</a:t>
            </a:r>
          </a:p>
          <a:p>
            <a:r>
              <a:rPr lang="en-GB" dirty="0" smtClean="0"/>
              <a:t>Once all the pupils have selected their choices the “Send and Close” button will become available.</a:t>
            </a:r>
          </a:p>
          <a:p>
            <a:r>
              <a:rPr lang="en-GB" dirty="0" smtClean="0"/>
              <a:t>The following is an example completed spreadsheet: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NOTES:  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 smtClean="0"/>
              <a:t>For the “Send and Close” button to become available all the pupils need to have made a choice! This means if a pupil is absent or can’t make a choice then the class teacher has to select the appropriate choice and/or notify the administrator of any changes.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 smtClean="0"/>
              <a:t>If a mistake has been made the administrator should be notified so that they can adjust the final totals.</a:t>
            </a:r>
            <a:endParaRPr lang="en-GB" dirty="0"/>
          </a:p>
        </p:txBody>
      </p:sp>
      <p:pic>
        <p:nvPicPr>
          <p:cNvPr id="4" name="Picture 3" descr="comple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3" y="2643182"/>
            <a:ext cx="3300859" cy="27860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errors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Question - The send and close button is not available.</a:t>
            </a:r>
          </a:p>
          <a:p>
            <a:pPr>
              <a:buNone/>
            </a:pPr>
            <a:r>
              <a:rPr lang="en-GB" dirty="0" smtClean="0"/>
              <a:t>Answer -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- Check </a:t>
            </a:r>
            <a:r>
              <a:rPr lang="en-GB" dirty="0" smtClean="0"/>
              <a:t>macros are enabled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- Check </a:t>
            </a:r>
            <a:r>
              <a:rPr lang="en-GB" dirty="0" smtClean="0"/>
              <a:t>all the pupil dropdowns are complete</a:t>
            </a:r>
          </a:p>
          <a:p>
            <a:pPr>
              <a:buNone/>
            </a:pPr>
            <a:r>
              <a:rPr lang="en-GB" dirty="0" smtClean="0"/>
              <a:t> 	</a:t>
            </a:r>
            <a:r>
              <a:rPr lang="en-GB" dirty="0" smtClean="0"/>
              <a:t>- Report </a:t>
            </a:r>
            <a:r>
              <a:rPr lang="en-GB" dirty="0" smtClean="0"/>
              <a:t>it immediately to the administrator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Question – A pupil is late into school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Answer –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Question – A pupil doesn’t know which choice they’ve made</a:t>
            </a:r>
          </a:p>
          <a:p>
            <a:pPr>
              <a:buNone/>
            </a:pPr>
            <a:r>
              <a:rPr lang="en-GB" dirty="0" smtClean="0"/>
              <a:t>Answer –</a:t>
            </a:r>
          </a:p>
          <a:p>
            <a:pPr>
              <a:buNone/>
            </a:pPr>
            <a:r>
              <a:rPr lang="en-GB" dirty="0" smtClean="0"/>
              <a:t>	The administrator can find out the individual pupils </a:t>
            </a:r>
            <a:r>
              <a:rPr lang="en-GB" dirty="0" smtClean="0"/>
              <a:t>choices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Question – I get an excel error runtime message</a:t>
            </a:r>
          </a:p>
          <a:p>
            <a:pPr>
              <a:buNone/>
            </a:pPr>
            <a:r>
              <a:rPr lang="en-GB" dirty="0" smtClean="0"/>
              <a:t>Answer –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- Are two copies of the spreadsheet open?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- </a:t>
            </a:r>
            <a:r>
              <a:rPr lang="en-GB" dirty="0" smtClean="0"/>
              <a:t>Please note down the error message (including number) and send to the administrator.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10453</TotalTime>
  <Words>490</Words>
  <Application>Microsoft Office PowerPoint</Application>
  <PresentationFormat>On-screen Show (4:3)</PresentationFormat>
  <Paragraphs>82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Dinner Choices Teacher Guide</vt:lpstr>
      <vt:lpstr>Contents</vt:lpstr>
      <vt:lpstr>What is Dinner Choices?</vt:lpstr>
      <vt:lpstr>What is dinner choices?</vt:lpstr>
      <vt:lpstr>How Does a Teacher use dinner choices?</vt:lpstr>
      <vt:lpstr>Filling in Dinner Choices (1)</vt:lpstr>
      <vt:lpstr>Filling in Dinner Choices (2)</vt:lpstr>
      <vt:lpstr>Possible errors</vt:lpstr>
      <vt:lpstr>Possible errors</vt:lpstr>
      <vt:lpstr>Finally</vt:lpstr>
      <vt:lpstr>Finally</vt:lpstr>
      <vt:lpstr>Pre-filling dinner choices</vt:lpstr>
      <vt:lpstr>Pre-filling dinner choices</vt:lpstr>
      <vt:lpstr>Enabling macros</vt:lpstr>
      <vt:lpstr>Initial warning without macros enabled</vt:lpstr>
      <vt:lpstr>Simple enabling (not the best way)</vt:lpstr>
      <vt:lpstr>Long term you should trust the location by following these steps</vt:lpstr>
      <vt:lpstr>Goto Trust Center</vt:lpstr>
      <vt:lpstr>Should get you here</vt:lpstr>
      <vt:lpstr>Add new location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info</dc:title>
  <dc:creator>Andrew Carter</dc:creator>
  <cp:lastModifiedBy>Andrew Carter</cp:lastModifiedBy>
  <cp:revision>50</cp:revision>
  <dcterms:created xsi:type="dcterms:W3CDTF">2016-01-12T20:56:55Z</dcterms:created>
  <dcterms:modified xsi:type="dcterms:W3CDTF">2016-07-09T21:44:06Z</dcterms:modified>
</cp:coreProperties>
</file>