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12-13T01:38:42.5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0,'0'0'0,"0"0"0,0 0 0,0 0 0,0 0 0,0 0 0,0 0 0,0 0 0,0 0 0,0 0 0,0 0 0,0 0 0,0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12-13T01:40:04.2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EEBBC-B50B-4BFB-A59D-DD4C0540C9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79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FCA98-3A4A-46DC-96E2-099A616307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06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B9EAD-0367-45CB-89B9-E10BD6E83F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75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23BA1-0C48-4440-89A9-A56587E0D4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6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2D795-C687-48E5-A1F5-6BC04795C5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25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ADDC-3683-4105-BB7F-175631B634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89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AEAE-EF3D-4C30-A598-E51B95701D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03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EAEC5-50DA-47AB-9161-62558E916E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9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C514F-E363-4EBB-8FA2-6005E8C82D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9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7F28-C5EE-479D-89D7-561AA3F1F8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14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B74FC-2ECA-40CD-A864-506DDF3F3A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83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6BD75C6-6E7A-4020-B441-CEB9B2998D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323850" y="404813"/>
            <a:ext cx="85693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Homework 4  (Due:  26</a:t>
            </a:r>
            <a:r>
              <a:rPr lang="en-US" altLang="zh-TW" sz="2000" b="1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Dec.)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Illustrate the following terms. (a) color noise; (b) scaling function (about the wavelet transform); (c)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scalogram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                                               (15 scores)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What are the vanish moments of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(a)                        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(b)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2 for -1 &lt;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 1,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-1 for 1 &lt;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| &lt; 3,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0 otherwise.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                                             (10 scores)</a:t>
            </a:r>
          </a:p>
        </p:txBody>
      </p:sp>
      <p:sp>
        <p:nvSpPr>
          <p:cNvPr id="2051" name="矩形 2"/>
          <p:cNvSpPr>
            <a:spLocks noChangeArrowheads="1"/>
          </p:cNvSpPr>
          <p:nvPr/>
        </p:nvSpPr>
        <p:spPr bwMode="auto">
          <a:xfrm>
            <a:off x="323850" y="3429000"/>
            <a:ext cx="83534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(a) What is the </a:t>
            </a:r>
            <a:r>
              <a:rPr lang="en-US" altLang="zh-TW" sz="2000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most important advantage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of the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nowadays?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(b) How many entries of the 2</a:t>
            </a:r>
            <a:r>
              <a:rPr lang="en-US" altLang="zh-TW" sz="2000" i="1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-point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Haar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 are equal to 0, 1, and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-1? Express the solutions in term of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                                    (15 scores)</a:t>
            </a:r>
          </a:p>
        </p:txBody>
      </p:sp>
      <p:graphicFrame>
        <p:nvGraphicFramePr>
          <p:cNvPr id="20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866929"/>
              </p:ext>
            </p:extLst>
          </p:nvPr>
        </p:nvGraphicFramePr>
        <p:xfrm>
          <a:off x="1187450" y="1989138"/>
          <a:ext cx="9255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850680" imgH="583920" progId="Equation.DSMT4">
                  <p:embed/>
                </p:oleObj>
              </mc:Choice>
              <mc:Fallback>
                <p:oleObj name="Equation" r:id="rId3" imgW="85068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92551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850" y="4835233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000000"/>
                </a:solidFill>
              </a:rPr>
              <a:t>(4) Among the </a:t>
            </a:r>
            <a:r>
              <a:rPr lang="en-US" altLang="zh-TW" u="sng" dirty="0">
                <a:solidFill>
                  <a:srgbClr val="000000"/>
                </a:solidFill>
              </a:rPr>
              <a:t>STFT</a:t>
            </a:r>
            <a:r>
              <a:rPr lang="en-US" altLang="zh-TW" dirty="0">
                <a:solidFill>
                  <a:srgbClr val="000000"/>
                </a:solidFill>
              </a:rPr>
              <a:t>, the </a:t>
            </a:r>
            <a:r>
              <a:rPr lang="en-US" altLang="zh-TW" u="sng" dirty="0">
                <a:solidFill>
                  <a:srgbClr val="000000"/>
                </a:solidFill>
              </a:rPr>
              <a:t>WDF</a:t>
            </a:r>
            <a:r>
              <a:rPr lang="en-US" altLang="zh-TW" dirty="0">
                <a:solidFill>
                  <a:srgbClr val="000000"/>
                </a:solidFill>
              </a:rPr>
              <a:t>, and the </a:t>
            </a:r>
            <a:r>
              <a:rPr lang="en-US" altLang="zh-TW" u="sng" dirty="0">
                <a:solidFill>
                  <a:srgbClr val="000000"/>
                </a:solidFill>
              </a:rPr>
              <a:t>Hilbert-Huang transform</a:t>
            </a:r>
            <a:r>
              <a:rPr lang="en-US" altLang="zh-TW" dirty="0">
                <a:solidFill>
                  <a:srgbClr val="000000"/>
                </a:solidFill>
              </a:rPr>
              <a:t>, which one is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      better for  the applications of (a) tone analysis, (b) random process analysis, 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en-US" altLang="zh-TW" dirty="0">
                <a:solidFill>
                  <a:srgbClr val="000000"/>
                </a:solidFill>
              </a:rPr>
              <a:t>      (c) </a:t>
            </a:r>
            <a:r>
              <a:rPr lang="en-US" altLang="zh-TW" dirty="0"/>
              <a:t>multiplexing, and (d) analyzing the variation of temperature?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algn="just"/>
            <a:r>
              <a:rPr lang="en-US" altLang="zh-TW" dirty="0">
                <a:solidFill>
                  <a:srgbClr val="000000"/>
                </a:solidFill>
              </a:rPr>
              <a:t>      </a:t>
            </a:r>
            <a:r>
              <a:rPr lang="en-US" altLang="zh-TW" u="sng" dirty="0">
                <a:solidFill>
                  <a:srgbClr val="000000"/>
                </a:solidFill>
              </a:rPr>
              <a:t>Also illustrate the reasons</a:t>
            </a:r>
            <a:r>
              <a:rPr lang="en-US" altLang="zh-TW" dirty="0">
                <a:solidFill>
                  <a:srgbClr val="000000"/>
                </a:solidFill>
              </a:rPr>
              <a:t>.                                                            (15 scores)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字方塊 19"/>
          <p:cNvSpPr txBox="1">
            <a:spLocks noChangeArrowheads="1"/>
          </p:cNvSpPr>
          <p:nvPr/>
        </p:nvSpPr>
        <p:spPr bwMode="auto">
          <a:xfrm>
            <a:off x="348192" y="2348880"/>
            <a:ext cx="84963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(7)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Write a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program of the Hilbert-Huang transform.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y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(x, 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x: input,  y: output  (each row of y is one of the IMFs of x), t: samples on the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-axis,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:  the threshold used in Step 7.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In Step 8, the number of non-boundary extremes can be no more than 3.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should be handed out by </a:t>
            </a:r>
            <a:r>
              <a:rPr lang="en-US" altLang="zh-TW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Ceiba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.                                   (30 scores)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5" name="文字方塊 16"/>
          <p:cNvSpPr txBox="1">
            <a:spLocks noChangeArrowheads="1"/>
          </p:cNvSpPr>
          <p:nvPr/>
        </p:nvSpPr>
        <p:spPr bwMode="auto">
          <a:xfrm>
            <a:off x="403016" y="4749072"/>
            <a:ext cx="568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Example: t = [0: 0.01: 10];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x = 0.2*t + cos(2*pi*t) + 0.4*cos(10*pi*t);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0.2;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y =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(x, 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);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6" name="矩形 17"/>
          <p:cNvSpPr>
            <a:spLocks noChangeArrowheads="1"/>
          </p:cNvSpPr>
          <p:nvPr/>
        </p:nvSpPr>
        <p:spPr bwMode="auto">
          <a:xfrm>
            <a:off x="323850" y="476250"/>
            <a:ext cx="86406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(5) Which of the following signal is not an IMF?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Why? 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(a) sin(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(b) cos(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300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).                                                                         (5 scores)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3549" y="5055918"/>
              <a:ext cx="1587" cy="1588"/>
            </p14:xfrm>
          </p:contentPart>
        </mc:Choice>
        <mc:Fallback>
          <p:pic>
            <p:nvPicPr>
              <p:cNvPr id="102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2440" y="5044802"/>
                <a:ext cx="23805" cy="23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5286" y="6057631"/>
              <a:ext cx="1588" cy="1587"/>
            </p14:xfrm>
          </p:contentPart>
        </mc:Choice>
        <mc:Fallback>
          <p:pic>
            <p:nvPicPr>
              <p:cNvPr id="1027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4170" y="6046522"/>
                <a:ext cx="23820" cy="2380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19"/>
          <p:cNvSpPr txBox="1">
            <a:spLocks noChangeArrowheads="1"/>
          </p:cNvSpPr>
          <p:nvPr/>
        </p:nvSpPr>
        <p:spPr bwMode="auto">
          <a:xfrm>
            <a:off x="323444" y="1404483"/>
            <a:ext cx="864104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(6)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Write two concepts you learned from the oral presentation on 12/5.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                                                    (10 scores)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287</Words>
  <Application>Microsoft Office PowerPoint</Application>
  <PresentationFormat>如螢幕大小 (4:3)</PresentationFormat>
  <Paragraphs>23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Times New Roman</vt:lpstr>
      <vt:lpstr>預設簡報設計</vt:lpstr>
      <vt:lpstr>MathType 6.0 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185</cp:revision>
  <dcterms:created xsi:type="dcterms:W3CDTF">2007-10-08T10:08:53Z</dcterms:created>
  <dcterms:modified xsi:type="dcterms:W3CDTF">2019-12-05T14:35:28Z</dcterms:modified>
</cp:coreProperties>
</file>