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78714-5171-48E4-AA0C-8242C088E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BD03EE-876B-40EB-8A3E-67BE3960C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E9966F-2EB5-4AA8-B152-F021D373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3794FD-9BED-47D0-9944-B0C12B4A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72253E-95D1-437B-BBC8-F6D85E4F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430DF-1F71-4E1A-BE2A-CBA4C2B3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2AEC43-DEDC-434E-A790-105251E82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A39E18-8F6D-43C8-8314-86DBC7F6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3BEED8-7DE9-49A1-82EE-0D4E684C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82BAC5-DBA9-4AC7-9F13-AE3EAA10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16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800285-778B-4921-90C2-5F1BEAC43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7CA6F3-A979-441E-8E03-680322619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114F4B-5A1C-4B15-9263-D2A45166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C00F8-9D6F-4D0D-A272-B238DBE9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354F3A-DBA1-4A4B-AF82-9230FD28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84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65FC7-D318-4686-BB9C-7D7C51F1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62BFC2-B89F-406B-A387-6474F9659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A161B2-2277-4024-8EF2-0CC3518B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C65E28-D065-4222-A2E2-D2556DDC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5E6C38-878D-49DF-A9CB-48359C77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9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614CF-77D7-4377-AC11-C8C7B1A6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1E2CD8-D1C7-4D67-8107-27E24DF8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27E843-CADA-40F4-94AB-EE243499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B9997D-F604-48DB-BEE0-7102CFCC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C64ABA-8E5F-4615-AA34-5D9E8189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54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37D9C-2C3C-4F6F-B91A-5744A105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43212-21BA-40AE-B867-72C6E15DE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C0682D-F2A8-46CF-977E-6C1A2768C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4AEA49-3649-49C6-A91C-DFB75BBC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5514AF-567D-4E91-AC2A-8F8BE128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C67F19-19DF-42FC-A77D-3F203387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07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B3387-1CE1-4BFA-89F0-5A46F259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7B3EF7-9EFD-40F7-BD7A-E8B3675C4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AADDC3-2672-4E69-AD81-DCCC63F7F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726A51-5FF9-4936-AE69-7726376BE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ABA8359-AAD0-41B6-877A-C27C2EF0A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9549F2-D2DB-4DAB-8F5E-DBB6FC2F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3CB2AB-9260-4299-BD9D-F72E160E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DB18F3-4731-4FC5-976E-5A0C0DDB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1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DB772-6DB5-45B0-8BDC-DD6115DE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FE3FFB-A27C-4B0D-BEC6-E46078FC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09C6D0-9982-4050-9691-B77D168F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37EAE9-54D1-4CA2-A59A-91BA68B6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29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82B209-BA12-4398-A7CE-2BF43EB1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0E20D9-3FC4-4AAC-8283-3C6BD236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312BEF-8FAD-4889-98CD-51ED9AD8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20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E72C7F-AAAC-4AAA-B4B3-A429F5960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CE9CF7-D81A-4B08-8046-1E191E54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1BAD14-D29F-452F-B776-4F27BEBA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5BC682-4AFC-4077-8523-A62B19C3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5D11C7-0330-4038-9971-F3EB9820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B309A7-863D-4360-AE62-5598D753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29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D8836-B066-4BB5-9EF2-D9B35907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0F4991A-47B9-44C5-8CA2-FB8F4DBD3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816A66-11B7-4876-AA9A-C23A76C6C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7175C4-46A7-4545-97A0-426F2C4F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B404C1-BF7D-42DD-9FCF-38F745B8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612E2B-37CA-4AF1-9DF4-94C34C11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10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C18A05-AAE2-4833-A0EA-EF85FC90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C9F6A7-5D0F-4283-A8B7-8759B3184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303B18-BB04-4790-A5E0-CF39C4592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78BEF-C13F-42D2-8ADE-58816B02DEFE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99329-E2E5-4271-9F7D-1AC9DBE50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E42E5E-E851-4271-86E4-82D17EC5B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95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07D80-6E06-4E36-A622-097468F6F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 1: Encryption Server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427C32-1E41-490C-BB0F-334699B67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HackMD</a:t>
            </a:r>
            <a:r>
              <a:rPr lang="en-US" altLang="zh-TW" dirty="0"/>
              <a:t>: https://hackmd.io/@KentShen/Hk_ITCfW5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980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05E11-1992-4B7F-A98D-9663DAB4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實驗場景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AE7B4-9343-4B3B-990E-FABAD5A9F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6824"/>
          </a:xfrm>
        </p:spPr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client</a:t>
            </a:r>
            <a:r>
              <a:rPr lang="zh-TW" altLang="en-US" dirty="0"/>
              <a:t>端傳送一段資料到</a:t>
            </a:r>
            <a:r>
              <a:rPr lang="en-US" altLang="zh-TW" dirty="0"/>
              <a:t>server</a:t>
            </a:r>
            <a:r>
              <a:rPr lang="zh-TW" altLang="en-US" dirty="0"/>
              <a:t>，接著</a:t>
            </a:r>
            <a:r>
              <a:rPr lang="en-US" altLang="zh-TW" dirty="0"/>
              <a:t>server</a:t>
            </a:r>
            <a:r>
              <a:rPr lang="zh-TW" altLang="en-US" dirty="0"/>
              <a:t>以</a:t>
            </a:r>
            <a:r>
              <a:rPr lang="en-US" altLang="zh-TW" dirty="0"/>
              <a:t>AES256</a:t>
            </a:r>
            <a:r>
              <a:rPr lang="zh-TW" altLang="en-US" dirty="0"/>
              <a:t>加密後回傳</a:t>
            </a:r>
            <a:endParaRPr lang="en-US" altLang="zh-TW" dirty="0"/>
          </a:p>
          <a:p>
            <a:r>
              <a:rPr lang="en-US" altLang="zh-TW" dirty="0"/>
              <a:t>Client</a:t>
            </a:r>
            <a:r>
              <a:rPr lang="zh-TW" altLang="en-US" dirty="0"/>
              <a:t>端會檢查是否正確加密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D3D9E8-AFF5-4A94-AD13-6CA4DF54D71A}"/>
              </a:ext>
            </a:extLst>
          </p:cNvPr>
          <p:cNvSpPr/>
          <p:nvPr/>
        </p:nvSpPr>
        <p:spPr>
          <a:xfrm>
            <a:off x="2230017" y="4002833"/>
            <a:ext cx="1978089" cy="14555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Client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E9A87D-1CD7-4488-B736-9DA6143F799B}"/>
              </a:ext>
            </a:extLst>
          </p:cNvPr>
          <p:cNvSpPr/>
          <p:nvPr/>
        </p:nvSpPr>
        <p:spPr>
          <a:xfrm>
            <a:off x="7523585" y="4002832"/>
            <a:ext cx="1978089" cy="14555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Server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D2BF142-7D2D-4521-A75F-0E0776FCF1B3}"/>
              </a:ext>
            </a:extLst>
          </p:cNvPr>
          <p:cNvCxnSpPr/>
          <p:nvPr/>
        </p:nvCxnSpPr>
        <p:spPr>
          <a:xfrm>
            <a:off x="4208106" y="4338735"/>
            <a:ext cx="329370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08D4F85-0AA8-4E44-BF33-A8EED2DB204D}"/>
              </a:ext>
            </a:extLst>
          </p:cNvPr>
          <p:cNvCxnSpPr/>
          <p:nvPr/>
        </p:nvCxnSpPr>
        <p:spPr>
          <a:xfrm>
            <a:off x="4229879" y="5162939"/>
            <a:ext cx="329370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A18F8F-E5D3-4622-93C9-95EF296525D7}"/>
              </a:ext>
            </a:extLst>
          </p:cNvPr>
          <p:cNvSpPr txBox="1"/>
          <p:nvPr/>
        </p:nvSpPr>
        <p:spPr>
          <a:xfrm flipH="1">
            <a:off x="6720219" y="3913029"/>
            <a:ext cx="80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加密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1A77E8-E234-4ABB-91B2-0E8D44256721}"/>
              </a:ext>
            </a:extLst>
          </p:cNvPr>
          <p:cNvSpPr txBox="1"/>
          <p:nvPr/>
        </p:nvSpPr>
        <p:spPr>
          <a:xfrm flipH="1">
            <a:off x="4245428" y="5219314"/>
            <a:ext cx="80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驗證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63B64D-A9ED-4550-9541-71F43C65FB7C}"/>
              </a:ext>
            </a:extLst>
          </p:cNvPr>
          <p:cNvSpPr/>
          <p:nvPr/>
        </p:nvSpPr>
        <p:spPr>
          <a:xfrm>
            <a:off x="6720219" y="3429000"/>
            <a:ext cx="3170230" cy="23746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C4D73A1A-77E7-46E1-9C82-E1B25B046431}"/>
              </a:ext>
            </a:extLst>
          </p:cNvPr>
          <p:cNvSpPr/>
          <p:nvPr/>
        </p:nvSpPr>
        <p:spPr>
          <a:xfrm>
            <a:off x="10305040" y="3032449"/>
            <a:ext cx="1591491" cy="1786254"/>
          </a:xfrm>
          <a:prstGeom prst="wedgeRoundRectCallout">
            <a:avLst>
              <a:gd name="adj1" fmla="val -99981"/>
              <a:gd name="adj2" fmla="val 26457"/>
              <a:gd name="adj3" fmla="val 16667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本實驗將實作</a:t>
            </a:r>
            <a:r>
              <a:rPr lang="en-US" altLang="zh-TW" dirty="0"/>
              <a:t>server</a:t>
            </a:r>
            <a:r>
              <a:rPr lang="zh-TW" altLang="en-US" dirty="0"/>
              <a:t>的部分</a:t>
            </a:r>
          </a:p>
        </p:txBody>
      </p:sp>
    </p:spTree>
    <p:extLst>
      <p:ext uri="{BB962C8B-B14F-4D97-AF65-F5344CB8AC3E}">
        <p14:creationId xmlns:p14="http://schemas.microsoft.com/office/powerpoint/2010/main" val="179884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3EB8E-E90A-4036-960E-1A19D4C2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/>
              <a:t>端流程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C7C1C0-F119-4526-8A68-628D25EBD550}"/>
              </a:ext>
            </a:extLst>
          </p:cNvPr>
          <p:cNvSpPr/>
          <p:nvPr/>
        </p:nvSpPr>
        <p:spPr>
          <a:xfrm>
            <a:off x="615821" y="2202024"/>
            <a:ext cx="1978089" cy="14555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Open a socket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30B080-4FB4-4E71-9F01-2BE830E1CF62}"/>
              </a:ext>
            </a:extLst>
          </p:cNvPr>
          <p:cNvSpPr/>
          <p:nvPr/>
        </p:nvSpPr>
        <p:spPr>
          <a:xfrm>
            <a:off x="2895601" y="2202024"/>
            <a:ext cx="1978089" cy="14555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Waiting for connection</a:t>
            </a:r>
            <a:endParaRPr lang="zh-TW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9A92A5-2876-4C7B-BE68-2E6E6DEBD694}"/>
              </a:ext>
            </a:extLst>
          </p:cNvPr>
          <p:cNvSpPr/>
          <p:nvPr/>
        </p:nvSpPr>
        <p:spPr>
          <a:xfrm>
            <a:off x="5175381" y="2202023"/>
            <a:ext cx="1978089" cy="14555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Receive data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4E4659-83E4-4D05-B34B-1E6D40C71798}"/>
              </a:ext>
            </a:extLst>
          </p:cNvPr>
          <p:cNvSpPr/>
          <p:nvPr/>
        </p:nvSpPr>
        <p:spPr>
          <a:xfrm>
            <a:off x="7455161" y="2202022"/>
            <a:ext cx="1978089" cy="14555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Encrypt data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A5A79C-9080-4274-86F4-ACC66A8BC791}"/>
              </a:ext>
            </a:extLst>
          </p:cNvPr>
          <p:cNvSpPr/>
          <p:nvPr/>
        </p:nvSpPr>
        <p:spPr>
          <a:xfrm>
            <a:off x="9734941" y="2202022"/>
            <a:ext cx="1978089" cy="14555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Send encrypted data back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2F67E7E-01B7-4D96-B194-93031EEDD5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93910" y="2929812"/>
            <a:ext cx="301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9F59D9-5D79-45FA-A80F-426BE4A7E6D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873690" y="2929811"/>
            <a:ext cx="30169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53F3903-1F60-4739-9F84-DB19B7A3607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153470" y="2929810"/>
            <a:ext cx="30169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789E883-B3B9-4E8B-B6C7-4E80B49D555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433250" y="2929810"/>
            <a:ext cx="301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1AA7C4F2-1EBE-4F7A-9B00-1D65F506A327}"/>
              </a:ext>
            </a:extLst>
          </p:cNvPr>
          <p:cNvSpPr/>
          <p:nvPr/>
        </p:nvSpPr>
        <p:spPr>
          <a:xfrm>
            <a:off x="3928188" y="3657600"/>
            <a:ext cx="6783355" cy="1922136"/>
          </a:xfrm>
          <a:custGeom>
            <a:avLst/>
            <a:gdLst>
              <a:gd name="connsiteX0" fmla="*/ 6783355 w 6783355"/>
              <a:gd name="connsiteY0" fmla="*/ 0 h 1922136"/>
              <a:gd name="connsiteX1" fmla="*/ 3377681 w 6783355"/>
              <a:gd name="connsiteY1" fmla="*/ 1922106 h 1922136"/>
              <a:gd name="connsiteX2" fmla="*/ 0 w 6783355"/>
              <a:gd name="connsiteY2" fmla="*/ 37322 h 192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83355" h="1922136">
                <a:moveTo>
                  <a:pt x="6783355" y="0"/>
                </a:moveTo>
                <a:cubicBezTo>
                  <a:pt x="5645797" y="957943"/>
                  <a:pt x="4508240" y="1915886"/>
                  <a:pt x="3377681" y="1922106"/>
                </a:cubicBezTo>
                <a:cubicBezTo>
                  <a:pt x="2247122" y="1928326"/>
                  <a:pt x="1123561" y="982824"/>
                  <a:pt x="0" y="37322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75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8E2F0-D4E0-4883-8E21-D006AC8A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/>
              <a:t>端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B8A5A5-6FA8-4F67-8F1B-64670762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import socket</a:t>
            </a:r>
          </a:p>
          <a:p>
            <a:pPr marL="0" indent="0">
              <a:buNone/>
            </a:pPr>
            <a:r>
              <a:rPr lang="en-US" altLang="zh-TW" dirty="0"/>
              <a:t>HOST = '127.0.0.1'</a:t>
            </a:r>
          </a:p>
          <a:p>
            <a:pPr marL="0" indent="0">
              <a:buNone/>
            </a:pPr>
            <a:r>
              <a:rPr lang="en-US" altLang="zh-TW" dirty="0"/>
              <a:t>PORT = 8000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server = </a:t>
            </a:r>
            <a:r>
              <a:rPr lang="en-US" altLang="zh-TW" dirty="0" err="1"/>
              <a:t>socket.socket</a:t>
            </a:r>
            <a:r>
              <a:rPr lang="en-US" altLang="zh-TW" dirty="0"/>
              <a:t>(</a:t>
            </a:r>
            <a:r>
              <a:rPr lang="en-US" altLang="zh-TW" dirty="0" err="1"/>
              <a:t>socket.AF_INET</a:t>
            </a:r>
            <a:r>
              <a:rPr lang="en-US" altLang="zh-TW" dirty="0"/>
              <a:t>, </a:t>
            </a:r>
            <a:r>
              <a:rPr lang="en-US" altLang="zh-TW" dirty="0" err="1"/>
              <a:t>socket.SOCK_STREAM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server.bind</a:t>
            </a:r>
            <a:r>
              <a:rPr lang="en-US" altLang="zh-TW" dirty="0"/>
              <a:t>((HOST, PORT))</a:t>
            </a:r>
          </a:p>
          <a:p>
            <a:pPr marL="0" indent="0">
              <a:buNone/>
            </a:pPr>
            <a:r>
              <a:rPr lang="en-US" altLang="zh-TW" dirty="0" err="1"/>
              <a:t>server.listen</a:t>
            </a:r>
            <a:r>
              <a:rPr lang="en-US" altLang="zh-TW" dirty="0"/>
              <a:t>(10)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405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43E0D-2F05-456F-A1CE-DB18AE1B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/>
              <a:t>端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407A12-E8DA-4250-B467-ABAD293B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while True:</a:t>
            </a:r>
          </a:p>
          <a:p>
            <a:pPr marL="0" indent="0">
              <a:buNone/>
            </a:pPr>
            <a:r>
              <a:rPr lang="en-US" altLang="zh-TW" dirty="0"/>
              <a:t>    conn, </a:t>
            </a:r>
            <a:r>
              <a:rPr lang="en-US" altLang="zh-TW" dirty="0" err="1"/>
              <a:t>addr</a:t>
            </a:r>
            <a:r>
              <a:rPr lang="en-US" altLang="zh-TW" dirty="0"/>
              <a:t> = </a:t>
            </a:r>
            <a:r>
              <a:rPr lang="en-US" altLang="zh-TW" dirty="0" err="1"/>
              <a:t>server.accept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clientMessage</a:t>
            </a:r>
            <a:r>
              <a:rPr lang="en-US" altLang="zh-TW" dirty="0"/>
              <a:t> = </a:t>
            </a:r>
            <a:r>
              <a:rPr lang="en-US" altLang="zh-TW" dirty="0" err="1"/>
              <a:t>conn.recv</a:t>
            </a:r>
            <a:r>
              <a:rPr lang="en-US" altLang="zh-TW" dirty="0"/>
              <a:t>(1024)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print('Client message is:', </a:t>
            </a:r>
            <a:r>
              <a:rPr lang="en-US" altLang="zh-TW" dirty="0" err="1"/>
              <a:t>clientMessage.decode</a:t>
            </a:r>
            <a:r>
              <a:rPr lang="en-US" altLang="zh-TW" dirty="0"/>
              <a:t>("utf-8"))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serverMessage</a:t>
            </a:r>
            <a:r>
              <a:rPr lang="en-US" altLang="zh-TW" dirty="0"/>
              <a:t> = 'I\'m here!'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conn.sendall</a:t>
            </a:r>
            <a:r>
              <a:rPr lang="en-US" altLang="zh-TW" dirty="0"/>
              <a:t>(</a:t>
            </a:r>
            <a:r>
              <a:rPr lang="en-US" altLang="zh-TW" dirty="0" err="1"/>
              <a:t>serverMessage.encode</a:t>
            </a:r>
            <a:r>
              <a:rPr lang="en-US" altLang="zh-TW" dirty="0"/>
              <a:t>())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conn.close</a:t>
            </a:r>
            <a:r>
              <a:rPr lang="en-US" altLang="zh-TW" dirty="0"/>
              <a:t>()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108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C4322-D203-4FFE-AD6B-F5109BAD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 </a:t>
            </a:r>
            <a:r>
              <a:rPr lang="zh-TW" altLang="en-US" dirty="0"/>
              <a:t>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967EBD-0E09-4E61-9659-8DFA0DB1E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import socket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HOST = '127.0.0.1'</a:t>
            </a:r>
          </a:p>
          <a:p>
            <a:pPr marL="0" indent="0">
              <a:buNone/>
            </a:pPr>
            <a:r>
              <a:rPr lang="en-US" altLang="zh-TW" dirty="0"/>
              <a:t>PORT = 8000</a:t>
            </a:r>
          </a:p>
          <a:p>
            <a:pPr marL="0" indent="0">
              <a:buNone/>
            </a:pPr>
            <a:r>
              <a:rPr lang="en-US" altLang="zh-TW" dirty="0" err="1"/>
              <a:t>clientMessage</a:t>
            </a:r>
            <a:r>
              <a:rPr lang="en-US" altLang="zh-TW" dirty="0"/>
              <a:t> = 'Hello!'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client = </a:t>
            </a:r>
            <a:r>
              <a:rPr lang="en-US" altLang="zh-TW" dirty="0" err="1"/>
              <a:t>socket.socket</a:t>
            </a:r>
            <a:r>
              <a:rPr lang="en-US" altLang="zh-TW" dirty="0"/>
              <a:t>(</a:t>
            </a:r>
            <a:r>
              <a:rPr lang="en-US" altLang="zh-TW" dirty="0" err="1"/>
              <a:t>socket.AF_INET</a:t>
            </a:r>
            <a:r>
              <a:rPr lang="en-US" altLang="zh-TW" dirty="0"/>
              <a:t>, </a:t>
            </a:r>
            <a:r>
              <a:rPr lang="en-US" altLang="zh-TW" dirty="0" err="1"/>
              <a:t>socket.SOCK_STREAM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client.connect</a:t>
            </a:r>
            <a:r>
              <a:rPr lang="en-US" altLang="zh-TW" dirty="0"/>
              <a:t>((HOST, PORT))</a:t>
            </a:r>
          </a:p>
          <a:p>
            <a:pPr marL="0" indent="0">
              <a:buNone/>
            </a:pPr>
            <a:r>
              <a:rPr lang="en-US" altLang="zh-TW" dirty="0" err="1"/>
              <a:t>client.sendall</a:t>
            </a:r>
            <a:r>
              <a:rPr lang="en-US" altLang="zh-TW" dirty="0"/>
              <a:t>(</a:t>
            </a:r>
            <a:r>
              <a:rPr lang="en-US" altLang="zh-TW" dirty="0" err="1"/>
              <a:t>clientMessage.encode</a:t>
            </a:r>
            <a:r>
              <a:rPr lang="en-US" altLang="zh-TW" dirty="0"/>
              <a:t>())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serverMessage</a:t>
            </a:r>
            <a:r>
              <a:rPr lang="en-US" altLang="zh-TW" dirty="0"/>
              <a:t> = </a:t>
            </a:r>
            <a:r>
              <a:rPr lang="en-US" altLang="zh-TW" dirty="0" err="1"/>
              <a:t>client.recv</a:t>
            </a:r>
            <a:r>
              <a:rPr lang="en-US" altLang="zh-TW" dirty="0"/>
              <a:t>(1024)</a:t>
            </a:r>
          </a:p>
          <a:p>
            <a:pPr marL="0" indent="0">
              <a:buNone/>
            </a:pPr>
            <a:r>
              <a:rPr lang="en-US" altLang="zh-TW" dirty="0"/>
              <a:t>print('Server:', </a:t>
            </a:r>
            <a:r>
              <a:rPr lang="en-US" altLang="zh-TW" dirty="0" err="1"/>
              <a:t>serverMessage.decode</a:t>
            </a:r>
            <a:r>
              <a:rPr lang="en-US" altLang="zh-TW" dirty="0"/>
              <a:t>("utf-8"))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client.close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96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7876B-8226-4BF7-AD52-EFE65570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 256 Encryption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94BC2-F382-4B1F-81CF-31B6BF0640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00674" y="2613866"/>
            <a:ext cx="6966651" cy="210305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simplecrypt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encrypt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decrypt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passkey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'wow’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str1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'I am okay’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cipher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encrypt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passkey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str1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cipher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1B6684-5671-436E-A115-09BCD491544B}"/>
              </a:ext>
            </a:extLst>
          </p:cNvPr>
          <p:cNvSpPr txBox="1"/>
          <p:nvPr/>
        </p:nvSpPr>
        <p:spPr>
          <a:xfrm>
            <a:off x="779780" y="5867696"/>
            <a:ext cx="840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https://www.delftstack.com/zh-tw/howto/python/python-encrypt-string/</a:t>
            </a:r>
          </a:p>
        </p:txBody>
      </p:sp>
    </p:spTree>
    <p:extLst>
      <p:ext uri="{BB962C8B-B14F-4D97-AF65-F5344CB8AC3E}">
        <p14:creationId xmlns:p14="http://schemas.microsoft.com/office/powerpoint/2010/main" val="130015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341</Words>
  <Application>Microsoft Office PowerPoint</Application>
  <PresentationFormat>寬螢幕</PresentationFormat>
  <Paragraphs>56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佈景主題</vt:lpstr>
      <vt:lpstr>Lab 1: Encryption Server</vt:lpstr>
      <vt:lpstr>實驗場景</vt:lpstr>
      <vt:lpstr>Server端流程</vt:lpstr>
      <vt:lpstr>Server端 (1/2)</vt:lpstr>
      <vt:lpstr>Server端 (2/2)</vt:lpstr>
      <vt:lpstr>Client 端</vt:lpstr>
      <vt:lpstr>AES 256 Encryption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Encryption Server</dc:title>
  <dc:creator>Kent Shen</dc:creator>
  <cp:lastModifiedBy>Kent Shen</cp:lastModifiedBy>
  <cp:revision>3</cp:revision>
  <dcterms:created xsi:type="dcterms:W3CDTF">2022-03-07T00:44:00Z</dcterms:created>
  <dcterms:modified xsi:type="dcterms:W3CDTF">2022-03-07T01:45:24Z</dcterms:modified>
</cp:coreProperties>
</file>