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21"/>
  </p:notesMasterIdLst>
  <p:sldIdLst>
    <p:sldId id="256" r:id="rId2"/>
    <p:sldId id="257" r:id="rId3"/>
    <p:sldId id="258" r:id="rId4"/>
    <p:sldId id="259" r:id="rId5"/>
    <p:sldId id="262" r:id="rId6"/>
    <p:sldId id="260" r:id="rId7"/>
    <p:sldId id="261" r:id="rId8"/>
    <p:sldId id="263" r:id="rId9"/>
    <p:sldId id="264" r:id="rId10"/>
    <p:sldId id="267" r:id="rId11"/>
    <p:sldId id="268" r:id="rId12"/>
    <p:sldId id="269" r:id="rId13"/>
    <p:sldId id="270" r:id="rId14"/>
    <p:sldId id="271" r:id="rId15"/>
    <p:sldId id="272" r:id="rId16"/>
    <p:sldId id="273" r:id="rId17"/>
    <p:sldId id="27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301131889763777"/>
          <c:y val="1.7109373947504073E-3"/>
          <c:w val="0.50698868110236217"/>
          <c:h val="0.76048297487186411"/>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explosion val="1"/>
            <c:spPr>
              <a:solidFill>
                <a:schemeClr val="accent4"/>
              </a:solidFill>
              <a:ln w="19050">
                <a:solidFill>
                  <a:schemeClr val="lt1"/>
                </a:solidFill>
              </a:ln>
              <a:effectLst/>
            </c:spPr>
          </c:dPt>
          <c:cat>
            <c:strRef>
              <c:f>Sheet1!$A$2:$A$5</c:f>
              <c:strCache>
                <c:ptCount val="4"/>
                <c:pt idx="0">
                  <c:v>Coding</c:v>
                </c:pt>
                <c:pt idx="1">
                  <c:v>Designing</c:v>
                </c:pt>
                <c:pt idx="2">
                  <c:v>Testing and Debugging</c:v>
                </c:pt>
                <c:pt idx="3">
                  <c:v>Feasibility Study</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7567A-B80B-4BE4-BA7B-48F009886816}" type="doc">
      <dgm:prSet loTypeId="urn:microsoft.com/office/officeart/2005/8/layout/hList7" loCatId="list" qsTypeId="urn:microsoft.com/office/officeart/2005/8/quickstyle/simple1" qsCatId="simple" csTypeId="urn:microsoft.com/office/officeart/2005/8/colors/accent1_2" csCatId="accent1" phldr="1"/>
      <dgm:spPr/>
    </dgm:pt>
    <dgm:pt modelId="{7CFEB8C8-C0C3-4A6E-AB1B-5B41025CDDE1}">
      <dgm:prSet phldrT="[Text]"/>
      <dgm:spPr/>
      <dgm:t>
        <a:bodyPr/>
        <a:lstStyle/>
        <a:p>
          <a:r>
            <a:rPr lang="en-US" dirty="0" err="1"/>
            <a:t>Afnan</a:t>
          </a:r>
          <a:r>
            <a:rPr lang="en-US" dirty="0"/>
            <a:t> </a:t>
          </a:r>
          <a:r>
            <a:rPr lang="en-US" dirty="0" err="1"/>
            <a:t>Jarif</a:t>
          </a:r>
          <a:endParaRPr lang="en-US" dirty="0"/>
        </a:p>
        <a:p>
          <a:r>
            <a:rPr lang="en-US" dirty="0"/>
            <a:t>180042139</a:t>
          </a:r>
        </a:p>
      </dgm:t>
    </dgm:pt>
    <dgm:pt modelId="{53510B87-A4EF-4724-AA93-A048D3E902C3}" type="parTrans" cxnId="{A421A06E-502F-486A-8005-150A4C751806}">
      <dgm:prSet/>
      <dgm:spPr/>
      <dgm:t>
        <a:bodyPr/>
        <a:lstStyle/>
        <a:p>
          <a:endParaRPr lang="en-US"/>
        </a:p>
      </dgm:t>
    </dgm:pt>
    <dgm:pt modelId="{7ABF7302-2189-4B17-BCF5-93907EF14F77}" type="sibTrans" cxnId="{A421A06E-502F-486A-8005-150A4C751806}">
      <dgm:prSet/>
      <dgm:spPr/>
      <dgm:t>
        <a:bodyPr/>
        <a:lstStyle/>
        <a:p>
          <a:endParaRPr lang="en-US"/>
        </a:p>
      </dgm:t>
    </dgm:pt>
    <dgm:pt modelId="{02DF63E0-026F-4267-8D59-192DB54325DF}">
      <dgm:prSet phldrT="[Text]"/>
      <dgm:spPr/>
      <dgm:t>
        <a:bodyPr/>
        <a:lstStyle/>
        <a:p>
          <a:r>
            <a:rPr lang="en-US" dirty="0"/>
            <a:t>Khalid Masum</a:t>
          </a:r>
        </a:p>
        <a:p>
          <a:r>
            <a:rPr lang="en-US" dirty="0"/>
            <a:t>180042133</a:t>
          </a:r>
        </a:p>
      </dgm:t>
    </dgm:pt>
    <dgm:pt modelId="{C3014831-16A7-4459-A82C-799ED07C8713}" type="parTrans" cxnId="{92C68D8A-0577-4396-A1B9-4D20BF5C7199}">
      <dgm:prSet/>
      <dgm:spPr/>
      <dgm:t>
        <a:bodyPr/>
        <a:lstStyle/>
        <a:p>
          <a:endParaRPr lang="en-US"/>
        </a:p>
      </dgm:t>
    </dgm:pt>
    <dgm:pt modelId="{FCBA5328-DA86-4DDA-9D79-F4993A0A3900}" type="sibTrans" cxnId="{92C68D8A-0577-4396-A1B9-4D20BF5C7199}">
      <dgm:prSet/>
      <dgm:spPr/>
      <dgm:t>
        <a:bodyPr/>
        <a:lstStyle/>
        <a:p>
          <a:endParaRPr lang="en-US"/>
        </a:p>
      </dgm:t>
    </dgm:pt>
    <dgm:pt modelId="{59237D14-AE5A-49C3-AE47-1A9115D35A5A}">
      <dgm:prSet phldrT="[Text]"/>
      <dgm:spPr/>
      <dgm:t>
        <a:bodyPr/>
        <a:lstStyle/>
        <a:p>
          <a:r>
            <a:rPr lang="en-US" dirty="0" err="1"/>
            <a:t>Asfi</a:t>
          </a:r>
          <a:r>
            <a:rPr lang="en-US" dirty="0"/>
            <a:t> Rahman</a:t>
          </a:r>
        </a:p>
        <a:p>
          <a:r>
            <a:rPr lang="en-US" dirty="0"/>
            <a:t>180042116</a:t>
          </a:r>
        </a:p>
      </dgm:t>
    </dgm:pt>
    <dgm:pt modelId="{8A9258BF-2F3F-4303-AE9A-28BC33D920E5}" type="parTrans" cxnId="{55505A53-305C-4ECC-8285-2631337B6C13}">
      <dgm:prSet/>
      <dgm:spPr/>
      <dgm:t>
        <a:bodyPr/>
        <a:lstStyle/>
        <a:p>
          <a:endParaRPr lang="en-US"/>
        </a:p>
      </dgm:t>
    </dgm:pt>
    <dgm:pt modelId="{35FC5190-CC7E-4982-9264-98182FC52082}" type="sibTrans" cxnId="{55505A53-305C-4ECC-8285-2631337B6C13}">
      <dgm:prSet/>
      <dgm:spPr/>
      <dgm:t>
        <a:bodyPr/>
        <a:lstStyle/>
        <a:p>
          <a:endParaRPr lang="en-US"/>
        </a:p>
      </dgm:t>
    </dgm:pt>
    <dgm:pt modelId="{22C6578D-8FE5-44AB-B92B-132D7F0612E1}" type="pres">
      <dgm:prSet presAssocID="{7F67567A-B80B-4BE4-BA7B-48F009886816}" presName="Name0" presStyleCnt="0">
        <dgm:presLayoutVars>
          <dgm:dir/>
          <dgm:resizeHandles val="exact"/>
        </dgm:presLayoutVars>
      </dgm:prSet>
      <dgm:spPr/>
    </dgm:pt>
    <dgm:pt modelId="{3FCDBFA1-EF87-45A0-9BAC-7379F16EB5EC}" type="pres">
      <dgm:prSet presAssocID="{7F67567A-B80B-4BE4-BA7B-48F009886816}" presName="fgShape" presStyleLbl="fgShp" presStyleIdx="0" presStyleCnt="1"/>
      <dgm:spPr/>
    </dgm:pt>
    <dgm:pt modelId="{57A0F756-84C5-4EEC-A68D-EFCAF0F92889}" type="pres">
      <dgm:prSet presAssocID="{7F67567A-B80B-4BE4-BA7B-48F009886816}" presName="linComp" presStyleCnt="0"/>
      <dgm:spPr/>
    </dgm:pt>
    <dgm:pt modelId="{D824E1C2-04BC-4E21-9EC7-997B47AEA54C}" type="pres">
      <dgm:prSet presAssocID="{7CFEB8C8-C0C3-4A6E-AB1B-5B41025CDDE1}" presName="compNode" presStyleCnt="0"/>
      <dgm:spPr/>
    </dgm:pt>
    <dgm:pt modelId="{B3A9BB9C-6EDA-4179-9F83-55F755625C54}" type="pres">
      <dgm:prSet presAssocID="{7CFEB8C8-C0C3-4A6E-AB1B-5B41025CDDE1}" presName="bkgdShape" presStyleLbl="node1" presStyleIdx="0" presStyleCnt="3"/>
      <dgm:spPr/>
      <dgm:t>
        <a:bodyPr/>
        <a:lstStyle/>
        <a:p>
          <a:endParaRPr lang="en-US"/>
        </a:p>
      </dgm:t>
    </dgm:pt>
    <dgm:pt modelId="{9DC0113B-4F4D-499E-8984-D9ED37A15206}" type="pres">
      <dgm:prSet presAssocID="{7CFEB8C8-C0C3-4A6E-AB1B-5B41025CDDE1}" presName="nodeTx" presStyleLbl="node1" presStyleIdx="0" presStyleCnt="3">
        <dgm:presLayoutVars>
          <dgm:bulletEnabled val="1"/>
        </dgm:presLayoutVars>
      </dgm:prSet>
      <dgm:spPr/>
      <dgm:t>
        <a:bodyPr/>
        <a:lstStyle/>
        <a:p>
          <a:endParaRPr lang="en-US"/>
        </a:p>
      </dgm:t>
    </dgm:pt>
    <dgm:pt modelId="{35D8A039-35CD-4398-9A53-28AB56F0568C}" type="pres">
      <dgm:prSet presAssocID="{7CFEB8C8-C0C3-4A6E-AB1B-5B41025CDDE1}" presName="invisiNode" presStyleLbl="node1" presStyleIdx="0" presStyleCnt="3"/>
      <dgm:spPr/>
    </dgm:pt>
    <dgm:pt modelId="{CBFCCADA-E1FD-457F-9BC7-44F8CC629249}" type="pres">
      <dgm:prSet presAssocID="{7CFEB8C8-C0C3-4A6E-AB1B-5B41025CDDE1}"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DEE961C-2AC0-44F7-9E46-A39A8F21B85B}" type="pres">
      <dgm:prSet presAssocID="{7ABF7302-2189-4B17-BCF5-93907EF14F77}" presName="sibTrans" presStyleLbl="sibTrans2D1" presStyleIdx="0" presStyleCnt="0"/>
      <dgm:spPr/>
      <dgm:t>
        <a:bodyPr/>
        <a:lstStyle/>
        <a:p>
          <a:endParaRPr lang="en-US"/>
        </a:p>
      </dgm:t>
    </dgm:pt>
    <dgm:pt modelId="{63183AF8-0C66-4DFA-93E2-367DACE7A86C}" type="pres">
      <dgm:prSet presAssocID="{02DF63E0-026F-4267-8D59-192DB54325DF}" presName="compNode" presStyleCnt="0"/>
      <dgm:spPr/>
    </dgm:pt>
    <dgm:pt modelId="{CDFE32B7-6216-47C6-841E-F0B81EE0B8D5}" type="pres">
      <dgm:prSet presAssocID="{02DF63E0-026F-4267-8D59-192DB54325DF}" presName="bkgdShape" presStyleLbl="node1" presStyleIdx="1" presStyleCnt="3"/>
      <dgm:spPr/>
      <dgm:t>
        <a:bodyPr/>
        <a:lstStyle/>
        <a:p>
          <a:endParaRPr lang="en-US"/>
        </a:p>
      </dgm:t>
    </dgm:pt>
    <dgm:pt modelId="{BEEB6C52-A312-45A5-881D-CF9F514CA9EF}" type="pres">
      <dgm:prSet presAssocID="{02DF63E0-026F-4267-8D59-192DB54325DF}" presName="nodeTx" presStyleLbl="node1" presStyleIdx="1" presStyleCnt="3">
        <dgm:presLayoutVars>
          <dgm:bulletEnabled val="1"/>
        </dgm:presLayoutVars>
      </dgm:prSet>
      <dgm:spPr/>
      <dgm:t>
        <a:bodyPr/>
        <a:lstStyle/>
        <a:p>
          <a:endParaRPr lang="en-US"/>
        </a:p>
      </dgm:t>
    </dgm:pt>
    <dgm:pt modelId="{F9EA51E9-76F0-4CE2-B066-C41A0FC1E0AF}" type="pres">
      <dgm:prSet presAssocID="{02DF63E0-026F-4267-8D59-192DB54325DF}" presName="invisiNode" presStyleLbl="node1" presStyleIdx="1" presStyleCnt="3"/>
      <dgm:spPr/>
    </dgm:pt>
    <dgm:pt modelId="{50BAEC2F-6834-43AF-8ED5-846FC6058951}" type="pres">
      <dgm:prSet presAssocID="{02DF63E0-026F-4267-8D59-192DB54325DF}"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9CAD255-5938-42CF-B29A-EA065EED7C68}" type="pres">
      <dgm:prSet presAssocID="{FCBA5328-DA86-4DDA-9D79-F4993A0A3900}" presName="sibTrans" presStyleLbl="sibTrans2D1" presStyleIdx="0" presStyleCnt="0"/>
      <dgm:spPr/>
      <dgm:t>
        <a:bodyPr/>
        <a:lstStyle/>
        <a:p>
          <a:endParaRPr lang="en-US"/>
        </a:p>
      </dgm:t>
    </dgm:pt>
    <dgm:pt modelId="{8D9EE287-7666-43A0-96A0-E75EBC4835C1}" type="pres">
      <dgm:prSet presAssocID="{59237D14-AE5A-49C3-AE47-1A9115D35A5A}" presName="compNode" presStyleCnt="0"/>
      <dgm:spPr/>
    </dgm:pt>
    <dgm:pt modelId="{5FE262B9-E047-467F-BCC5-D284BE85333F}" type="pres">
      <dgm:prSet presAssocID="{59237D14-AE5A-49C3-AE47-1A9115D35A5A}" presName="bkgdShape" presStyleLbl="node1" presStyleIdx="2" presStyleCnt="3"/>
      <dgm:spPr/>
      <dgm:t>
        <a:bodyPr/>
        <a:lstStyle/>
        <a:p>
          <a:endParaRPr lang="en-US"/>
        </a:p>
      </dgm:t>
    </dgm:pt>
    <dgm:pt modelId="{BBDAF328-E1EA-4669-BBEC-396DB38D2F81}" type="pres">
      <dgm:prSet presAssocID="{59237D14-AE5A-49C3-AE47-1A9115D35A5A}" presName="nodeTx" presStyleLbl="node1" presStyleIdx="2" presStyleCnt="3">
        <dgm:presLayoutVars>
          <dgm:bulletEnabled val="1"/>
        </dgm:presLayoutVars>
      </dgm:prSet>
      <dgm:spPr/>
      <dgm:t>
        <a:bodyPr/>
        <a:lstStyle/>
        <a:p>
          <a:endParaRPr lang="en-US"/>
        </a:p>
      </dgm:t>
    </dgm:pt>
    <dgm:pt modelId="{51F1F2F2-22C7-4C2E-810F-3B8A581A79A2}" type="pres">
      <dgm:prSet presAssocID="{59237D14-AE5A-49C3-AE47-1A9115D35A5A}" presName="invisiNode" presStyleLbl="node1" presStyleIdx="2" presStyleCnt="3"/>
      <dgm:spPr/>
    </dgm:pt>
    <dgm:pt modelId="{F966CEF2-1F03-43AA-A547-F25F7116376D}" type="pres">
      <dgm:prSet presAssocID="{59237D14-AE5A-49C3-AE47-1A9115D35A5A}"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F6D6D752-3BF4-4610-926E-A65927C8EB85}" type="presOf" srcId="{59237D14-AE5A-49C3-AE47-1A9115D35A5A}" destId="{5FE262B9-E047-467F-BCC5-D284BE85333F}" srcOrd="0" destOrd="0" presId="urn:microsoft.com/office/officeart/2005/8/layout/hList7"/>
    <dgm:cxn modelId="{EE0E6954-0B36-47C0-9997-19388892883A}" type="presOf" srcId="{7ABF7302-2189-4B17-BCF5-93907EF14F77}" destId="{3DEE961C-2AC0-44F7-9E46-A39A8F21B85B}" srcOrd="0" destOrd="0" presId="urn:microsoft.com/office/officeart/2005/8/layout/hList7"/>
    <dgm:cxn modelId="{F38E4642-833D-414C-8F68-3A1D5F0C99E4}" type="presOf" srcId="{FCBA5328-DA86-4DDA-9D79-F4993A0A3900}" destId="{19CAD255-5938-42CF-B29A-EA065EED7C68}" srcOrd="0" destOrd="0" presId="urn:microsoft.com/office/officeart/2005/8/layout/hList7"/>
    <dgm:cxn modelId="{548F401B-4F36-4C48-8D74-2E0EB360C5E0}" type="presOf" srcId="{02DF63E0-026F-4267-8D59-192DB54325DF}" destId="{BEEB6C52-A312-45A5-881D-CF9F514CA9EF}" srcOrd="1" destOrd="0" presId="urn:microsoft.com/office/officeart/2005/8/layout/hList7"/>
    <dgm:cxn modelId="{64BAE2DD-4D69-443C-9C8C-728467347D22}" type="presOf" srcId="{7CFEB8C8-C0C3-4A6E-AB1B-5B41025CDDE1}" destId="{B3A9BB9C-6EDA-4179-9F83-55F755625C54}" srcOrd="0" destOrd="0" presId="urn:microsoft.com/office/officeart/2005/8/layout/hList7"/>
    <dgm:cxn modelId="{55505A53-305C-4ECC-8285-2631337B6C13}" srcId="{7F67567A-B80B-4BE4-BA7B-48F009886816}" destId="{59237D14-AE5A-49C3-AE47-1A9115D35A5A}" srcOrd="2" destOrd="0" parTransId="{8A9258BF-2F3F-4303-AE9A-28BC33D920E5}" sibTransId="{35FC5190-CC7E-4982-9264-98182FC52082}"/>
    <dgm:cxn modelId="{23AAB71E-AD01-4277-944A-9A34B8454E0A}" type="presOf" srcId="{02DF63E0-026F-4267-8D59-192DB54325DF}" destId="{CDFE32B7-6216-47C6-841E-F0B81EE0B8D5}" srcOrd="0" destOrd="0" presId="urn:microsoft.com/office/officeart/2005/8/layout/hList7"/>
    <dgm:cxn modelId="{F4CFD190-8A1C-4B13-BCA3-00DB7F614BC7}" type="presOf" srcId="{7CFEB8C8-C0C3-4A6E-AB1B-5B41025CDDE1}" destId="{9DC0113B-4F4D-499E-8984-D9ED37A15206}" srcOrd="1" destOrd="0" presId="urn:microsoft.com/office/officeart/2005/8/layout/hList7"/>
    <dgm:cxn modelId="{A421A06E-502F-486A-8005-150A4C751806}" srcId="{7F67567A-B80B-4BE4-BA7B-48F009886816}" destId="{7CFEB8C8-C0C3-4A6E-AB1B-5B41025CDDE1}" srcOrd="0" destOrd="0" parTransId="{53510B87-A4EF-4724-AA93-A048D3E902C3}" sibTransId="{7ABF7302-2189-4B17-BCF5-93907EF14F77}"/>
    <dgm:cxn modelId="{5D0C43AC-10FC-44A2-BDBE-7300FD595F11}" type="presOf" srcId="{59237D14-AE5A-49C3-AE47-1A9115D35A5A}" destId="{BBDAF328-E1EA-4669-BBEC-396DB38D2F81}" srcOrd="1" destOrd="0" presId="urn:microsoft.com/office/officeart/2005/8/layout/hList7"/>
    <dgm:cxn modelId="{92C68D8A-0577-4396-A1B9-4D20BF5C7199}" srcId="{7F67567A-B80B-4BE4-BA7B-48F009886816}" destId="{02DF63E0-026F-4267-8D59-192DB54325DF}" srcOrd="1" destOrd="0" parTransId="{C3014831-16A7-4459-A82C-799ED07C8713}" sibTransId="{FCBA5328-DA86-4DDA-9D79-F4993A0A3900}"/>
    <dgm:cxn modelId="{3327090A-B2A2-49BD-B012-9A3BE859DD63}" type="presOf" srcId="{7F67567A-B80B-4BE4-BA7B-48F009886816}" destId="{22C6578D-8FE5-44AB-B92B-132D7F0612E1}" srcOrd="0" destOrd="0" presId="urn:microsoft.com/office/officeart/2005/8/layout/hList7"/>
    <dgm:cxn modelId="{431CB82B-010E-4313-8EB9-C90389115A96}" type="presParOf" srcId="{22C6578D-8FE5-44AB-B92B-132D7F0612E1}" destId="{3FCDBFA1-EF87-45A0-9BAC-7379F16EB5EC}" srcOrd="0" destOrd="0" presId="urn:microsoft.com/office/officeart/2005/8/layout/hList7"/>
    <dgm:cxn modelId="{7773821B-6046-47CB-82D9-2BABF63BF39B}" type="presParOf" srcId="{22C6578D-8FE5-44AB-B92B-132D7F0612E1}" destId="{57A0F756-84C5-4EEC-A68D-EFCAF0F92889}" srcOrd="1" destOrd="0" presId="urn:microsoft.com/office/officeart/2005/8/layout/hList7"/>
    <dgm:cxn modelId="{B7F67684-4050-4EF3-AD19-ED79D3727068}" type="presParOf" srcId="{57A0F756-84C5-4EEC-A68D-EFCAF0F92889}" destId="{D824E1C2-04BC-4E21-9EC7-997B47AEA54C}" srcOrd="0" destOrd="0" presId="urn:microsoft.com/office/officeart/2005/8/layout/hList7"/>
    <dgm:cxn modelId="{316EE7AE-AAAE-49F0-B790-26A100D4D83E}" type="presParOf" srcId="{D824E1C2-04BC-4E21-9EC7-997B47AEA54C}" destId="{B3A9BB9C-6EDA-4179-9F83-55F755625C54}" srcOrd="0" destOrd="0" presId="urn:microsoft.com/office/officeart/2005/8/layout/hList7"/>
    <dgm:cxn modelId="{886E0A01-11BE-4E6E-B19C-6C29F92B2F8A}" type="presParOf" srcId="{D824E1C2-04BC-4E21-9EC7-997B47AEA54C}" destId="{9DC0113B-4F4D-499E-8984-D9ED37A15206}" srcOrd="1" destOrd="0" presId="urn:microsoft.com/office/officeart/2005/8/layout/hList7"/>
    <dgm:cxn modelId="{2D1CA249-64CD-43BA-B538-171430E92A14}" type="presParOf" srcId="{D824E1C2-04BC-4E21-9EC7-997B47AEA54C}" destId="{35D8A039-35CD-4398-9A53-28AB56F0568C}" srcOrd="2" destOrd="0" presId="urn:microsoft.com/office/officeart/2005/8/layout/hList7"/>
    <dgm:cxn modelId="{93FDF694-5388-4F63-8097-9F9C4BA26617}" type="presParOf" srcId="{D824E1C2-04BC-4E21-9EC7-997B47AEA54C}" destId="{CBFCCADA-E1FD-457F-9BC7-44F8CC629249}" srcOrd="3" destOrd="0" presId="urn:microsoft.com/office/officeart/2005/8/layout/hList7"/>
    <dgm:cxn modelId="{D22CEFF2-DC02-444E-BFF3-6935905A2E5F}" type="presParOf" srcId="{57A0F756-84C5-4EEC-A68D-EFCAF0F92889}" destId="{3DEE961C-2AC0-44F7-9E46-A39A8F21B85B}" srcOrd="1" destOrd="0" presId="urn:microsoft.com/office/officeart/2005/8/layout/hList7"/>
    <dgm:cxn modelId="{9467EEE9-64F5-415E-A635-95797E8A4362}" type="presParOf" srcId="{57A0F756-84C5-4EEC-A68D-EFCAF0F92889}" destId="{63183AF8-0C66-4DFA-93E2-367DACE7A86C}" srcOrd="2" destOrd="0" presId="urn:microsoft.com/office/officeart/2005/8/layout/hList7"/>
    <dgm:cxn modelId="{23537CEB-D6C7-4EAB-A1F5-8C05BBDE0961}" type="presParOf" srcId="{63183AF8-0C66-4DFA-93E2-367DACE7A86C}" destId="{CDFE32B7-6216-47C6-841E-F0B81EE0B8D5}" srcOrd="0" destOrd="0" presId="urn:microsoft.com/office/officeart/2005/8/layout/hList7"/>
    <dgm:cxn modelId="{EB978E8F-5652-435E-A879-BC8B806D001E}" type="presParOf" srcId="{63183AF8-0C66-4DFA-93E2-367DACE7A86C}" destId="{BEEB6C52-A312-45A5-881D-CF9F514CA9EF}" srcOrd="1" destOrd="0" presId="urn:microsoft.com/office/officeart/2005/8/layout/hList7"/>
    <dgm:cxn modelId="{37D56977-CF86-414A-826B-A279E4937D11}" type="presParOf" srcId="{63183AF8-0C66-4DFA-93E2-367DACE7A86C}" destId="{F9EA51E9-76F0-4CE2-B066-C41A0FC1E0AF}" srcOrd="2" destOrd="0" presId="urn:microsoft.com/office/officeart/2005/8/layout/hList7"/>
    <dgm:cxn modelId="{E6F5BD44-B7F5-4B86-A4EC-D48B44170C79}" type="presParOf" srcId="{63183AF8-0C66-4DFA-93E2-367DACE7A86C}" destId="{50BAEC2F-6834-43AF-8ED5-846FC6058951}" srcOrd="3" destOrd="0" presId="urn:microsoft.com/office/officeart/2005/8/layout/hList7"/>
    <dgm:cxn modelId="{97D2F5D1-1D14-443E-907F-2E9A08A897F2}" type="presParOf" srcId="{57A0F756-84C5-4EEC-A68D-EFCAF0F92889}" destId="{19CAD255-5938-42CF-B29A-EA065EED7C68}" srcOrd="3" destOrd="0" presId="urn:microsoft.com/office/officeart/2005/8/layout/hList7"/>
    <dgm:cxn modelId="{B318B5D9-A78D-4EA5-96A5-FF17E70D999E}" type="presParOf" srcId="{57A0F756-84C5-4EEC-A68D-EFCAF0F92889}" destId="{8D9EE287-7666-43A0-96A0-E75EBC4835C1}" srcOrd="4" destOrd="0" presId="urn:microsoft.com/office/officeart/2005/8/layout/hList7"/>
    <dgm:cxn modelId="{4D401C47-725D-426D-BE85-B7B040A77E18}" type="presParOf" srcId="{8D9EE287-7666-43A0-96A0-E75EBC4835C1}" destId="{5FE262B9-E047-467F-BCC5-D284BE85333F}" srcOrd="0" destOrd="0" presId="urn:microsoft.com/office/officeart/2005/8/layout/hList7"/>
    <dgm:cxn modelId="{79C3D47D-60C8-44F9-A4A3-5AD4D92590FD}" type="presParOf" srcId="{8D9EE287-7666-43A0-96A0-E75EBC4835C1}" destId="{BBDAF328-E1EA-4669-BBEC-396DB38D2F81}" srcOrd="1" destOrd="0" presId="urn:microsoft.com/office/officeart/2005/8/layout/hList7"/>
    <dgm:cxn modelId="{442D0A6B-EB19-489E-BC1D-DC982CBB1F66}" type="presParOf" srcId="{8D9EE287-7666-43A0-96A0-E75EBC4835C1}" destId="{51F1F2F2-22C7-4C2E-810F-3B8A581A79A2}" srcOrd="2" destOrd="0" presId="urn:microsoft.com/office/officeart/2005/8/layout/hList7"/>
    <dgm:cxn modelId="{FD060AE9-91DB-428F-998B-D35443F67A36}" type="presParOf" srcId="{8D9EE287-7666-43A0-96A0-E75EBC4835C1}" destId="{F966CEF2-1F03-43AA-A547-F25F7116376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81724-575C-4C2C-B199-EA001369767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A0638AB-457E-458B-B8B2-5228A9B7E2F5}">
      <dgm:prSet phldrT="[Text]" custT="1"/>
      <dgm:spPr/>
      <dgm:t>
        <a:bodyPr/>
        <a:lstStyle/>
        <a:p>
          <a:r>
            <a:rPr lang="en-US" sz="1800" dirty="0"/>
            <a:t>1.Introduction</a:t>
          </a:r>
        </a:p>
      </dgm:t>
    </dgm:pt>
    <dgm:pt modelId="{0AFC4637-AA9A-4DA6-BB94-8F515550E2B7}" type="parTrans" cxnId="{B02C125D-2665-492A-8C55-E4FD1522E498}">
      <dgm:prSet/>
      <dgm:spPr/>
      <dgm:t>
        <a:bodyPr/>
        <a:lstStyle/>
        <a:p>
          <a:endParaRPr lang="en-US"/>
        </a:p>
      </dgm:t>
    </dgm:pt>
    <dgm:pt modelId="{A721E081-CFC1-4BF7-A4BF-32BD5E28FDA7}" type="sibTrans" cxnId="{B02C125D-2665-492A-8C55-E4FD1522E498}">
      <dgm:prSet/>
      <dgm:spPr/>
      <dgm:t>
        <a:bodyPr/>
        <a:lstStyle/>
        <a:p>
          <a:endParaRPr lang="en-US"/>
        </a:p>
      </dgm:t>
    </dgm:pt>
    <dgm:pt modelId="{8235E574-BA33-4935-B6C5-1A382D3A3B3F}">
      <dgm:prSet phldrT="[Text]" custT="1"/>
      <dgm:spPr/>
      <dgm:t>
        <a:bodyPr/>
        <a:lstStyle/>
        <a:p>
          <a:r>
            <a:rPr lang="en-US" sz="1600" dirty="0"/>
            <a:t>2.Problems during in store shopping.</a:t>
          </a:r>
        </a:p>
      </dgm:t>
    </dgm:pt>
    <dgm:pt modelId="{B5CD5562-629F-4736-8C71-85AD0CD54F95}" type="parTrans" cxnId="{7DEAA1BB-AAF7-4A5D-8A57-FCF179C6A66F}">
      <dgm:prSet/>
      <dgm:spPr/>
      <dgm:t>
        <a:bodyPr/>
        <a:lstStyle/>
        <a:p>
          <a:endParaRPr lang="en-US"/>
        </a:p>
      </dgm:t>
    </dgm:pt>
    <dgm:pt modelId="{16F9C8D9-9FC4-449C-B4FA-DBF8D11CBE2A}" type="sibTrans" cxnId="{7DEAA1BB-AAF7-4A5D-8A57-FCF179C6A66F}">
      <dgm:prSet/>
      <dgm:spPr/>
      <dgm:t>
        <a:bodyPr/>
        <a:lstStyle/>
        <a:p>
          <a:endParaRPr lang="en-US"/>
        </a:p>
      </dgm:t>
    </dgm:pt>
    <dgm:pt modelId="{20AF3C94-61A2-422A-A0E2-5E7CC3070824}">
      <dgm:prSet phldrT="[Text]"/>
      <dgm:spPr/>
      <dgm:t>
        <a:bodyPr/>
        <a:lstStyle/>
        <a:p>
          <a:r>
            <a:rPr lang="en-US" dirty="0"/>
            <a:t>3.Motive</a:t>
          </a:r>
        </a:p>
      </dgm:t>
    </dgm:pt>
    <dgm:pt modelId="{6728748F-1320-49A1-9479-B196DF8C8ED7}" type="parTrans" cxnId="{D6EC4D4F-48F7-4CE0-A007-60DB6FD2131F}">
      <dgm:prSet/>
      <dgm:spPr/>
      <dgm:t>
        <a:bodyPr/>
        <a:lstStyle/>
        <a:p>
          <a:endParaRPr lang="en-US"/>
        </a:p>
      </dgm:t>
    </dgm:pt>
    <dgm:pt modelId="{AE42C7E3-AFD0-4EDE-9B55-75D824ABEE00}" type="sibTrans" cxnId="{D6EC4D4F-48F7-4CE0-A007-60DB6FD2131F}">
      <dgm:prSet/>
      <dgm:spPr/>
      <dgm:t>
        <a:bodyPr/>
        <a:lstStyle/>
        <a:p>
          <a:endParaRPr lang="en-US"/>
        </a:p>
      </dgm:t>
    </dgm:pt>
    <dgm:pt modelId="{37EEE75A-4CC0-44A4-B7F7-74D766E506E2}">
      <dgm:prSet phldrT="[Text]"/>
      <dgm:spPr/>
      <dgm:t>
        <a:bodyPr/>
        <a:lstStyle/>
        <a:p>
          <a:r>
            <a:rPr lang="en-US" dirty="0"/>
            <a:t>5.Feature analysis.</a:t>
          </a:r>
        </a:p>
      </dgm:t>
    </dgm:pt>
    <dgm:pt modelId="{0E996FF7-43CB-4D51-AAC9-C3E8693C1273}" type="parTrans" cxnId="{87D9A9A0-3B43-4AAF-BC58-69AB08808BDA}">
      <dgm:prSet/>
      <dgm:spPr/>
      <dgm:t>
        <a:bodyPr/>
        <a:lstStyle/>
        <a:p>
          <a:endParaRPr lang="en-US"/>
        </a:p>
      </dgm:t>
    </dgm:pt>
    <dgm:pt modelId="{15072BF6-431C-4BCF-8BE6-7F6D1D643A36}" type="sibTrans" cxnId="{87D9A9A0-3B43-4AAF-BC58-69AB08808BDA}">
      <dgm:prSet/>
      <dgm:spPr/>
      <dgm:t>
        <a:bodyPr/>
        <a:lstStyle/>
        <a:p>
          <a:endParaRPr lang="en-US"/>
        </a:p>
      </dgm:t>
    </dgm:pt>
    <dgm:pt modelId="{BF326C76-DB22-457C-8A9A-C7E8C05CED0A}">
      <dgm:prSet phldrT="[Text]"/>
      <dgm:spPr/>
      <dgm:t>
        <a:bodyPr/>
        <a:lstStyle/>
        <a:p>
          <a:r>
            <a:rPr lang="en-US" dirty="0"/>
            <a:t>6.Technology Used.</a:t>
          </a:r>
        </a:p>
      </dgm:t>
    </dgm:pt>
    <dgm:pt modelId="{8D7A6319-059F-4417-9BDB-107C94530558}" type="parTrans" cxnId="{43D0ADEC-7911-4AFF-A27A-A87A736EE4DB}">
      <dgm:prSet/>
      <dgm:spPr/>
      <dgm:t>
        <a:bodyPr/>
        <a:lstStyle/>
        <a:p>
          <a:endParaRPr lang="en-US"/>
        </a:p>
      </dgm:t>
    </dgm:pt>
    <dgm:pt modelId="{AE56C298-B057-44D3-B7D1-59A377B82526}" type="sibTrans" cxnId="{43D0ADEC-7911-4AFF-A27A-A87A736EE4DB}">
      <dgm:prSet/>
      <dgm:spPr/>
      <dgm:t>
        <a:bodyPr/>
        <a:lstStyle/>
        <a:p>
          <a:endParaRPr lang="en-US"/>
        </a:p>
      </dgm:t>
    </dgm:pt>
    <dgm:pt modelId="{3A4ACB22-E44F-476F-B447-94A4A8D7D12C}">
      <dgm:prSet phldrT="[Text]"/>
      <dgm:spPr/>
      <dgm:t>
        <a:bodyPr/>
        <a:lstStyle/>
        <a:p>
          <a:r>
            <a:rPr lang="en-US" dirty="0"/>
            <a:t>7. Timeline description.</a:t>
          </a:r>
        </a:p>
      </dgm:t>
    </dgm:pt>
    <dgm:pt modelId="{F46026FE-386A-48CB-A06F-C58AFD44F09C}" type="parTrans" cxnId="{2665F971-C76B-4031-829B-B23F0ECAD589}">
      <dgm:prSet/>
      <dgm:spPr/>
      <dgm:t>
        <a:bodyPr/>
        <a:lstStyle/>
        <a:p>
          <a:endParaRPr lang="en-US"/>
        </a:p>
      </dgm:t>
    </dgm:pt>
    <dgm:pt modelId="{8410956E-8D2A-4DEF-ACA2-F791B82294E3}" type="sibTrans" cxnId="{2665F971-C76B-4031-829B-B23F0ECAD589}">
      <dgm:prSet/>
      <dgm:spPr/>
      <dgm:t>
        <a:bodyPr/>
        <a:lstStyle/>
        <a:p>
          <a:endParaRPr lang="en-US"/>
        </a:p>
      </dgm:t>
    </dgm:pt>
    <dgm:pt modelId="{8439546B-B350-40AF-BF35-673DDA7FB23D}">
      <dgm:prSet phldrT="[Text]"/>
      <dgm:spPr/>
      <dgm:t>
        <a:bodyPr/>
        <a:lstStyle/>
        <a:p>
          <a:r>
            <a:rPr lang="en-US" dirty="0"/>
            <a:t>4.Usage scenario</a:t>
          </a:r>
        </a:p>
      </dgm:t>
    </dgm:pt>
    <dgm:pt modelId="{B6547077-74D6-46A6-BA59-C68209309D48}" type="parTrans" cxnId="{0E140497-2F7B-4A2A-BDEF-9D60A495E769}">
      <dgm:prSet/>
      <dgm:spPr/>
      <dgm:t>
        <a:bodyPr/>
        <a:lstStyle/>
        <a:p>
          <a:endParaRPr lang="en-US"/>
        </a:p>
      </dgm:t>
    </dgm:pt>
    <dgm:pt modelId="{EF6A324A-ABF9-4291-A131-A340163BDF06}" type="sibTrans" cxnId="{0E140497-2F7B-4A2A-BDEF-9D60A495E769}">
      <dgm:prSet/>
      <dgm:spPr/>
      <dgm:t>
        <a:bodyPr/>
        <a:lstStyle/>
        <a:p>
          <a:endParaRPr lang="en-US"/>
        </a:p>
      </dgm:t>
    </dgm:pt>
    <dgm:pt modelId="{260C8769-33DF-43C5-A80D-130590D61046}" type="pres">
      <dgm:prSet presAssocID="{AB581724-575C-4C2C-B199-EA001369767D}" presName="rootnode" presStyleCnt="0">
        <dgm:presLayoutVars>
          <dgm:chMax/>
          <dgm:chPref/>
          <dgm:dir/>
          <dgm:animLvl val="lvl"/>
        </dgm:presLayoutVars>
      </dgm:prSet>
      <dgm:spPr/>
      <dgm:t>
        <a:bodyPr/>
        <a:lstStyle/>
        <a:p>
          <a:endParaRPr lang="en-US"/>
        </a:p>
      </dgm:t>
    </dgm:pt>
    <dgm:pt modelId="{1F0B6608-AA3D-401B-93D3-332DA2EE4C80}" type="pres">
      <dgm:prSet presAssocID="{CA0638AB-457E-458B-B8B2-5228A9B7E2F5}" presName="composite" presStyleCnt="0"/>
      <dgm:spPr/>
    </dgm:pt>
    <dgm:pt modelId="{22D319A4-70B0-4EF3-9109-F306A5A58DE3}" type="pres">
      <dgm:prSet presAssocID="{CA0638AB-457E-458B-B8B2-5228A9B7E2F5}" presName="bentUpArrow1" presStyleLbl="alignImgPlace1" presStyleIdx="0" presStyleCnt="6"/>
      <dgm:spPr/>
    </dgm:pt>
    <dgm:pt modelId="{20140F71-0AE1-42D9-ABD3-B641E4059C11}" type="pres">
      <dgm:prSet presAssocID="{CA0638AB-457E-458B-B8B2-5228A9B7E2F5}" presName="ParentText" presStyleLbl="node1" presStyleIdx="0" presStyleCnt="7" custScaleX="309354" custLinFactNeighborX="10019" custLinFactNeighborY="-2045">
        <dgm:presLayoutVars>
          <dgm:chMax val="1"/>
          <dgm:chPref val="1"/>
          <dgm:bulletEnabled val="1"/>
        </dgm:presLayoutVars>
      </dgm:prSet>
      <dgm:spPr/>
      <dgm:t>
        <a:bodyPr/>
        <a:lstStyle/>
        <a:p>
          <a:endParaRPr lang="en-US"/>
        </a:p>
      </dgm:t>
    </dgm:pt>
    <dgm:pt modelId="{1E67E399-52AB-405F-BAC6-421FEC3F6F47}" type="pres">
      <dgm:prSet presAssocID="{CA0638AB-457E-458B-B8B2-5228A9B7E2F5}" presName="ChildText" presStyleLbl="revTx" presStyleIdx="0" presStyleCnt="6">
        <dgm:presLayoutVars>
          <dgm:chMax val="0"/>
          <dgm:chPref val="0"/>
          <dgm:bulletEnabled val="1"/>
        </dgm:presLayoutVars>
      </dgm:prSet>
      <dgm:spPr/>
    </dgm:pt>
    <dgm:pt modelId="{A3C5EFE5-0762-456D-8C8D-C6D8C38EA152}" type="pres">
      <dgm:prSet presAssocID="{A721E081-CFC1-4BF7-A4BF-32BD5E28FDA7}" presName="sibTrans" presStyleCnt="0"/>
      <dgm:spPr/>
    </dgm:pt>
    <dgm:pt modelId="{B90CFEE1-B18A-426A-8F25-45F7D24E0877}" type="pres">
      <dgm:prSet presAssocID="{8235E574-BA33-4935-B6C5-1A382D3A3B3F}" presName="composite" presStyleCnt="0"/>
      <dgm:spPr/>
    </dgm:pt>
    <dgm:pt modelId="{3699306E-E014-4A2E-B38C-3B68711CAD0D}" type="pres">
      <dgm:prSet presAssocID="{8235E574-BA33-4935-B6C5-1A382D3A3B3F}" presName="bentUpArrow1" presStyleLbl="alignImgPlace1" presStyleIdx="1" presStyleCnt="6"/>
      <dgm:spPr/>
    </dgm:pt>
    <dgm:pt modelId="{33140789-975B-4F62-8FAE-6B3D8948FFE8}" type="pres">
      <dgm:prSet presAssocID="{8235E574-BA33-4935-B6C5-1A382D3A3B3F}" presName="ParentText" presStyleLbl="node1" presStyleIdx="1" presStyleCnt="7" custScaleX="337596">
        <dgm:presLayoutVars>
          <dgm:chMax val="1"/>
          <dgm:chPref val="1"/>
          <dgm:bulletEnabled val="1"/>
        </dgm:presLayoutVars>
      </dgm:prSet>
      <dgm:spPr/>
      <dgm:t>
        <a:bodyPr/>
        <a:lstStyle/>
        <a:p>
          <a:endParaRPr lang="en-US"/>
        </a:p>
      </dgm:t>
    </dgm:pt>
    <dgm:pt modelId="{A3A2D349-6849-4540-A5EC-6F3C7F86526B}" type="pres">
      <dgm:prSet presAssocID="{8235E574-BA33-4935-B6C5-1A382D3A3B3F}" presName="ChildText" presStyleLbl="revTx" presStyleIdx="1" presStyleCnt="6">
        <dgm:presLayoutVars>
          <dgm:chMax val="0"/>
          <dgm:chPref val="0"/>
          <dgm:bulletEnabled val="1"/>
        </dgm:presLayoutVars>
      </dgm:prSet>
      <dgm:spPr/>
    </dgm:pt>
    <dgm:pt modelId="{A436BDDC-4A0E-4171-8637-D735DEAEA6D7}" type="pres">
      <dgm:prSet presAssocID="{16F9C8D9-9FC4-449C-B4FA-DBF8D11CBE2A}" presName="sibTrans" presStyleCnt="0"/>
      <dgm:spPr/>
    </dgm:pt>
    <dgm:pt modelId="{6E906011-2CA3-4F13-BAF2-C11C9DD6C9A2}" type="pres">
      <dgm:prSet presAssocID="{20AF3C94-61A2-422A-A0E2-5E7CC3070824}" presName="composite" presStyleCnt="0"/>
      <dgm:spPr/>
    </dgm:pt>
    <dgm:pt modelId="{772BAC4E-D15C-49E0-B71D-634B6C1A881B}" type="pres">
      <dgm:prSet presAssocID="{20AF3C94-61A2-422A-A0E2-5E7CC3070824}" presName="bentUpArrow1" presStyleLbl="alignImgPlace1" presStyleIdx="2" presStyleCnt="6"/>
      <dgm:spPr/>
    </dgm:pt>
    <dgm:pt modelId="{40B9B7DD-F3B0-4175-B8C3-B08715575042}" type="pres">
      <dgm:prSet presAssocID="{20AF3C94-61A2-422A-A0E2-5E7CC3070824}" presName="ParentText" presStyleLbl="node1" presStyleIdx="2" presStyleCnt="7" custScaleX="349589">
        <dgm:presLayoutVars>
          <dgm:chMax val="1"/>
          <dgm:chPref val="1"/>
          <dgm:bulletEnabled val="1"/>
        </dgm:presLayoutVars>
      </dgm:prSet>
      <dgm:spPr/>
      <dgm:t>
        <a:bodyPr/>
        <a:lstStyle/>
        <a:p>
          <a:endParaRPr lang="en-US"/>
        </a:p>
      </dgm:t>
    </dgm:pt>
    <dgm:pt modelId="{D7D61C10-EE81-4139-98AF-8F0015557DD9}" type="pres">
      <dgm:prSet presAssocID="{20AF3C94-61A2-422A-A0E2-5E7CC3070824}" presName="ChildText" presStyleLbl="revTx" presStyleIdx="2" presStyleCnt="6">
        <dgm:presLayoutVars>
          <dgm:chMax val="0"/>
          <dgm:chPref val="0"/>
          <dgm:bulletEnabled val="1"/>
        </dgm:presLayoutVars>
      </dgm:prSet>
      <dgm:spPr/>
    </dgm:pt>
    <dgm:pt modelId="{8189938F-35E7-4807-BDED-AF2E6688787B}" type="pres">
      <dgm:prSet presAssocID="{AE42C7E3-AFD0-4EDE-9B55-75D824ABEE00}" presName="sibTrans" presStyleCnt="0"/>
      <dgm:spPr/>
    </dgm:pt>
    <dgm:pt modelId="{3D50CD19-CB8E-4DB2-B32C-274155462232}" type="pres">
      <dgm:prSet presAssocID="{8439546B-B350-40AF-BF35-673DDA7FB23D}" presName="composite" presStyleCnt="0"/>
      <dgm:spPr/>
    </dgm:pt>
    <dgm:pt modelId="{3A222407-7BF0-4982-9577-EEE997BCB0B4}" type="pres">
      <dgm:prSet presAssocID="{8439546B-B350-40AF-BF35-673DDA7FB23D}" presName="bentUpArrow1" presStyleLbl="alignImgPlace1" presStyleIdx="3" presStyleCnt="6"/>
      <dgm:spPr/>
    </dgm:pt>
    <dgm:pt modelId="{D905DC42-9B06-4FE4-A7C3-5FF132A1CF70}" type="pres">
      <dgm:prSet presAssocID="{8439546B-B350-40AF-BF35-673DDA7FB23D}" presName="ParentText" presStyleLbl="node1" presStyleIdx="3" presStyleCnt="7" custScaleX="428445">
        <dgm:presLayoutVars>
          <dgm:chMax val="1"/>
          <dgm:chPref val="1"/>
          <dgm:bulletEnabled val="1"/>
        </dgm:presLayoutVars>
      </dgm:prSet>
      <dgm:spPr/>
      <dgm:t>
        <a:bodyPr/>
        <a:lstStyle/>
        <a:p>
          <a:endParaRPr lang="en-US"/>
        </a:p>
      </dgm:t>
    </dgm:pt>
    <dgm:pt modelId="{37BD0A45-1C6C-4AAC-9FFF-E7F6705F3AC2}" type="pres">
      <dgm:prSet presAssocID="{8439546B-B350-40AF-BF35-673DDA7FB23D}" presName="ChildText" presStyleLbl="revTx" presStyleIdx="3" presStyleCnt="6">
        <dgm:presLayoutVars>
          <dgm:chMax val="0"/>
          <dgm:chPref val="0"/>
          <dgm:bulletEnabled val="1"/>
        </dgm:presLayoutVars>
      </dgm:prSet>
      <dgm:spPr/>
    </dgm:pt>
    <dgm:pt modelId="{30C5FF13-760F-4BF8-96E3-A2EABE5EF164}" type="pres">
      <dgm:prSet presAssocID="{EF6A324A-ABF9-4291-A131-A340163BDF06}" presName="sibTrans" presStyleCnt="0"/>
      <dgm:spPr/>
    </dgm:pt>
    <dgm:pt modelId="{D85871A1-371C-42F3-B755-312A74430C81}" type="pres">
      <dgm:prSet presAssocID="{37EEE75A-4CC0-44A4-B7F7-74D766E506E2}" presName="composite" presStyleCnt="0"/>
      <dgm:spPr/>
    </dgm:pt>
    <dgm:pt modelId="{317EAB7F-D975-4A6D-BB43-610CD70B952C}" type="pres">
      <dgm:prSet presAssocID="{37EEE75A-4CC0-44A4-B7F7-74D766E506E2}" presName="bentUpArrow1" presStyleLbl="alignImgPlace1" presStyleIdx="4" presStyleCnt="6"/>
      <dgm:spPr/>
    </dgm:pt>
    <dgm:pt modelId="{F6E23281-1EE7-4B9A-8112-F3BAF35F4A66}" type="pres">
      <dgm:prSet presAssocID="{37EEE75A-4CC0-44A4-B7F7-74D766E506E2}" presName="ParentText" presStyleLbl="node1" presStyleIdx="4" presStyleCnt="7" custScaleX="330281">
        <dgm:presLayoutVars>
          <dgm:chMax val="1"/>
          <dgm:chPref val="1"/>
          <dgm:bulletEnabled val="1"/>
        </dgm:presLayoutVars>
      </dgm:prSet>
      <dgm:spPr/>
      <dgm:t>
        <a:bodyPr/>
        <a:lstStyle/>
        <a:p>
          <a:endParaRPr lang="en-US"/>
        </a:p>
      </dgm:t>
    </dgm:pt>
    <dgm:pt modelId="{E139FB85-0BB8-47E1-A529-E5FDA07E67EF}" type="pres">
      <dgm:prSet presAssocID="{37EEE75A-4CC0-44A4-B7F7-74D766E506E2}" presName="ChildText" presStyleLbl="revTx" presStyleIdx="4" presStyleCnt="6">
        <dgm:presLayoutVars>
          <dgm:chMax val="0"/>
          <dgm:chPref val="0"/>
          <dgm:bulletEnabled val="1"/>
        </dgm:presLayoutVars>
      </dgm:prSet>
      <dgm:spPr/>
    </dgm:pt>
    <dgm:pt modelId="{78A115A6-60F5-4C3F-BC2B-DC8ABB8741A0}" type="pres">
      <dgm:prSet presAssocID="{15072BF6-431C-4BCF-8BE6-7F6D1D643A36}" presName="sibTrans" presStyleCnt="0"/>
      <dgm:spPr/>
    </dgm:pt>
    <dgm:pt modelId="{64A9E5B7-C642-43BB-B19B-47F1EAD53BBA}" type="pres">
      <dgm:prSet presAssocID="{BF326C76-DB22-457C-8A9A-C7E8C05CED0A}" presName="composite" presStyleCnt="0"/>
      <dgm:spPr/>
    </dgm:pt>
    <dgm:pt modelId="{E08E774E-59B7-4ED1-8F56-9BEF5850E6EE}" type="pres">
      <dgm:prSet presAssocID="{BF326C76-DB22-457C-8A9A-C7E8C05CED0A}" presName="bentUpArrow1" presStyleLbl="alignImgPlace1" presStyleIdx="5" presStyleCnt="6"/>
      <dgm:spPr/>
    </dgm:pt>
    <dgm:pt modelId="{BD328752-6507-4741-BA36-F63B5DF6ED61}" type="pres">
      <dgm:prSet presAssocID="{BF326C76-DB22-457C-8A9A-C7E8C05CED0A}" presName="ParentText" presStyleLbl="node1" presStyleIdx="5" presStyleCnt="7" custScaleX="371089">
        <dgm:presLayoutVars>
          <dgm:chMax val="1"/>
          <dgm:chPref val="1"/>
          <dgm:bulletEnabled val="1"/>
        </dgm:presLayoutVars>
      </dgm:prSet>
      <dgm:spPr/>
      <dgm:t>
        <a:bodyPr/>
        <a:lstStyle/>
        <a:p>
          <a:endParaRPr lang="en-US"/>
        </a:p>
      </dgm:t>
    </dgm:pt>
    <dgm:pt modelId="{F1C12EFC-F90D-4AA7-9E65-2FC3F54C1F8F}" type="pres">
      <dgm:prSet presAssocID="{BF326C76-DB22-457C-8A9A-C7E8C05CED0A}" presName="ChildText" presStyleLbl="revTx" presStyleIdx="5" presStyleCnt="6">
        <dgm:presLayoutVars>
          <dgm:chMax val="0"/>
          <dgm:chPref val="0"/>
          <dgm:bulletEnabled val="1"/>
        </dgm:presLayoutVars>
      </dgm:prSet>
      <dgm:spPr/>
    </dgm:pt>
    <dgm:pt modelId="{803AACC7-C29D-46F2-A8F2-D640B55F09D6}" type="pres">
      <dgm:prSet presAssocID="{AE56C298-B057-44D3-B7D1-59A377B82526}" presName="sibTrans" presStyleCnt="0"/>
      <dgm:spPr/>
    </dgm:pt>
    <dgm:pt modelId="{CCDAA690-11DE-4B92-96CC-9CA8BE762D12}" type="pres">
      <dgm:prSet presAssocID="{3A4ACB22-E44F-476F-B447-94A4A8D7D12C}" presName="composite" presStyleCnt="0"/>
      <dgm:spPr/>
    </dgm:pt>
    <dgm:pt modelId="{8F48562B-E626-42DA-B063-535FC4BC9ADE}" type="pres">
      <dgm:prSet presAssocID="{3A4ACB22-E44F-476F-B447-94A4A8D7D12C}" presName="ParentText" presStyleLbl="node1" presStyleIdx="6" presStyleCnt="7" custScaleX="377053">
        <dgm:presLayoutVars>
          <dgm:chMax val="1"/>
          <dgm:chPref val="1"/>
          <dgm:bulletEnabled val="1"/>
        </dgm:presLayoutVars>
      </dgm:prSet>
      <dgm:spPr/>
      <dgm:t>
        <a:bodyPr/>
        <a:lstStyle/>
        <a:p>
          <a:endParaRPr lang="en-US"/>
        </a:p>
      </dgm:t>
    </dgm:pt>
  </dgm:ptLst>
  <dgm:cxnLst>
    <dgm:cxn modelId="{D6EC4D4F-48F7-4CE0-A007-60DB6FD2131F}" srcId="{AB581724-575C-4C2C-B199-EA001369767D}" destId="{20AF3C94-61A2-422A-A0E2-5E7CC3070824}" srcOrd="2" destOrd="0" parTransId="{6728748F-1320-49A1-9479-B196DF8C8ED7}" sibTransId="{AE42C7E3-AFD0-4EDE-9B55-75D824ABEE00}"/>
    <dgm:cxn modelId="{0FAD1C73-3144-4A69-9FCD-F5AF0020C6B0}" type="presOf" srcId="{3A4ACB22-E44F-476F-B447-94A4A8D7D12C}" destId="{8F48562B-E626-42DA-B063-535FC4BC9ADE}" srcOrd="0" destOrd="0" presId="urn:microsoft.com/office/officeart/2005/8/layout/StepDownProcess"/>
    <dgm:cxn modelId="{2665F971-C76B-4031-829B-B23F0ECAD589}" srcId="{AB581724-575C-4C2C-B199-EA001369767D}" destId="{3A4ACB22-E44F-476F-B447-94A4A8D7D12C}" srcOrd="6" destOrd="0" parTransId="{F46026FE-386A-48CB-A06F-C58AFD44F09C}" sibTransId="{8410956E-8D2A-4DEF-ACA2-F791B82294E3}"/>
    <dgm:cxn modelId="{169D6206-4D58-4A48-A284-32D3D0C88424}" type="presOf" srcId="{20AF3C94-61A2-422A-A0E2-5E7CC3070824}" destId="{40B9B7DD-F3B0-4175-B8C3-B08715575042}" srcOrd="0" destOrd="0" presId="urn:microsoft.com/office/officeart/2005/8/layout/StepDownProcess"/>
    <dgm:cxn modelId="{43D0ADEC-7911-4AFF-A27A-A87A736EE4DB}" srcId="{AB581724-575C-4C2C-B199-EA001369767D}" destId="{BF326C76-DB22-457C-8A9A-C7E8C05CED0A}" srcOrd="5" destOrd="0" parTransId="{8D7A6319-059F-4417-9BDB-107C94530558}" sibTransId="{AE56C298-B057-44D3-B7D1-59A377B82526}"/>
    <dgm:cxn modelId="{7DEAA1BB-AAF7-4A5D-8A57-FCF179C6A66F}" srcId="{AB581724-575C-4C2C-B199-EA001369767D}" destId="{8235E574-BA33-4935-B6C5-1A382D3A3B3F}" srcOrd="1" destOrd="0" parTransId="{B5CD5562-629F-4736-8C71-85AD0CD54F95}" sibTransId="{16F9C8D9-9FC4-449C-B4FA-DBF8D11CBE2A}"/>
    <dgm:cxn modelId="{3A8F9D18-D266-4FB6-9617-324533A525D6}" type="presOf" srcId="{37EEE75A-4CC0-44A4-B7F7-74D766E506E2}" destId="{F6E23281-1EE7-4B9A-8112-F3BAF35F4A66}" srcOrd="0" destOrd="0" presId="urn:microsoft.com/office/officeart/2005/8/layout/StepDownProcess"/>
    <dgm:cxn modelId="{87D9A9A0-3B43-4AAF-BC58-69AB08808BDA}" srcId="{AB581724-575C-4C2C-B199-EA001369767D}" destId="{37EEE75A-4CC0-44A4-B7F7-74D766E506E2}" srcOrd="4" destOrd="0" parTransId="{0E996FF7-43CB-4D51-AAC9-C3E8693C1273}" sibTransId="{15072BF6-431C-4BCF-8BE6-7F6D1D643A36}"/>
    <dgm:cxn modelId="{B02C125D-2665-492A-8C55-E4FD1522E498}" srcId="{AB581724-575C-4C2C-B199-EA001369767D}" destId="{CA0638AB-457E-458B-B8B2-5228A9B7E2F5}" srcOrd="0" destOrd="0" parTransId="{0AFC4637-AA9A-4DA6-BB94-8F515550E2B7}" sibTransId="{A721E081-CFC1-4BF7-A4BF-32BD5E28FDA7}"/>
    <dgm:cxn modelId="{2035F559-79A6-4334-8E95-A94D4878A63C}" type="presOf" srcId="{AB581724-575C-4C2C-B199-EA001369767D}" destId="{260C8769-33DF-43C5-A80D-130590D61046}" srcOrd="0" destOrd="0" presId="urn:microsoft.com/office/officeart/2005/8/layout/StepDownProcess"/>
    <dgm:cxn modelId="{0E534B8D-69C5-40BC-B8EC-576129BD5D94}" type="presOf" srcId="{CA0638AB-457E-458B-B8B2-5228A9B7E2F5}" destId="{20140F71-0AE1-42D9-ABD3-B641E4059C11}" srcOrd="0" destOrd="0" presId="urn:microsoft.com/office/officeart/2005/8/layout/StepDownProcess"/>
    <dgm:cxn modelId="{E0D605B2-2342-4359-B7E5-6AB700ABE03B}" type="presOf" srcId="{8235E574-BA33-4935-B6C5-1A382D3A3B3F}" destId="{33140789-975B-4F62-8FAE-6B3D8948FFE8}" srcOrd="0" destOrd="0" presId="urn:microsoft.com/office/officeart/2005/8/layout/StepDownProcess"/>
    <dgm:cxn modelId="{0E140497-2F7B-4A2A-BDEF-9D60A495E769}" srcId="{AB581724-575C-4C2C-B199-EA001369767D}" destId="{8439546B-B350-40AF-BF35-673DDA7FB23D}" srcOrd="3" destOrd="0" parTransId="{B6547077-74D6-46A6-BA59-C68209309D48}" sibTransId="{EF6A324A-ABF9-4291-A131-A340163BDF06}"/>
    <dgm:cxn modelId="{C28CFBA2-8418-43E6-9B78-D746999449BC}" type="presOf" srcId="{BF326C76-DB22-457C-8A9A-C7E8C05CED0A}" destId="{BD328752-6507-4741-BA36-F63B5DF6ED61}" srcOrd="0" destOrd="0" presId="urn:microsoft.com/office/officeart/2005/8/layout/StepDownProcess"/>
    <dgm:cxn modelId="{0AC624F8-31EB-47A7-8C0C-189482DF3DDA}" type="presOf" srcId="{8439546B-B350-40AF-BF35-673DDA7FB23D}" destId="{D905DC42-9B06-4FE4-A7C3-5FF132A1CF70}" srcOrd="0" destOrd="0" presId="urn:microsoft.com/office/officeart/2005/8/layout/StepDownProcess"/>
    <dgm:cxn modelId="{AE4A215B-465A-435F-A9A5-0B96BDDCD108}" type="presParOf" srcId="{260C8769-33DF-43C5-A80D-130590D61046}" destId="{1F0B6608-AA3D-401B-93D3-332DA2EE4C80}" srcOrd="0" destOrd="0" presId="urn:microsoft.com/office/officeart/2005/8/layout/StepDownProcess"/>
    <dgm:cxn modelId="{DF1F1E20-E136-459C-822A-FE5F2B8C0367}" type="presParOf" srcId="{1F0B6608-AA3D-401B-93D3-332DA2EE4C80}" destId="{22D319A4-70B0-4EF3-9109-F306A5A58DE3}" srcOrd="0" destOrd="0" presId="urn:microsoft.com/office/officeart/2005/8/layout/StepDownProcess"/>
    <dgm:cxn modelId="{45A32CB9-406B-4159-B261-84706D826CD1}" type="presParOf" srcId="{1F0B6608-AA3D-401B-93D3-332DA2EE4C80}" destId="{20140F71-0AE1-42D9-ABD3-B641E4059C11}" srcOrd="1" destOrd="0" presId="urn:microsoft.com/office/officeart/2005/8/layout/StepDownProcess"/>
    <dgm:cxn modelId="{00554C9A-C33E-4FE1-8D00-953FC7930E52}" type="presParOf" srcId="{1F0B6608-AA3D-401B-93D3-332DA2EE4C80}" destId="{1E67E399-52AB-405F-BAC6-421FEC3F6F47}" srcOrd="2" destOrd="0" presId="urn:microsoft.com/office/officeart/2005/8/layout/StepDownProcess"/>
    <dgm:cxn modelId="{CEBA0419-0C15-451C-8913-14F63AD18CA4}" type="presParOf" srcId="{260C8769-33DF-43C5-A80D-130590D61046}" destId="{A3C5EFE5-0762-456D-8C8D-C6D8C38EA152}" srcOrd="1" destOrd="0" presId="urn:microsoft.com/office/officeart/2005/8/layout/StepDownProcess"/>
    <dgm:cxn modelId="{AC18C5E8-AAF4-4145-8CAD-EEB0A7A8449E}" type="presParOf" srcId="{260C8769-33DF-43C5-A80D-130590D61046}" destId="{B90CFEE1-B18A-426A-8F25-45F7D24E0877}" srcOrd="2" destOrd="0" presId="urn:microsoft.com/office/officeart/2005/8/layout/StepDownProcess"/>
    <dgm:cxn modelId="{BD1FFEE7-BB0A-4887-809A-2B9D6B4A196D}" type="presParOf" srcId="{B90CFEE1-B18A-426A-8F25-45F7D24E0877}" destId="{3699306E-E014-4A2E-B38C-3B68711CAD0D}" srcOrd="0" destOrd="0" presId="urn:microsoft.com/office/officeart/2005/8/layout/StepDownProcess"/>
    <dgm:cxn modelId="{8B685C6F-5161-4D00-A84B-EDCFD2BBC90C}" type="presParOf" srcId="{B90CFEE1-B18A-426A-8F25-45F7D24E0877}" destId="{33140789-975B-4F62-8FAE-6B3D8948FFE8}" srcOrd="1" destOrd="0" presId="urn:microsoft.com/office/officeart/2005/8/layout/StepDownProcess"/>
    <dgm:cxn modelId="{E3CDBD04-AAB9-4DD0-9D7F-D21BA569CEDC}" type="presParOf" srcId="{B90CFEE1-B18A-426A-8F25-45F7D24E0877}" destId="{A3A2D349-6849-4540-A5EC-6F3C7F86526B}" srcOrd="2" destOrd="0" presId="urn:microsoft.com/office/officeart/2005/8/layout/StepDownProcess"/>
    <dgm:cxn modelId="{18AC3FE8-2A91-48E2-A2C4-376E6C32D2C3}" type="presParOf" srcId="{260C8769-33DF-43C5-A80D-130590D61046}" destId="{A436BDDC-4A0E-4171-8637-D735DEAEA6D7}" srcOrd="3" destOrd="0" presId="urn:microsoft.com/office/officeart/2005/8/layout/StepDownProcess"/>
    <dgm:cxn modelId="{3353CC35-8112-411E-A97F-B05B0BCC4583}" type="presParOf" srcId="{260C8769-33DF-43C5-A80D-130590D61046}" destId="{6E906011-2CA3-4F13-BAF2-C11C9DD6C9A2}" srcOrd="4" destOrd="0" presId="urn:microsoft.com/office/officeart/2005/8/layout/StepDownProcess"/>
    <dgm:cxn modelId="{86D541CD-29E5-4F82-BA1B-F267A84692DF}" type="presParOf" srcId="{6E906011-2CA3-4F13-BAF2-C11C9DD6C9A2}" destId="{772BAC4E-D15C-49E0-B71D-634B6C1A881B}" srcOrd="0" destOrd="0" presId="urn:microsoft.com/office/officeart/2005/8/layout/StepDownProcess"/>
    <dgm:cxn modelId="{19B44751-483A-493F-B346-C6714676FD88}" type="presParOf" srcId="{6E906011-2CA3-4F13-BAF2-C11C9DD6C9A2}" destId="{40B9B7DD-F3B0-4175-B8C3-B08715575042}" srcOrd="1" destOrd="0" presId="urn:microsoft.com/office/officeart/2005/8/layout/StepDownProcess"/>
    <dgm:cxn modelId="{251D048C-087E-492A-B395-93690BE2FBFA}" type="presParOf" srcId="{6E906011-2CA3-4F13-BAF2-C11C9DD6C9A2}" destId="{D7D61C10-EE81-4139-98AF-8F0015557DD9}" srcOrd="2" destOrd="0" presId="urn:microsoft.com/office/officeart/2005/8/layout/StepDownProcess"/>
    <dgm:cxn modelId="{C2CCD91D-09A9-40B2-B886-0A901DAE729F}" type="presParOf" srcId="{260C8769-33DF-43C5-A80D-130590D61046}" destId="{8189938F-35E7-4807-BDED-AF2E6688787B}" srcOrd="5" destOrd="0" presId="urn:microsoft.com/office/officeart/2005/8/layout/StepDownProcess"/>
    <dgm:cxn modelId="{8116EFE8-3059-4678-9267-C1C5F8204990}" type="presParOf" srcId="{260C8769-33DF-43C5-A80D-130590D61046}" destId="{3D50CD19-CB8E-4DB2-B32C-274155462232}" srcOrd="6" destOrd="0" presId="urn:microsoft.com/office/officeart/2005/8/layout/StepDownProcess"/>
    <dgm:cxn modelId="{06E65ECD-B660-4F0F-A95D-C144849E89FF}" type="presParOf" srcId="{3D50CD19-CB8E-4DB2-B32C-274155462232}" destId="{3A222407-7BF0-4982-9577-EEE997BCB0B4}" srcOrd="0" destOrd="0" presId="urn:microsoft.com/office/officeart/2005/8/layout/StepDownProcess"/>
    <dgm:cxn modelId="{642B3D5B-C321-47B6-85B6-63A117C8290C}" type="presParOf" srcId="{3D50CD19-CB8E-4DB2-B32C-274155462232}" destId="{D905DC42-9B06-4FE4-A7C3-5FF132A1CF70}" srcOrd="1" destOrd="0" presId="urn:microsoft.com/office/officeart/2005/8/layout/StepDownProcess"/>
    <dgm:cxn modelId="{FE8F73C8-1DFF-4E28-9BC4-214E7A2ABDAA}" type="presParOf" srcId="{3D50CD19-CB8E-4DB2-B32C-274155462232}" destId="{37BD0A45-1C6C-4AAC-9FFF-E7F6705F3AC2}" srcOrd="2" destOrd="0" presId="urn:microsoft.com/office/officeart/2005/8/layout/StepDownProcess"/>
    <dgm:cxn modelId="{A1B788BA-B3F5-4DAC-82BC-6AA057D75012}" type="presParOf" srcId="{260C8769-33DF-43C5-A80D-130590D61046}" destId="{30C5FF13-760F-4BF8-96E3-A2EABE5EF164}" srcOrd="7" destOrd="0" presId="urn:microsoft.com/office/officeart/2005/8/layout/StepDownProcess"/>
    <dgm:cxn modelId="{D3F6F234-7E6B-43A1-BE26-E284AF02B678}" type="presParOf" srcId="{260C8769-33DF-43C5-A80D-130590D61046}" destId="{D85871A1-371C-42F3-B755-312A74430C81}" srcOrd="8" destOrd="0" presId="urn:microsoft.com/office/officeart/2005/8/layout/StepDownProcess"/>
    <dgm:cxn modelId="{3AA5DB5F-D4E0-4295-9FBC-4450E3D040E9}" type="presParOf" srcId="{D85871A1-371C-42F3-B755-312A74430C81}" destId="{317EAB7F-D975-4A6D-BB43-610CD70B952C}" srcOrd="0" destOrd="0" presId="urn:microsoft.com/office/officeart/2005/8/layout/StepDownProcess"/>
    <dgm:cxn modelId="{635615DC-2FDF-4AA5-8605-4E2151AA4193}" type="presParOf" srcId="{D85871A1-371C-42F3-B755-312A74430C81}" destId="{F6E23281-1EE7-4B9A-8112-F3BAF35F4A66}" srcOrd="1" destOrd="0" presId="urn:microsoft.com/office/officeart/2005/8/layout/StepDownProcess"/>
    <dgm:cxn modelId="{DAC121E9-4150-4FE3-A70F-555D366BBCEC}" type="presParOf" srcId="{D85871A1-371C-42F3-B755-312A74430C81}" destId="{E139FB85-0BB8-47E1-A529-E5FDA07E67EF}" srcOrd="2" destOrd="0" presId="urn:microsoft.com/office/officeart/2005/8/layout/StepDownProcess"/>
    <dgm:cxn modelId="{2652D2B3-7996-418E-ACF8-08BB648B3532}" type="presParOf" srcId="{260C8769-33DF-43C5-A80D-130590D61046}" destId="{78A115A6-60F5-4C3F-BC2B-DC8ABB8741A0}" srcOrd="9" destOrd="0" presId="urn:microsoft.com/office/officeart/2005/8/layout/StepDownProcess"/>
    <dgm:cxn modelId="{D1C7661C-753F-412F-9CF7-30391E2610C3}" type="presParOf" srcId="{260C8769-33DF-43C5-A80D-130590D61046}" destId="{64A9E5B7-C642-43BB-B19B-47F1EAD53BBA}" srcOrd="10" destOrd="0" presId="urn:microsoft.com/office/officeart/2005/8/layout/StepDownProcess"/>
    <dgm:cxn modelId="{E80F7EA5-5C3C-4667-ADDE-A5B5A86E6D48}" type="presParOf" srcId="{64A9E5B7-C642-43BB-B19B-47F1EAD53BBA}" destId="{E08E774E-59B7-4ED1-8F56-9BEF5850E6EE}" srcOrd="0" destOrd="0" presId="urn:microsoft.com/office/officeart/2005/8/layout/StepDownProcess"/>
    <dgm:cxn modelId="{78A95668-96DB-47CD-83F6-4848824BB3FE}" type="presParOf" srcId="{64A9E5B7-C642-43BB-B19B-47F1EAD53BBA}" destId="{BD328752-6507-4741-BA36-F63B5DF6ED61}" srcOrd="1" destOrd="0" presId="urn:microsoft.com/office/officeart/2005/8/layout/StepDownProcess"/>
    <dgm:cxn modelId="{A344F4DC-DBE5-4A6C-81F4-F646A2B583A1}" type="presParOf" srcId="{64A9E5B7-C642-43BB-B19B-47F1EAD53BBA}" destId="{F1C12EFC-F90D-4AA7-9E65-2FC3F54C1F8F}" srcOrd="2" destOrd="0" presId="urn:microsoft.com/office/officeart/2005/8/layout/StepDownProcess"/>
    <dgm:cxn modelId="{B820D745-32E3-4E98-8BCB-A1C0FD76A371}" type="presParOf" srcId="{260C8769-33DF-43C5-A80D-130590D61046}" destId="{803AACC7-C29D-46F2-A8F2-D640B55F09D6}" srcOrd="11" destOrd="0" presId="urn:microsoft.com/office/officeart/2005/8/layout/StepDownProcess"/>
    <dgm:cxn modelId="{F01CEAC9-9AB0-47F6-A7C7-AA492AEE4968}" type="presParOf" srcId="{260C8769-33DF-43C5-A80D-130590D61046}" destId="{CCDAA690-11DE-4B92-96CC-9CA8BE762D12}" srcOrd="12" destOrd="0" presId="urn:microsoft.com/office/officeart/2005/8/layout/StepDownProcess"/>
    <dgm:cxn modelId="{505D1646-963C-4091-BA72-5C71DF2847B2}" type="presParOf" srcId="{CCDAA690-11DE-4B92-96CC-9CA8BE762D12}" destId="{8F48562B-E626-42DA-B063-535FC4BC9AD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7FD681-6B9E-43B0-93CB-6793AC0CCD87}"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US"/>
        </a:p>
      </dgm:t>
    </dgm:pt>
    <dgm:pt modelId="{453B38BE-55A4-4C2E-BFE9-6FA012B858CB}">
      <dgm:prSet phldrT="[Text]" custT="1"/>
      <dgm:spPr/>
      <dgm:t>
        <a:bodyPr/>
        <a:lstStyle/>
        <a:p>
          <a:r>
            <a:rPr lang="en-US" sz="2400" dirty="0">
              <a:solidFill>
                <a:srgbClr val="0070C0"/>
              </a:solidFill>
            </a:rPr>
            <a:t>Gadget seller</a:t>
          </a:r>
        </a:p>
      </dgm:t>
    </dgm:pt>
    <dgm:pt modelId="{B49E0311-C9FC-464B-9984-9F873A880D42}" type="parTrans" cxnId="{49B45F16-B608-4178-A2B3-943354D15AD5}">
      <dgm:prSet/>
      <dgm:spPr/>
      <dgm:t>
        <a:bodyPr/>
        <a:lstStyle/>
        <a:p>
          <a:endParaRPr lang="en-US"/>
        </a:p>
      </dgm:t>
    </dgm:pt>
    <dgm:pt modelId="{FBD6032C-CF9D-40C5-AF6F-E23079323AAA}" type="sibTrans" cxnId="{49B45F16-B608-4178-A2B3-943354D15AD5}">
      <dgm:prSet/>
      <dgm:spPr/>
      <dgm:t>
        <a:bodyPr/>
        <a:lstStyle/>
        <a:p>
          <a:endParaRPr lang="en-US"/>
        </a:p>
      </dgm:t>
    </dgm:pt>
    <dgm:pt modelId="{C5E6A426-44F2-4F09-B55D-AADC02B5016B}">
      <dgm:prSet phldrT="[Text]" custT="1"/>
      <dgm:spPr/>
      <dgm:t>
        <a:bodyPr/>
        <a:lstStyle/>
        <a:p>
          <a:r>
            <a:rPr lang="en-US" sz="2400" dirty="0" smtClean="0">
              <a:solidFill>
                <a:srgbClr val="002060"/>
              </a:solidFill>
            </a:rPr>
            <a:t>Business Person</a:t>
          </a:r>
        </a:p>
      </dgm:t>
    </dgm:pt>
    <dgm:pt modelId="{CC9E56C6-577D-4F18-A817-9FF2B5791FA1}" type="parTrans" cxnId="{BD862DEA-427C-4FAB-BE60-977C7C9D163D}">
      <dgm:prSet/>
      <dgm:spPr/>
      <dgm:t>
        <a:bodyPr/>
        <a:lstStyle/>
        <a:p>
          <a:endParaRPr lang="en-US"/>
        </a:p>
      </dgm:t>
    </dgm:pt>
    <dgm:pt modelId="{78066F29-B236-4DED-8166-8870DCEA2B3D}" type="sibTrans" cxnId="{BD862DEA-427C-4FAB-BE60-977C7C9D163D}">
      <dgm:prSet/>
      <dgm:spPr/>
      <dgm:t>
        <a:bodyPr/>
        <a:lstStyle/>
        <a:p>
          <a:endParaRPr lang="en-US"/>
        </a:p>
      </dgm:t>
    </dgm:pt>
    <dgm:pt modelId="{A09F5DC3-9FB0-433E-B627-8642D093A190}">
      <dgm:prSet phldrT="[Text]" custT="1"/>
      <dgm:spPr/>
      <dgm:t>
        <a:bodyPr/>
        <a:lstStyle/>
        <a:p>
          <a:r>
            <a:rPr lang="en-US" sz="2800" dirty="0"/>
            <a:t>Moderators:</a:t>
          </a:r>
        </a:p>
        <a:p>
          <a:r>
            <a:rPr lang="en-US" sz="1800" dirty="0"/>
            <a:t>Can change or update products</a:t>
          </a:r>
        </a:p>
      </dgm:t>
    </dgm:pt>
    <dgm:pt modelId="{ABD098C4-6CD1-4BF3-A383-493128725B2C}" type="parTrans" cxnId="{422552C5-2EC8-4F39-8692-9D1D3A4D6D5C}">
      <dgm:prSet/>
      <dgm:spPr/>
      <dgm:t>
        <a:bodyPr/>
        <a:lstStyle/>
        <a:p>
          <a:endParaRPr lang="en-US"/>
        </a:p>
      </dgm:t>
    </dgm:pt>
    <dgm:pt modelId="{3BDD165A-56C5-4C40-B918-DC96E9F63953}" type="sibTrans" cxnId="{422552C5-2EC8-4F39-8692-9D1D3A4D6D5C}">
      <dgm:prSet/>
      <dgm:spPr/>
      <dgm:t>
        <a:bodyPr/>
        <a:lstStyle/>
        <a:p>
          <a:endParaRPr lang="en-US"/>
        </a:p>
      </dgm:t>
    </dgm:pt>
    <dgm:pt modelId="{D8499213-4612-4738-A93A-6423DBABE433}">
      <dgm:prSet phldrT="[Text]" custT="1"/>
      <dgm:spPr/>
      <dgm:t>
        <a:bodyPr/>
        <a:lstStyle/>
        <a:p>
          <a:r>
            <a:rPr lang="en-US" sz="2800" dirty="0"/>
            <a:t>Admin</a:t>
          </a:r>
        </a:p>
        <a:p>
          <a:r>
            <a:rPr lang="en-US" sz="1200" dirty="0"/>
            <a:t>Can do everything as moderator as well as remove or add moderators. Basically head .</a:t>
          </a:r>
        </a:p>
      </dgm:t>
    </dgm:pt>
    <dgm:pt modelId="{9940C42D-8851-4ECE-8882-25B9CB1ECF4F}" type="parTrans" cxnId="{FF640FEE-6CB5-49E1-8CA4-674B5E16E369}">
      <dgm:prSet/>
      <dgm:spPr/>
      <dgm:t>
        <a:bodyPr/>
        <a:lstStyle/>
        <a:p>
          <a:endParaRPr lang="en-US"/>
        </a:p>
      </dgm:t>
    </dgm:pt>
    <dgm:pt modelId="{CB62253E-871B-4908-B0AC-2C7B0123DC2C}" type="sibTrans" cxnId="{FF640FEE-6CB5-49E1-8CA4-674B5E16E369}">
      <dgm:prSet/>
      <dgm:spPr/>
      <dgm:t>
        <a:bodyPr/>
        <a:lstStyle/>
        <a:p>
          <a:endParaRPr lang="en-US"/>
        </a:p>
      </dgm:t>
    </dgm:pt>
    <dgm:pt modelId="{1F4A91F5-DCA1-41F9-BF40-9936F8595277}">
      <dgm:prSet phldrT="[Text]" custT="1"/>
      <dgm:spPr/>
      <dgm:t>
        <a:bodyPr/>
        <a:lstStyle/>
        <a:p>
          <a:r>
            <a:rPr lang="en-US" sz="2800" dirty="0">
              <a:solidFill>
                <a:srgbClr val="0070C0"/>
              </a:solidFill>
            </a:rPr>
            <a:t>Customer </a:t>
          </a:r>
        </a:p>
      </dgm:t>
    </dgm:pt>
    <dgm:pt modelId="{F2E1876D-FC4E-4E5C-A1B6-7CAE761AF526}" type="parTrans" cxnId="{D0DCDDB5-3536-4186-BA0B-8FF7969A8D3A}">
      <dgm:prSet/>
      <dgm:spPr/>
      <dgm:t>
        <a:bodyPr/>
        <a:lstStyle/>
        <a:p>
          <a:endParaRPr lang="en-US"/>
        </a:p>
      </dgm:t>
    </dgm:pt>
    <dgm:pt modelId="{5B6E6B9B-756C-4F8A-AC7D-DF1C64719DED}" type="sibTrans" cxnId="{D0DCDDB5-3536-4186-BA0B-8FF7969A8D3A}">
      <dgm:prSet/>
      <dgm:spPr/>
      <dgm:t>
        <a:bodyPr/>
        <a:lstStyle/>
        <a:p>
          <a:endParaRPr lang="en-US"/>
        </a:p>
      </dgm:t>
    </dgm:pt>
    <dgm:pt modelId="{034DF556-F623-490B-91EC-E757AE503C85}">
      <dgm:prSet phldrT="[Text]" custT="1"/>
      <dgm:spPr/>
      <dgm:t>
        <a:bodyPr/>
        <a:lstStyle/>
        <a:p>
          <a:r>
            <a:rPr lang="en-US" sz="1800" dirty="0"/>
            <a:t>View thing, send location info and buy products and earn points. </a:t>
          </a:r>
        </a:p>
        <a:p>
          <a:r>
            <a:rPr lang="en-US" sz="1800" dirty="0"/>
            <a:t>Reselling things with those points</a:t>
          </a:r>
        </a:p>
      </dgm:t>
    </dgm:pt>
    <dgm:pt modelId="{D90BF979-2E7E-4F61-BCBD-DD2D640E95AF}" type="parTrans" cxnId="{A43B88B9-FBBB-471E-AE27-B35E0CCA1BE1}">
      <dgm:prSet/>
      <dgm:spPr/>
      <dgm:t>
        <a:bodyPr/>
        <a:lstStyle/>
        <a:p>
          <a:endParaRPr lang="en-US"/>
        </a:p>
      </dgm:t>
    </dgm:pt>
    <dgm:pt modelId="{AC65AA26-C49F-4DBB-AFE1-431C84F367A5}" type="sibTrans" cxnId="{A43B88B9-FBBB-471E-AE27-B35E0CCA1BE1}">
      <dgm:prSet/>
      <dgm:spPr/>
      <dgm:t>
        <a:bodyPr/>
        <a:lstStyle/>
        <a:p>
          <a:endParaRPr lang="en-US"/>
        </a:p>
      </dgm:t>
    </dgm:pt>
    <dgm:pt modelId="{6608375E-65D5-41E6-BD5B-DD2F29D6DACD}" type="pres">
      <dgm:prSet presAssocID="{367FD681-6B9E-43B0-93CB-6793AC0CCD87}" presName="diagram" presStyleCnt="0">
        <dgm:presLayoutVars>
          <dgm:chPref val="1"/>
          <dgm:dir/>
          <dgm:animOne val="branch"/>
          <dgm:animLvl val="lvl"/>
          <dgm:resizeHandles val="exact"/>
        </dgm:presLayoutVars>
      </dgm:prSet>
      <dgm:spPr/>
      <dgm:t>
        <a:bodyPr/>
        <a:lstStyle/>
        <a:p>
          <a:endParaRPr lang="en-US"/>
        </a:p>
      </dgm:t>
    </dgm:pt>
    <dgm:pt modelId="{25E97672-836F-43A1-9CE5-9C7FC6F5ECC4}" type="pres">
      <dgm:prSet presAssocID="{453B38BE-55A4-4C2E-BFE9-6FA012B858CB}" presName="root1" presStyleCnt="0"/>
      <dgm:spPr/>
    </dgm:pt>
    <dgm:pt modelId="{9D907034-3AD7-4BAF-B1E3-816BA570D4D0}" type="pres">
      <dgm:prSet presAssocID="{453B38BE-55A4-4C2E-BFE9-6FA012B858CB}" presName="LevelOneTextNode" presStyleLbl="node0" presStyleIdx="0" presStyleCnt="1" custScaleX="75536">
        <dgm:presLayoutVars>
          <dgm:chPref val="3"/>
        </dgm:presLayoutVars>
      </dgm:prSet>
      <dgm:spPr/>
      <dgm:t>
        <a:bodyPr/>
        <a:lstStyle/>
        <a:p>
          <a:endParaRPr lang="en-US"/>
        </a:p>
      </dgm:t>
    </dgm:pt>
    <dgm:pt modelId="{29AADB69-C868-4656-B699-C174C913D061}" type="pres">
      <dgm:prSet presAssocID="{453B38BE-55A4-4C2E-BFE9-6FA012B858CB}" presName="level2hierChild" presStyleCnt="0"/>
      <dgm:spPr/>
    </dgm:pt>
    <dgm:pt modelId="{1E52069C-14C5-4E2A-AF5C-8717D3034669}" type="pres">
      <dgm:prSet presAssocID="{CC9E56C6-577D-4F18-A817-9FF2B5791FA1}" presName="conn2-1" presStyleLbl="parChTrans1D2" presStyleIdx="0" presStyleCnt="2"/>
      <dgm:spPr/>
      <dgm:t>
        <a:bodyPr/>
        <a:lstStyle/>
        <a:p>
          <a:endParaRPr lang="en-US"/>
        </a:p>
      </dgm:t>
    </dgm:pt>
    <dgm:pt modelId="{C815DE5B-5964-4D69-8A11-DA0E39636803}" type="pres">
      <dgm:prSet presAssocID="{CC9E56C6-577D-4F18-A817-9FF2B5791FA1}" presName="connTx" presStyleLbl="parChTrans1D2" presStyleIdx="0" presStyleCnt="2"/>
      <dgm:spPr/>
      <dgm:t>
        <a:bodyPr/>
        <a:lstStyle/>
        <a:p>
          <a:endParaRPr lang="en-US"/>
        </a:p>
      </dgm:t>
    </dgm:pt>
    <dgm:pt modelId="{4A40E37B-5F5C-4752-9BE3-760BA7E07F8F}" type="pres">
      <dgm:prSet presAssocID="{C5E6A426-44F2-4F09-B55D-AADC02B5016B}" presName="root2" presStyleCnt="0"/>
      <dgm:spPr/>
    </dgm:pt>
    <dgm:pt modelId="{0326A6D6-4DA6-4F26-83D9-629FDA0A0192}" type="pres">
      <dgm:prSet presAssocID="{C5E6A426-44F2-4F09-B55D-AADC02B5016B}" presName="LevelTwoTextNode" presStyleLbl="node2" presStyleIdx="0" presStyleCnt="2" custScaleX="70245" custScaleY="77266" custLinFactNeighborX="0" custLinFactNeighborY="13092">
        <dgm:presLayoutVars>
          <dgm:chPref val="3"/>
        </dgm:presLayoutVars>
      </dgm:prSet>
      <dgm:spPr/>
      <dgm:t>
        <a:bodyPr/>
        <a:lstStyle/>
        <a:p>
          <a:endParaRPr lang="en-US"/>
        </a:p>
      </dgm:t>
    </dgm:pt>
    <dgm:pt modelId="{284C68B1-D447-4462-B6CB-92204448E2F3}" type="pres">
      <dgm:prSet presAssocID="{C5E6A426-44F2-4F09-B55D-AADC02B5016B}" presName="level3hierChild" presStyleCnt="0"/>
      <dgm:spPr/>
    </dgm:pt>
    <dgm:pt modelId="{79FD7819-36CD-47F5-BDAD-789C1279BCF6}" type="pres">
      <dgm:prSet presAssocID="{ABD098C4-6CD1-4BF3-A383-493128725B2C}" presName="conn2-1" presStyleLbl="parChTrans1D3" presStyleIdx="0" presStyleCnt="3"/>
      <dgm:spPr/>
      <dgm:t>
        <a:bodyPr/>
        <a:lstStyle/>
        <a:p>
          <a:endParaRPr lang="en-US"/>
        </a:p>
      </dgm:t>
    </dgm:pt>
    <dgm:pt modelId="{403370A8-B397-4627-B91A-9A554D188103}" type="pres">
      <dgm:prSet presAssocID="{ABD098C4-6CD1-4BF3-A383-493128725B2C}" presName="connTx" presStyleLbl="parChTrans1D3" presStyleIdx="0" presStyleCnt="3"/>
      <dgm:spPr/>
      <dgm:t>
        <a:bodyPr/>
        <a:lstStyle/>
        <a:p>
          <a:endParaRPr lang="en-US"/>
        </a:p>
      </dgm:t>
    </dgm:pt>
    <dgm:pt modelId="{F1F068FD-A16A-4E41-966F-45264A2E59F2}" type="pres">
      <dgm:prSet presAssocID="{A09F5DC3-9FB0-433E-B627-8642D093A190}" presName="root2" presStyleCnt="0"/>
      <dgm:spPr/>
    </dgm:pt>
    <dgm:pt modelId="{66BDDDBD-0B5E-4A43-88FF-959F65A10114}" type="pres">
      <dgm:prSet presAssocID="{A09F5DC3-9FB0-433E-B627-8642D093A190}" presName="LevelTwoTextNode" presStyleLbl="node3" presStyleIdx="0" presStyleCnt="3" custScaleX="71524" custScaleY="60776" custLinFactNeighborX="-1153" custLinFactNeighborY="81207">
        <dgm:presLayoutVars>
          <dgm:chPref val="3"/>
        </dgm:presLayoutVars>
      </dgm:prSet>
      <dgm:spPr/>
      <dgm:t>
        <a:bodyPr/>
        <a:lstStyle/>
        <a:p>
          <a:endParaRPr lang="en-US"/>
        </a:p>
      </dgm:t>
    </dgm:pt>
    <dgm:pt modelId="{B52CB9A3-B9CE-4732-B9A6-59764DBEA946}" type="pres">
      <dgm:prSet presAssocID="{A09F5DC3-9FB0-433E-B627-8642D093A190}" presName="level3hierChild" presStyleCnt="0"/>
      <dgm:spPr/>
    </dgm:pt>
    <dgm:pt modelId="{16DBD9DA-CCFC-42C0-ADE0-C9B62842A52E}" type="pres">
      <dgm:prSet presAssocID="{9940C42D-8851-4ECE-8882-25B9CB1ECF4F}" presName="conn2-1" presStyleLbl="parChTrans1D3" presStyleIdx="1" presStyleCnt="3"/>
      <dgm:spPr/>
      <dgm:t>
        <a:bodyPr/>
        <a:lstStyle/>
        <a:p>
          <a:endParaRPr lang="en-US"/>
        </a:p>
      </dgm:t>
    </dgm:pt>
    <dgm:pt modelId="{32CA9D37-3D42-4C12-ADEF-A74FCA1F0497}" type="pres">
      <dgm:prSet presAssocID="{9940C42D-8851-4ECE-8882-25B9CB1ECF4F}" presName="connTx" presStyleLbl="parChTrans1D3" presStyleIdx="1" presStyleCnt="3"/>
      <dgm:spPr/>
      <dgm:t>
        <a:bodyPr/>
        <a:lstStyle/>
        <a:p>
          <a:endParaRPr lang="en-US"/>
        </a:p>
      </dgm:t>
    </dgm:pt>
    <dgm:pt modelId="{BA7237C3-2321-44E7-9D75-2FCA4A950ADB}" type="pres">
      <dgm:prSet presAssocID="{D8499213-4612-4738-A93A-6423DBABE433}" presName="root2" presStyleCnt="0"/>
      <dgm:spPr/>
    </dgm:pt>
    <dgm:pt modelId="{F83F6658-28EA-4B53-AA7B-C9DA596E53D4}" type="pres">
      <dgm:prSet presAssocID="{D8499213-4612-4738-A93A-6423DBABE433}" presName="LevelTwoTextNode" presStyleLbl="node3" presStyleIdx="1" presStyleCnt="3" custScaleX="66593" custScaleY="63698" custLinFactNeighborX="779" custLinFactNeighborY="-75794">
        <dgm:presLayoutVars>
          <dgm:chPref val="3"/>
        </dgm:presLayoutVars>
      </dgm:prSet>
      <dgm:spPr/>
      <dgm:t>
        <a:bodyPr/>
        <a:lstStyle/>
        <a:p>
          <a:endParaRPr lang="en-US"/>
        </a:p>
      </dgm:t>
    </dgm:pt>
    <dgm:pt modelId="{3233B317-432E-4449-BAC6-0A0154C1140A}" type="pres">
      <dgm:prSet presAssocID="{D8499213-4612-4738-A93A-6423DBABE433}" presName="level3hierChild" presStyleCnt="0"/>
      <dgm:spPr/>
    </dgm:pt>
    <dgm:pt modelId="{733EB712-5B8D-461A-9DC5-8C62A5A0FF95}" type="pres">
      <dgm:prSet presAssocID="{F2E1876D-FC4E-4E5C-A1B6-7CAE761AF526}" presName="conn2-1" presStyleLbl="parChTrans1D2" presStyleIdx="1" presStyleCnt="2"/>
      <dgm:spPr/>
      <dgm:t>
        <a:bodyPr/>
        <a:lstStyle/>
        <a:p>
          <a:endParaRPr lang="en-US"/>
        </a:p>
      </dgm:t>
    </dgm:pt>
    <dgm:pt modelId="{F2400C6C-BCC2-41C3-AF30-B6B139988EEC}" type="pres">
      <dgm:prSet presAssocID="{F2E1876D-FC4E-4E5C-A1B6-7CAE761AF526}" presName="connTx" presStyleLbl="parChTrans1D2" presStyleIdx="1" presStyleCnt="2"/>
      <dgm:spPr/>
      <dgm:t>
        <a:bodyPr/>
        <a:lstStyle/>
        <a:p>
          <a:endParaRPr lang="en-US"/>
        </a:p>
      </dgm:t>
    </dgm:pt>
    <dgm:pt modelId="{123E2707-1388-4F7E-A9C1-88B05722C914}" type="pres">
      <dgm:prSet presAssocID="{1F4A91F5-DCA1-41F9-BF40-9936F8595277}" presName="root2" presStyleCnt="0"/>
      <dgm:spPr/>
    </dgm:pt>
    <dgm:pt modelId="{26D5A4E8-747A-4025-869F-3DB608B52875}" type="pres">
      <dgm:prSet presAssocID="{1F4A91F5-DCA1-41F9-BF40-9936F8595277}" presName="LevelTwoTextNode" presStyleLbl="node2" presStyleIdx="1" presStyleCnt="2" custScaleX="70856" custScaleY="60284">
        <dgm:presLayoutVars>
          <dgm:chPref val="3"/>
        </dgm:presLayoutVars>
      </dgm:prSet>
      <dgm:spPr/>
      <dgm:t>
        <a:bodyPr/>
        <a:lstStyle/>
        <a:p>
          <a:endParaRPr lang="en-US"/>
        </a:p>
      </dgm:t>
    </dgm:pt>
    <dgm:pt modelId="{B5CE68B0-2CF3-4779-9D95-FDC0670D2E63}" type="pres">
      <dgm:prSet presAssocID="{1F4A91F5-DCA1-41F9-BF40-9936F8595277}" presName="level3hierChild" presStyleCnt="0"/>
      <dgm:spPr/>
    </dgm:pt>
    <dgm:pt modelId="{53E2FF59-5349-4747-B9C3-07F290F516FA}" type="pres">
      <dgm:prSet presAssocID="{D90BF979-2E7E-4F61-BCBD-DD2D640E95AF}" presName="conn2-1" presStyleLbl="parChTrans1D3" presStyleIdx="2" presStyleCnt="3"/>
      <dgm:spPr/>
      <dgm:t>
        <a:bodyPr/>
        <a:lstStyle/>
        <a:p>
          <a:endParaRPr lang="en-US"/>
        </a:p>
      </dgm:t>
    </dgm:pt>
    <dgm:pt modelId="{4ADFF629-C1C2-40BD-BF14-CF2061CA314E}" type="pres">
      <dgm:prSet presAssocID="{D90BF979-2E7E-4F61-BCBD-DD2D640E95AF}" presName="connTx" presStyleLbl="parChTrans1D3" presStyleIdx="2" presStyleCnt="3"/>
      <dgm:spPr/>
      <dgm:t>
        <a:bodyPr/>
        <a:lstStyle/>
        <a:p>
          <a:endParaRPr lang="en-US"/>
        </a:p>
      </dgm:t>
    </dgm:pt>
    <dgm:pt modelId="{656DCE83-5151-4852-882D-9170C90C135F}" type="pres">
      <dgm:prSet presAssocID="{034DF556-F623-490B-91EC-E757AE503C85}" presName="root2" presStyleCnt="0"/>
      <dgm:spPr/>
    </dgm:pt>
    <dgm:pt modelId="{4050648D-8C9C-4C8C-A644-D1CC3C1C5912}" type="pres">
      <dgm:prSet presAssocID="{034DF556-F623-490B-91EC-E757AE503C85}" presName="LevelTwoTextNode" presStyleLbl="node3" presStyleIdx="2" presStyleCnt="3" custScaleX="73165" custScaleY="98782">
        <dgm:presLayoutVars>
          <dgm:chPref val="3"/>
        </dgm:presLayoutVars>
      </dgm:prSet>
      <dgm:spPr/>
      <dgm:t>
        <a:bodyPr/>
        <a:lstStyle/>
        <a:p>
          <a:endParaRPr lang="en-US"/>
        </a:p>
      </dgm:t>
    </dgm:pt>
    <dgm:pt modelId="{423F49AB-E29E-40C9-9444-8A54E9361562}" type="pres">
      <dgm:prSet presAssocID="{034DF556-F623-490B-91EC-E757AE503C85}" presName="level3hierChild" presStyleCnt="0"/>
      <dgm:spPr/>
    </dgm:pt>
  </dgm:ptLst>
  <dgm:cxnLst>
    <dgm:cxn modelId="{AF495E44-1654-4A38-8553-F8DC2DABECDC}" type="presOf" srcId="{ABD098C4-6CD1-4BF3-A383-493128725B2C}" destId="{79FD7819-36CD-47F5-BDAD-789C1279BCF6}" srcOrd="0" destOrd="0" presId="urn:microsoft.com/office/officeart/2005/8/layout/hierarchy2"/>
    <dgm:cxn modelId="{02CC3528-F815-4981-B66C-4C59F01D9B24}" type="presOf" srcId="{1F4A91F5-DCA1-41F9-BF40-9936F8595277}" destId="{26D5A4E8-747A-4025-869F-3DB608B52875}" srcOrd="0" destOrd="0" presId="urn:microsoft.com/office/officeart/2005/8/layout/hierarchy2"/>
    <dgm:cxn modelId="{F84CECED-ADE1-46BC-85EE-5D12A5AC7109}" type="presOf" srcId="{C5E6A426-44F2-4F09-B55D-AADC02B5016B}" destId="{0326A6D6-4DA6-4F26-83D9-629FDA0A0192}" srcOrd="0" destOrd="0" presId="urn:microsoft.com/office/officeart/2005/8/layout/hierarchy2"/>
    <dgm:cxn modelId="{E9F621BC-ACD0-462C-B8AC-0CAEEC0CC109}" type="presOf" srcId="{F2E1876D-FC4E-4E5C-A1B6-7CAE761AF526}" destId="{733EB712-5B8D-461A-9DC5-8C62A5A0FF95}" srcOrd="0" destOrd="0" presId="urn:microsoft.com/office/officeart/2005/8/layout/hierarchy2"/>
    <dgm:cxn modelId="{56297683-8C76-4715-B4B3-63977022C2DE}" type="presOf" srcId="{D90BF979-2E7E-4F61-BCBD-DD2D640E95AF}" destId="{53E2FF59-5349-4747-B9C3-07F290F516FA}" srcOrd="0" destOrd="0" presId="urn:microsoft.com/office/officeart/2005/8/layout/hierarchy2"/>
    <dgm:cxn modelId="{3DC6D332-989F-4B29-9530-D8D70B7273A5}" type="presOf" srcId="{CC9E56C6-577D-4F18-A817-9FF2B5791FA1}" destId="{C815DE5B-5964-4D69-8A11-DA0E39636803}" srcOrd="1" destOrd="0" presId="urn:microsoft.com/office/officeart/2005/8/layout/hierarchy2"/>
    <dgm:cxn modelId="{360B7127-6FC3-48FD-8648-BD024B35AFC0}" type="presOf" srcId="{453B38BE-55A4-4C2E-BFE9-6FA012B858CB}" destId="{9D907034-3AD7-4BAF-B1E3-816BA570D4D0}" srcOrd="0" destOrd="0" presId="urn:microsoft.com/office/officeart/2005/8/layout/hierarchy2"/>
    <dgm:cxn modelId="{FF640FEE-6CB5-49E1-8CA4-674B5E16E369}" srcId="{C5E6A426-44F2-4F09-B55D-AADC02B5016B}" destId="{D8499213-4612-4738-A93A-6423DBABE433}" srcOrd="1" destOrd="0" parTransId="{9940C42D-8851-4ECE-8882-25B9CB1ECF4F}" sibTransId="{CB62253E-871B-4908-B0AC-2C7B0123DC2C}"/>
    <dgm:cxn modelId="{77FA9968-8102-4E8E-806B-57FB4D90CF42}" type="presOf" srcId="{D8499213-4612-4738-A93A-6423DBABE433}" destId="{F83F6658-28EA-4B53-AA7B-C9DA596E53D4}" srcOrd="0" destOrd="0" presId="urn:microsoft.com/office/officeart/2005/8/layout/hierarchy2"/>
    <dgm:cxn modelId="{B43EF1F4-9F4A-4FBA-8A77-3E7FF10CDDA7}" type="presOf" srcId="{ABD098C4-6CD1-4BF3-A383-493128725B2C}" destId="{403370A8-B397-4627-B91A-9A554D188103}" srcOrd="1" destOrd="0" presId="urn:microsoft.com/office/officeart/2005/8/layout/hierarchy2"/>
    <dgm:cxn modelId="{FA8C29AF-B074-434D-92C4-2DD105E45028}" type="presOf" srcId="{A09F5DC3-9FB0-433E-B627-8642D093A190}" destId="{66BDDDBD-0B5E-4A43-88FF-959F65A10114}" srcOrd="0" destOrd="0" presId="urn:microsoft.com/office/officeart/2005/8/layout/hierarchy2"/>
    <dgm:cxn modelId="{38D26D31-0DDA-40F0-9800-F635E947B163}" type="presOf" srcId="{9940C42D-8851-4ECE-8882-25B9CB1ECF4F}" destId="{16DBD9DA-CCFC-42C0-ADE0-C9B62842A52E}" srcOrd="0" destOrd="0" presId="urn:microsoft.com/office/officeart/2005/8/layout/hierarchy2"/>
    <dgm:cxn modelId="{253E46EA-5B33-42B7-B3A2-DC7D9BC1145A}" type="presOf" srcId="{F2E1876D-FC4E-4E5C-A1B6-7CAE761AF526}" destId="{F2400C6C-BCC2-41C3-AF30-B6B139988EEC}" srcOrd="1" destOrd="0" presId="urn:microsoft.com/office/officeart/2005/8/layout/hierarchy2"/>
    <dgm:cxn modelId="{422552C5-2EC8-4F39-8692-9D1D3A4D6D5C}" srcId="{C5E6A426-44F2-4F09-B55D-AADC02B5016B}" destId="{A09F5DC3-9FB0-433E-B627-8642D093A190}" srcOrd="0" destOrd="0" parTransId="{ABD098C4-6CD1-4BF3-A383-493128725B2C}" sibTransId="{3BDD165A-56C5-4C40-B918-DC96E9F63953}"/>
    <dgm:cxn modelId="{A43B88B9-FBBB-471E-AE27-B35E0CCA1BE1}" srcId="{1F4A91F5-DCA1-41F9-BF40-9936F8595277}" destId="{034DF556-F623-490B-91EC-E757AE503C85}" srcOrd="0" destOrd="0" parTransId="{D90BF979-2E7E-4F61-BCBD-DD2D640E95AF}" sibTransId="{AC65AA26-C49F-4DBB-AFE1-431C84F367A5}"/>
    <dgm:cxn modelId="{BD862DEA-427C-4FAB-BE60-977C7C9D163D}" srcId="{453B38BE-55A4-4C2E-BFE9-6FA012B858CB}" destId="{C5E6A426-44F2-4F09-B55D-AADC02B5016B}" srcOrd="0" destOrd="0" parTransId="{CC9E56C6-577D-4F18-A817-9FF2B5791FA1}" sibTransId="{78066F29-B236-4DED-8166-8870DCEA2B3D}"/>
    <dgm:cxn modelId="{49B45F16-B608-4178-A2B3-943354D15AD5}" srcId="{367FD681-6B9E-43B0-93CB-6793AC0CCD87}" destId="{453B38BE-55A4-4C2E-BFE9-6FA012B858CB}" srcOrd="0" destOrd="0" parTransId="{B49E0311-C9FC-464B-9984-9F873A880D42}" sibTransId="{FBD6032C-CF9D-40C5-AF6F-E23079323AAA}"/>
    <dgm:cxn modelId="{685B86A7-3CF0-4F75-BE19-ADC1C7FB99CF}" type="presOf" srcId="{9940C42D-8851-4ECE-8882-25B9CB1ECF4F}" destId="{32CA9D37-3D42-4C12-ADEF-A74FCA1F0497}" srcOrd="1" destOrd="0" presId="urn:microsoft.com/office/officeart/2005/8/layout/hierarchy2"/>
    <dgm:cxn modelId="{B8F33AEE-7A88-403F-AD93-18967D8514A9}" type="presOf" srcId="{367FD681-6B9E-43B0-93CB-6793AC0CCD87}" destId="{6608375E-65D5-41E6-BD5B-DD2F29D6DACD}" srcOrd="0" destOrd="0" presId="urn:microsoft.com/office/officeart/2005/8/layout/hierarchy2"/>
    <dgm:cxn modelId="{CB3BFA51-BC58-4D84-8957-E5591E53FCC9}" type="presOf" srcId="{D90BF979-2E7E-4F61-BCBD-DD2D640E95AF}" destId="{4ADFF629-C1C2-40BD-BF14-CF2061CA314E}" srcOrd="1" destOrd="0" presId="urn:microsoft.com/office/officeart/2005/8/layout/hierarchy2"/>
    <dgm:cxn modelId="{43DB18F9-3875-4721-92E5-7C17BF420A09}" type="presOf" srcId="{034DF556-F623-490B-91EC-E757AE503C85}" destId="{4050648D-8C9C-4C8C-A644-D1CC3C1C5912}" srcOrd="0" destOrd="0" presId="urn:microsoft.com/office/officeart/2005/8/layout/hierarchy2"/>
    <dgm:cxn modelId="{A258A8F0-C69D-4D06-9EBB-56848C7B3D32}" type="presOf" srcId="{CC9E56C6-577D-4F18-A817-9FF2B5791FA1}" destId="{1E52069C-14C5-4E2A-AF5C-8717D3034669}" srcOrd="0" destOrd="0" presId="urn:microsoft.com/office/officeart/2005/8/layout/hierarchy2"/>
    <dgm:cxn modelId="{D0DCDDB5-3536-4186-BA0B-8FF7969A8D3A}" srcId="{453B38BE-55A4-4C2E-BFE9-6FA012B858CB}" destId="{1F4A91F5-DCA1-41F9-BF40-9936F8595277}" srcOrd="1" destOrd="0" parTransId="{F2E1876D-FC4E-4E5C-A1B6-7CAE761AF526}" sibTransId="{5B6E6B9B-756C-4F8A-AC7D-DF1C64719DED}"/>
    <dgm:cxn modelId="{E5DAAC68-CBA9-480B-8D42-AF73FE4BD134}" type="presParOf" srcId="{6608375E-65D5-41E6-BD5B-DD2F29D6DACD}" destId="{25E97672-836F-43A1-9CE5-9C7FC6F5ECC4}" srcOrd="0" destOrd="0" presId="urn:microsoft.com/office/officeart/2005/8/layout/hierarchy2"/>
    <dgm:cxn modelId="{E44F1FBA-3094-49B2-B50E-8FB00E525145}" type="presParOf" srcId="{25E97672-836F-43A1-9CE5-9C7FC6F5ECC4}" destId="{9D907034-3AD7-4BAF-B1E3-816BA570D4D0}" srcOrd="0" destOrd="0" presId="urn:microsoft.com/office/officeart/2005/8/layout/hierarchy2"/>
    <dgm:cxn modelId="{1E9B012A-A788-41BC-9D51-C8AA22D2A35C}" type="presParOf" srcId="{25E97672-836F-43A1-9CE5-9C7FC6F5ECC4}" destId="{29AADB69-C868-4656-B699-C174C913D061}" srcOrd="1" destOrd="0" presId="urn:microsoft.com/office/officeart/2005/8/layout/hierarchy2"/>
    <dgm:cxn modelId="{219B7EB0-8380-446E-B50E-FDF54D44B171}" type="presParOf" srcId="{29AADB69-C868-4656-B699-C174C913D061}" destId="{1E52069C-14C5-4E2A-AF5C-8717D3034669}" srcOrd="0" destOrd="0" presId="urn:microsoft.com/office/officeart/2005/8/layout/hierarchy2"/>
    <dgm:cxn modelId="{2AFA03B0-FF0F-43B5-8FC3-77E4786DDC48}" type="presParOf" srcId="{1E52069C-14C5-4E2A-AF5C-8717D3034669}" destId="{C815DE5B-5964-4D69-8A11-DA0E39636803}" srcOrd="0" destOrd="0" presId="urn:microsoft.com/office/officeart/2005/8/layout/hierarchy2"/>
    <dgm:cxn modelId="{0B2C4101-A49E-4012-9EE6-DF60B0900AFE}" type="presParOf" srcId="{29AADB69-C868-4656-B699-C174C913D061}" destId="{4A40E37B-5F5C-4752-9BE3-760BA7E07F8F}" srcOrd="1" destOrd="0" presId="urn:microsoft.com/office/officeart/2005/8/layout/hierarchy2"/>
    <dgm:cxn modelId="{C9570AF0-46C4-468F-ACCA-672AC248ACD1}" type="presParOf" srcId="{4A40E37B-5F5C-4752-9BE3-760BA7E07F8F}" destId="{0326A6D6-4DA6-4F26-83D9-629FDA0A0192}" srcOrd="0" destOrd="0" presId="urn:microsoft.com/office/officeart/2005/8/layout/hierarchy2"/>
    <dgm:cxn modelId="{55D107CA-4C98-4A16-B109-F4CFE350F641}" type="presParOf" srcId="{4A40E37B-5F5C-4752-9BE3-760BA7E07F8F}" destId="{284C68B1-D447-4462-B6CB-92204448E2F3}" srcOrd="1" destOrd="0" presId="urn:microsoft.com/office/officeart/2005/8/layout/hierarchy2"/>
    <dgm:cxn modelId="{3B6AA1EB-EF3A-4282-BF55-8191CD4D8FAC}" type="presParOf" srcId="{284C68B1-D447-4462-B6CB-92204448E2F3}" destId="{79FD7819-36CD-47F5-BDAD-789C1279BCF6}" srcOrd="0" destOrd="0" presId="urn:microsoft.com/office/officeart/2005/8/layout/hierarchy2"/>
    <dgm:cxn modelId="{5E2DC1CE-1341-4CCE-BC73-5F3475B1C346}" type="presParOf" srcId="{79FD7819-36CD-47F5-BDAD-789C1279BCF6}" destId="{403370A8-B397-4627-B91A-9A554D188103}" srcOrd="0" destOrd="0" presId="urn:microsoft.com/office/officeart/2005/8/layout/hierarchy2"/>
    <dgm:cxn modelId="{FEA96F62-6841-4416-8156-A972B803C4BC}" type="presParOf" srcId="{284C68B1-D447-4462-B6CB-92204448E2F3}" destId="{F1F068FD-A16A-4E41-966F-45264A2E59F2}" srcOrd="1" destOrd="0" presId="urn:microsoft.com/office/officeart/2005/8/layout/hierarchy2"/>
    <dgm:cxn modelId="{4540B00F-841B-4185-A7DF-43176D3F4B61}" type="presParOf" srcId="{F1F068FD-A16A-4E41-966F-45264A2E59F2}" destId="{66BDDDBD-0B5E-4A43-88FF-959F65A10114}" srcOrd="0" destOrd="0" presId="urn:microsoft.com/office/officeart/2005/8/layout/hierarchy2"/>
    <dgm:cxn modelId="{76F02ECC-0F2C-463A-9644-4E81065D0DC0}" type="presParOf" srcId="{F1F068FD-A16A-4E41-966F-45264A2E59F2}" destId="{B52CB9A3-B9CE-4732-B9A6-59764DBEA946}" srcOrd="1" destOrd="0" presId="urn:microsoft.com/office/officeart/2005/8/layout/hierarchy2"/>
    <dgm:cxn modelId="{94D5E70A-E64B-440C-BCE8-32AC3EF2B24C}" type="presParOf" srcId="{284C68B1-D447-4462-B6CB-92204448E2F3}" destId="{16DBD9DA-CCFC-42C0-ADE0-C9B62842A52E}" srcOrd="2" destOrd="0" presId="urn:microsoft.com/office/officeart/2005/8/layout/hierarchy2"/>
    <dgm:cxn modelId="{AFA00BB3-79B9-4A2F-9E22-0D4C22CB18B8}" type="presParOf" srcId="{16DBD9DA-CCFC-42C0-ADE0-C9B62842A52E}" destId="{32CA9D37-3D42-4C12-ADEF-A74FCA1F0497}" srcOrd="0" destOrd="0" presId="urn:microsoft.com/office/officeart/2005/8/layout/hierarchy2"/>
    <dgm:cxn modelId="{3958C5C3-BEE6-4056-B0E6-36EE146963EF}" type="presParOf" srcId="{284C68B1-D447-4462-B6CB-92204448E2F3}" destId="{BA7237C3-2321-44E7-9D75-2FCA4A950ADB}" srcOrd="3" destOrd="0" presId="urn:microsoft.com/office/officeart/2005/8/layout/hierarchy2"/>
    <dgm:cxn modelId="{35684588-92EF-4FD2-B622-DD5232633C9A}" type="presParOf" srcId="{BA7237C3-2321-44E7-9D75-2FCA4A950ADB}" destId="{F83F6658-28EA-4B53-AA7B-C9DA596E53D4}" srcOrd="0" destOrd="0" presId="urn:microsoft.com/office/officeart/2005/8/layout/hierarchy2"/>
    <dgm:cxn modelId="{C6C9F784-770D-4BC6-9CBA-1A89D2CB6A5F}" type="presParOf" srcId="{BA7237C3-2321-44E7-9D75-2FCA4A950ADB}" destId="{3233B317-432E-4449-BAC6-0A0154C1140A}" srcOrd="1" destOrd="0" presId="urn:microsoft.com/office/officeart/2005/8/layout/hierarchy2"/>
    <dgm:cxn modelId="{6743CDF3-FAA7-42F2-AF60-AF241742DF95}" type="presParOf" srcId="{29AADB69-C868-4656-B699-C174C913D061}" destId="{733EB712-5B8D-461A-9DC5-8C62A5A0FF95}" srcOrd="2" destOrd="0" presId="urn:microsoft.com/office/officeart/2005/8/layout/hierarchy2"/>
    <dgm:cxn modelId="{B933752F-81AE-41D2-BD98-6DCAB8D892D8}" type="presParOf" srcId="{733EB712-5B8D-461A-9DC5-8C62A5A0FF95}" destId="{F2400C6C-BCC2-41C3-AF30-B6B139988EEC}" srcOrd="0" destOrd="0" presId="urn:microsoft.com/office/officeart/2005/8/layout/hierarchy2"/>
    <dgm:cxn modelId="{F999A931-3F7C-4B0D-8A24-F82735CAFC8E}" type="presParOf" srcId="{29AADB69-C868-4656-B699-C174C913D061}" destId="{123E2707-1388-4F7E-A9C1-88B05722C914}" srcOrd="3" destOrd="0" presId="urn:microsoft.com/office/officeart/2005/8/layout/hierarchy2"/>
    <dgm:cxn modelId="{2EF64F1A-8336-422D-98B7-487263E77F33}" type="presParOf" srcId="{123E2707-1388-4F7E-A9C1-88B05722C914}" destId="{26D5A4E8-747A-4025-869F-3DB608B52875}" srcOrd="0" destOrd="0" presId="urn:microsoft.com/office/officeart/2005/8/layout/hierarchy2"/>
    <dgm:cxn modelId="{02F38270-C7F2-47A2-AA3D-57676B3F4DEE}" type="presParOf" srcId="{123E2707-1388-4F7E-A9C1-88B05722C914}" destId="{B5CE68B0-2CF3-4779-9D95-FDC0670D2E63}" srcOrd="1" destOrd="0" presId="urn:microsoft.com/office/officeart/2005/8/layout/hierarchy2"/>
    <dgm:cxn modelId="{75C88534-CC88-4D9E-B8C9-C1CE844A25BF}" type="presParOf" srcId="{B5CE68B0-2CF3-4779-9D95-FDC0670D2E63}" destId="{53E2FF59-5349-4747-B9C3-07F290F516FA}" srcOrd="0" destOrd="0" presId="urn:microsoft.com/office/officeart/2005/8/layout/hierarchy2"/>
    <dgm:cxn modelId="{1252289E-E0BD-4CE7-9433-6A4C78808069}" type="presParOf" srcId="{53E2FF59-5349-4747-B9C3-07F290F516FA}" destId="{4ADFF629-C1C2-40BD-BF14-CF2061CA314E}" srcOrd="0" destOrd="0" presId="urn:microsoft.com/office/officeart/2005/8/layout/hierarchy2"/>
    <dgm:cxn modelId="{EB0BE46D-2486-4E5E-9AC7-F3F8DBDE9E5D}" type="presParOf" srcId="{B5CE68B0-2CF3-4779-9D95-FDC0670D2E63}" destId="{656DCE83-5151-4852-882D-9170C90C135F}" srcOrd="1" destOrd="0" presId="urn:microsoft.com/office/officeart/2005/8/layout/hierarchy2"/>
    <dgm:cxn modelId="{C5BDA6EC-9B90-425B-95EF-479C1C20B67C}" type="presParOf" srcId="{656DCE83-5151-4852-882D-9170C90C135F}" destId="{4050648D-8C9C-4C8C-A644-D1CC3C1C5912}" srcOrd="0" destOrd="0" presId="urn:microsoft.com/office/officeart/2005/8/layout/hierarchy2"/>
    <dgm:cxn modelId="{1E3B7755-BC1B-4574-893D-CD43AC90E729}" type="presParOf" srcId="{656DCE83-5151-4852-882D-9170C90C135F}" destId="{423F49AB-E29E-40C9-9444-8A54E936156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9BB9C-6EDA-4179-9F83-55F755625C54}">
      <dsp:nvSpPr>
        <dsp:cNvPr id="0" name=""/>
        <dsp:cNvSpPr/>
      </dsp:nvSpPr>
      <dsp:spPr>
        <a:xfrm>
          <a:off x="2103" y="0"/>
          <a:ext cx="3272714" cy="3124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err="1"/>
            <a:t>Afnan</a:t>
          </a:r>
          <a:r>
            <a:rPr lang="en-US" sz="2600" kern="1200" dirty="0"/>
            <a:t> </a:t>
          </a:r>
          <a:r>
            <a:rPr lang="en-US" sz="2600" kern="1200" dirty="0" err="1"/>
            <a:t>Jarif</a:t>
          </a:r>
          <a:endParaRPr lang="en-US" sz="2600" kern="1200" dirty="0"/>
        </a:p>
        <a:p>
          <a:pPr lvl="0" algn="ctr" defTabSz="1155700">
            <a:lnSpc>
              <a:spcPct val="90000"/>
            </a:lnSpc>
            <a:spcBef>
              <a:spcPct val="0"/>
            </a:spcBef>
            <a:spcAft>
              <a:spcPct val="35000"/>
            </a:spcAft>
          </a:pPr>
          <a:r>
            <a:rPr lang="en-US" sz="2600" kern="1200" dirty="0"/>
            <a:t>180042139</a:t>
          </a:r>
        </a:p>
      </dsp:txBody>
      <dsp:txXfrm>
        <a:off x="2103" y="1249680"/>
        <a:ext cx="3272714" cy="1249680"/>
      </dsp:txXfrm>
    </dsp:sp>
    <dsp:sp modelId="{CBFCCADA-E1FD-457F-9BC7-44F8CC629249}">
      <dsp:nvSpPr>
        <dsp:cNvPr id="0" name=""/>
        <dsp:cNvSpPr/>
      </dsp:nvSpPr>
      <dsp:spPr>
        <a:xfrm>
          <a:off x="1118281" y="187452"/>
          <a:ext cx="1040358" cy="10403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FE32B7-6216-47C6-841E-F0B81EE0B8D5}">
      <dsp:nvSpPr>
        <dsp:cNvPr id="0" name=""/>
        <dsp:cNvSpPr/>
      </dsp:nvSpPr>
      <dsp:spPr>
        <a:xfrm>
          <a:off x="3372998" y="0"/>
          <a:ext cx="3272714" cy="3124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Khalid Masum</a:t>
          </a:r>
        </a:p>
        <a:p>
          <a:pPr lvl="0" algn="ctr" defTabSz="1155700">
            <a:lnSpc>
              <a:spcPct val="90000"/>
            </a:lnSpc>
            <a:spcBef>
              <a:spcPct val="0"/>
            </a:spcBef>
            <a:spcAft>
              <a:spcPct val="35000"/>
            </a:spcAft>
          </a:pPr>
          <a:r>
            <a:rPr lang="en-US" sz="2600" kern="1200" dirty="0"/>
            <a:t>180042133</a:t>
          </a:r>
        </a:p>
      </dsp:txBody>
      <dsp:txXfrm>
        <a:off x="3372998" y="1249680"/>
        <a:ext cx="3272714" cy="1249680"/>
      </dsp:txXfrm>
    </dsp:sp>
    <dsp:sp modelId="{50BAEC2F-6834-43AF-8ED5-846FC6058951}">
      <dsp:nvSpPr>
        <dsp:cNvPr id="0" name=""/>
        <dsp:cNvSpPr/>
      </dsp:nvSpPr>
      <dsp:spPr>
        <a:xfrm>
          <a:off x="4489176" y="187452"/>
          <a:ext cx="1040358" cy="10403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E262B9-E047-467F-BCC5-D284BE85333F}">
      <dsp:nvSpPr>
        <dsp:cNvPr id="0" name=""/>
        <dsp:cNvSpPr/>
      </dsp:nvSpPr>
      <dsp:spPr>
        <a:xfrm>
          <a:off x="6743894" y="0"/>
          <a:ext cx="3272714" cy="3124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err="1"/>
            <a:t>Asfi</a:t>
          </a:r>
          <a:r>
            <a:rPr lang="en-US" sz="2600" kern="1200" dirty="0"/>
            <a:t> Rahman</a:t>
          </a:r>
        </a:p>
        <a:p>
          <a:pPr lvl="0" algn="ctr" defTabSz="1155700">
            <a:lnSpc>
              <a:spcPct val="90000"/>
            </a:lnSpc>
            <a:spcBef>
              <a:spcPct val="0"/>
            </a:spcBef>
            <a:spcAft>
              <a:spcPct val="35000"/>
            </a:spcAft>
          </a:pPr>
          <a:r>
            <a:rPr lang="en-US" sz="2600" kern="1200" dirty="0"/>
            <a:t>180042116</a:t>
          </a:r>
        </a:p>
      </dsp:txBody>
      <dsp:txXfrm>
        <a:off x="6743894" y="1249680"/>
        <a:ext cx="3272714" cy="1249680"/>
      </dsp:txXfrm>
    </dsp:sp>
    <dsp:sp modelId="{F966CEF2-1F03-43AA-A547-F25F7116376D}">
      <dsp:nvSpPr>
        <dsp:cNvPr id="0" name=""/>
        <dsp:cNvSpPr/>
      </dsp:nvSpPr>
      <dsp:spPr>
        <a:xfrm>
          <a:off x="7860072" y="187452"/>
          <a:ext cx="1040358" cy="104035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CDBFA1-EF87-45A0-9BAC-7379F16EB5EC}">
      <dsp:nvSpPr>
        <dsp:cNvPr id="0" name=""/>
        <dsp:cNvSpPr/>
      </dsp:nvSpPr>
      <dsp:spPr>
        <a:xfrm>
          <a:off x="400748" y="2499360"/>
          <a:ext cx="9217215" cy="46863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19A4-70B0-4EF3-9109-F306A5A58DE3}">
      <dsp:nvSpPr>
        <dsp:cNvPr id="0" name=""/>
        <dsp:cNvSpPr/>
      </dsp:nvSpPr>
      <dsp:spPr>
        <a:xfrm rot="5400000">
          <a:off x="2090128" y="396655"/>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140F71-0AE1-42D9-ABD3-B641E4059C11}">
      <dsp:nvSpPr>
        <dsp:cNvPr id="0" name=""/>
        <dsp:cNvSpPr/>
      </dsp:nvSpPr>
      <dsp:spPr>
        <a:xfrm>
          <a:off x="1462628" y="14225"/>
          <a:ext cx="1758388"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1.Introduction</a:t>
          </a:r>
        </a:p>
      </dsp:txBody>
      <dsp:txXfrm>
        <a:off x="1482054" y="33651"/>
        <a:ext cx="1719536" cy="359014"/>
      </dsp:txXfrm>
    </dsp:sp>
    <dsp:sp modelId="{1E67E399-52AB-405F-BAC6-421FEC3F6F47}">
      <dsp:nvSpPr>
        <dsp:cNvPr id="0" name=""/>
        <dsp:cNvSpPr/>
      </dsp:nvSpPr>
      <dsp:spPr>
        <a:xfrm>
          <a:off x="2569077" y="60307"/>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3699306E-E014-4A2E-B38C-3B68711CAD0D}">
      <dsp:nvSpPr>
        <dsp:cNvPr id="0" name=""/>
        <dsp:cNvSpPr/>
      </dsp:nvSpPr>
      <dsp:spPr>
        <a:xfrm rot="5400000">
          <a:off x="3014419" y="843590"/>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40789-975B-4F62-8FAE-6B3D8948FFE8}">
      <dsp:nvSpPr>
        <dsp:cNvPr id="0" name=""/>
        <dsp:cNvSpPr/>
      </dsp:nvSpPr>
      <dsp:spPr>
        <a:xfrm>
          <a:off x="2249706" y="469297"/>
          <a:ext cx="1918917"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2.Problems during in store shopping.</a:t>
          </a:r>
        </a:p>
      </dsp:txBody>
      <dsp:txXfrm>
        <a:off x="2269132" y="488723"/>
        <a:ext cx="1880065" cy="359014"/>
      </dsp:txXfrm>
    </dsp:sp>
    <dsp:sp modelId="{A3A2D349-6849-4540-A5EC-6F3C7F86526B}">
      <dsp:nvSpPr>
        <dsp:cNvPr id="0" name=""/>
        <dsp:cNvSpPr/>
      </dsp:nvSpPr>
      <dsp:spPr>
        <a:xfrm>
          <a:off x="3493368" y="507242"/>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772BAC4E-D15C-49E0-B71D-634B6C1A881B}">
      <dsp:nvSpPr>
        <dsp:cNvPr id="0" name=""/>
        <dsp:cNvSpPr/>
      </dsp:nvSpPr>
      <dsp:spPr>
        <a:xfrm rot="5400000">
          <a:off x="3892529" y="1290525"/>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B9B7DD-F3B0-4175-B8C3-B08715575042}">
      <dsp:nvSpPr>
        <dsp:cNvPr id="0" name=""/>
        <dsp:cNvSpPr/>
      </dsp:nvSpPr>
      <dsp:spPr>
        <a:xfrm>
          <a:off x="3093732" y="916232"/>
          <a:ext cx="1987086"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3.Motive</a:t>
          </a:r>
        </a:p>
      </dsp:txBody>
      <dsp:txXfrm>
        <a:off x="3113158" y="935658"/>
        <a:ext cx="1948234" cy="359014"/>
      </dsp:txXfrm>
    </dsp:sp>
    <dsp:sp modelId="{D7D61C10-EE81-4139-98AF-8F0015557DD9}">
      <dsp:nvSpPr>
        <dsp:cNvPr id="0" name=""/>
        <dsp:cNvSpPr/>
      </dsp:nvSpPr>
      <dsp:spPr>
        <a:xfrm>
          <a:off x="4371479" y="954177"/>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3A222407-7BF0-4982-9577-EEE997BCB0B4}">
      <dsp:nvSpPr>
        <dsp:cNvPr id="0" name=""/>
        <dsp:cNvSpPr/>
      </dsp:nvSpPr>
      <dsp:spPr>
        <a:xfrm rot="5400000">
          <a:off x="4960667" y="1737460"/>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05DC42-9B06-4FE4-A7C3-5FF132A1CF70}">
      <dsp:nvSpPr>
        <dsp:cNvPr id="0" name=""/>
        <dsp:cNvSpPr/>
      </dsp:nvSpPr>
      <dsp:spPr>
        <a:xfrm>
          <a:off x="3937759" y="1363166"/>
          <a:ext cx="2435309"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4.Usage scenario</a:t>
          </a:r>
        </a:p>
      </dsp:txBody>
      <dsp:txXfrm>
        <a:off x="3957185" y="1382592"/>
        <a:ext cx="2396457" cy="359014"/>
      </dsp:txXfrm>
    </dsp:sp>
    <dsp:sp modelId="{37BD0A45-1C6C-4AAC-9FFF-E7F6705F3AC2}">
      <dsp:nvSpPr>
        <dsp:cNvPr id="0" name=""/>
        <dsp:cNvSpPr/>
      </dsp:nvSpPr>
      <dsp:spPr>
        <a:xfrm>
          <a:off x="5439616" y="1401112"/>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317EAB7F-D975-4A6D-BB43-610CD70B952C}">
      <dsp:nvSpPr>
        <dsp:cNvPr id="0" name=""/>
        <dsp:cNvSpPr/>
      </dsp:nvSpPr>
      <dsp:spPr>
        <a:xfrm rot="5400000">
          <a:off x="5525708" y="2184395"/>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E23281-1EE7-4B9A-8112-F3BAF35F4A66}">
      <dsp:nvSpPr>
        <dsp:cNvPr id="0" name=""/>
        <dsp:cNvSpPr/>
      </dsp:nvSpPr>
      <dsp:spPr>
        <a:xfrm>
          <a:off x="4781785" y="1810101"/>
          <a:ext cx="1877338"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5.Feature analysis.</a:t>
          </a:r>
        </a:p>
      </dsp:txBody>
      <dsp:txXfrm>
        <a:off x="4801211" y="1829527"/>
        <a:ext cx="1838486" cy="359014"/>
      </dsp:txXfrm>
    </dsp:sp>
    <dsp:sp modelId="{E139FB85-0BB8-47E1-A529-E5FDA07E67EF}">
      <dsp:nvSpPr>
        <dsp:cNvPr id="0" name=""/>
        <dsp:cNvSpPr/>
      </dsp:nvSpPr>
      <dsp:spPr>
        <a:xfrm>
          <a:off x="6004658" y="1848047"/>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E08E774E-59B7-4ED1-8F56-9BEF5850E6EE}">
      <dsp:nvSpPr>
        <dsp:cNvPr id="0" name=""/>
        <dsp:cNvSpPr/>
      </dsp:nvSpPr>
      <dsp:spPr>
        <a:xfrm rot="5400000">
          <a:off x="6485712" y="2631330"/>
          <a:ext cx="337651" cy="38440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328752-6507-4741-BA36-F63B5DF6ED61}">
      <dsp:nvSpPr>
        <dsp:cNvPr id="0" name=""/>
        <dsp:cNvSpPr/>
      </dsp:nvSpPr>
      <dsp:spPr>
        <a:xfrm>
          <a:off x="5625811" y="2257036"/>
          <a:ext cx="2109293"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6.Technology Used.</a:t>
          </a:r>
        </a:p>
      </dsp:txBody>
      <dsp:txXfrm>
        <a:off x="5645237" y="2276462"/>
        <a:ext cx="2070441" cy="359014"/>
      </dsp:txXfrm>
    </dsp:sp>
    <dsp:sp modelId="{F1C12EFC-F90D-4AA7-9E65-2FC3F54C1F8F}">
      <dsp:nvSpPr>
        <dsp:cNvPr id="0" name=""/>
        <dsp:cNvSpPr/>
      </dsp:nvSpPr>
      <dsp:spPr>
        <a:xfrm>
          <a:off x="6964662" y="2294982"/>
          <a:ext cx="413404" cy="321572"/>
        </a:xfrm>
        <a:prstGeom prst="rect">
          <a:avLst/>
        </a:prstGeom>
        <a:noFill/>
        <a:ln>
          <a:noFill/>
        </a:ln>
        <a:effectLst/>
      </dsp:spPr>
      <dsp:style>
        <a:lnRef idx="0">
          <a:scrgbClr r="0" g="0" b="0"/>
        </a:lnRef>
        <a:fillRef idx="0">
          <a:scrgbClr r="0" g="0" b="0"/>
        </a:fillRef>
        <a:effectRef idx="0">
          <a:scrgbClr r="0" g="0" b="0"/>
        </a:effectRef>
        <a:fontRef idx="minor"/>
      </dsp:style>
    </dsp:sp>
    <dsp:sp modelId="{8F48562B-E626-42DA-B063-535FC4BC9ADE}">
      <dsp:nvSpPr>
        <dsp:cNvPr id="0" name=""/>
        <dsp:cNvSpPr/>
      </dsp:nvSpPr>
      <dsp:spPr>
        <a:xfrm>
          <a:off x="6469838" y="2703971"/>
          <a:ext cx="2143193" cy="3978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7. Timeline description.</a:t>
          </a:r>
        </a:p>
      </dsp:txBody>
      <dsp:txXfrm>
        <a:off x="6489264" y="2723397"/>
        <a:ext cx="2104341" cy="359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07034-3AD7-4BAF-B1E3-816BA570D4D0}">
      <dsp:nvSpPr>
        <dsp:cNvPr id="0" name=""/>
        <dsp:cNvSpPr/>
      </dsp:nvSpPr>
      <dsp:spPr>
        <a:xfrm>
          <a:off x="10249" y="1817602"/>
          <a:ext cx="2585073" cy="1711153"/>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solidFill>
                <a:srgbClr val="0070C0"/>
              </a:solidFill>
            </a:rPr>
            <a:t>Gadget seller</a:t>
          </a:r>
        </a:p>
      </dsp:txBody>
      <dsp:txXfrm>
        <a:off x="60367" y="1867720"/>
        <a:ext cx="2484837" cy="1610917"/>
      </dsp:txXfrm>
    </dsp:sp>
    <dsp:sp modelId="{1E52069C-14C5-4E2A-AF5C-8717D3034669}">
      <dsp:nvSpPr>
        <dsp:cNvPr id="0" name=""/>
        <dsp:cNvSpPr/>
      </dsp:nvSpPr>
      <dsp:spPr>
        <a:xfrm rot="19688141">
          <a:off x="2473873" y="2217789"/>
          <a:ext cx="1611823" cy="59882"/>
        </a:xfrm>
        <a:custGeom>
          <a:avLst/>
          <a:gdLst/>
          <a:ahLst/>
          <a:cxnLst/>
          <a:rect l="0" t="0" r="0" b="0"/>
          <a:pathLst>
            <a:path>
              <a:moveTo>
                <a:pt x="0" y="29941"/>
              </a:moveTo>
              <a:lnTo>
                <a:pt x="1611823" y="2994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9489" y="2207435"/>
        <a:ext cx="80591" cy="80591"/>
      </dsp:txXfrm>
    </dsp:sp>
    <dsp:sp modelId="{0326A6D6-4DA6-4F26-83D9-629FDA0A0192}">
      <dsp:nvSpPr>
        <dsp:cNvPr id="0" name=""/>
        <dsp:cNvSpPr/>
      </dsp:nvSpPr>
      <dsp:spPr>
        <a:xfrm>
          <a:off x="3964246" y="1161212"/>
          <a:ext cx="2403999" cy="1322139"/>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2060"/>
              </a:solidFill>
            </a:rPr>
            <a:t>Business Person</a:t>
          </a:r>
        </a:p>
      </dsp:txBody>
      <dsp:txXfrm>
        <a:off x="4002970" y="1199936"/>
        <a:ext cx="2326551" cy="1244691"/>
      </dsp:txXfrm>
    </dsp:sp>
    <dsp:sp modelId="{79FD7819-36CD-47F5-BDAD-789C1279BCF6}">
      <dsp:nvSpPr>
        <dsp:cNvPr id="0" name=""/>
        <dsp:cNvSpPr/>
      </dsp:nvSpPr>
      <dsp:spPr>
        <a:xfrm rot="1219016">
          <a:off x="6324146" y="2038456"/>
          <a:ext cx="1417661" cy="59882"/>
        </a:xfrm>
        <a:custGeom>
          <a:avLst/>
          <a:gdLst/>
          <a:ahLst/>
          <a:cxnLst/>
          <a:rect l="0" t="0" r="0" b="0"/>
          <a:pathLst>
            <a:path>
              <a:moveTo>
                <a:pt x="0" y="29941"/>
              </a:moveTo>
              <a:lnTo>
                <a:pt x="1417661" y="29941"/>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997535" y="2032956"/>
        <a:ext cx="70883" cy="70883"/>
      </dsp:txXfrm>
    </dsp:sp>
    <dsp:sp modelId="{66BDDDBD-0B5E-4A43-88FF-959F65A10114}">
      <dsp:nvSpPr>
        <dsp:cNvPr id="0" name=""/>
        <dsp:cNvSpPr/>
      </dsp:nvSpPr>
      <dsp:spPr>
        <a:xfrm>
          <a:off x="7697708" y="1794527"/>
          <a:ext cx="2447770" cy="103997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Moderators:</a:t>
          </a:r>
        </a:p>
        <a:p>
          <a:pPr lvl="0" algn="ctr" defTabSz="1244600">
            <a:lnSpc>
              <a:spcPct val="90000"/>
            </a:lnSpc>
            <a:spcBef>
              <a:spcPct val="0"/>
            </a:spcBef>
            <a:spcAft>
              <a:spcPct val="35000"/>
            </a:spcAft>
          </a:pPr>
          <a:r>
            <a:rPr lang="en-US" sz="1800" kern="1200" dirty="0"/>
            <a:t>Can change or update products</a:t>
          </a:r>
        </a:p>
      </dsp:txBody>
      <dsp:txXfrm>
        <a:off x="7728168" y="1824987"/>
        <a:ext cx="2386850" cy="979050"/>
      </dsp:txXfrm>
    </dsp:sp>
    <dsp:sp modelId="{16DBD9DA-CCFC-42C0-ADE0-C9B62842A52E}">
      <dsp:nvSpPr>
        <dsp:cNvPr id="0" name=""/>
        <dsp:cNvSpPr/>
      </dsp:nvSpPr>
      <dsp:spPr>
        <a:xfrm rot="19678942">
          <a:off x="6243058" y="1356014"/>
          <a:ext cx="1645957" cy="59882"/>
        </a:xfrm>
        <a:custGeom>
          <a:avLst/>
          <a:gdLst/>
          <a:ahLst/>
          <a:cxnLst/>
          <a:rect l="0" t="0" r="0" b="0"/>
          <a:pathLst>
            <a:path>
              <a:moveTo>
                <a:pt x="0" y="29941"/>
              </a:moveTo>
              <a:lnTo>
                <a:pt x="1645957" y="29941"/>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24887" y="1344806"/>
        <a:ext cx="82297" cy="82297"/>
      </dsp:txXfrm>
    </dsp:sp>
    <dsp:sp modelId="{F83F6658-28EA-4B53-AA7B-C9DA596E53D4}">
      <dsp:nvSpPr>
        <dsp:cNvPr id="0" name=""/>
        <dsp:cNvSpPr/>
      </dsp:nvSpPr>
      <dsp:spPr>
        <a:xfrm>
          <a:off x="7763827" y="404643"/>
          <a:ext cx="2279016" cy="108997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Admin</a:t>
          </a:r>
        </a:p>
        <a:p>
          <a:pPr lvl="0" algn="ctr" defTabSz="1244600">
            <a:lnSpc>
              <a:spcPct val="90000"/>
            </a:lnSpc>
            <a:spcBef>
              <a:spcPct val="0"/>
            </a:spcBef>
            <a:spcAft>
              <a:spcPct val="35000"/>
            </a:spcAft>
          </a:pPr>
          <a:r>
            <a:rPr lang="en-US" sz="1200" kern="1200" dirty="0"/>
            <a:t>Can do everything as moderator as well as remove or add moderators. Basically head .</a:t>
          </a:r>
        </a:p>
      </dsp:txBody>
      <dsp:txXfrm>
        <a:off x="7795751" y="436567"/>
        <a:ext cx="2215168" cy="1026122"/>
      </dsp:txXfrm>
    </dsp:sp>
    <dsp:sp modelId="{733EB712-5B8D-461A-9DC5-8C62A5A0FF95}">
      <dsp:nvSpPr>
        <dsp:cNvPr id="0" name=""/>
        <dsp:cNvSpPr/>
      </dsp:nvSpPr>
      <dsp:spPr>
        <a:xfrm rot="2502769">
          <a:off x="2362877" y="3253345"/>
          <a:ext cx="1833813" cy="59882"/>
        </a:xfrm>
        <a:custGeom>
          <a:avLst/>
          <a:gdLst/>
          <a:ahLst/>
          <a:cxnLst/>
          <a:rect l="0" t="0" r="0" b="0"/>
          <a:pathLst>
            <a:path>
              <a:moveTo>
                <a:pt x="0" y="29941"/>
              </a:moveTo>
              <a:lnTo>
                <a:pt x="1833813" y="2994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3233939" y="3237441"/>
        <a:ext cx="91690" cy="91690"/>
      </dsp:txXfrm>
    </dsp:sp>
    <dsp:sp modelId="{26D5A4E8-747A-4025-869F-3DB608B52875}">
      <dsp:nvSpPr>
        <dsp:cNvPr id="0" name=""/>
        <dsp:cNvSpPr/>
      </dsp:nvSpPr>
      <dsp:spPr>
        <a:xfrm>
          <a:off x="3964246" y="3377618"/>
          <a:ext cx="2424909" cy="1031551"/>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solidFill>
                <a:srgbClr val="0070C0"/>
              </a:solidFill>
            </a:rPr>
            <a:t>Customer </a:t>
          </a:r>
        </a:p>
      </dsp:txBody>
      <dsp:txXfrm>
        <a:off x="3994459" y="3407831"/>
        <a:ext cx="2364483" cy="971125"/>
      </dsp:txXfrm>
    </dsp:sp>
    <dsp:sp modelId="{53E2FF59-5349-4747-B9C3-07F290F516FA}">
      <dsp:nvSpPr>
        <dsp:cNvPr id="0" name=""/>
        <dsp:cNvSpPr/>
      </dsp:nvSpPr>
      <dsp:spPr>
        <a:xfrm>
          <a:off x="6389155" y="3863452"/>
          <a:ext cx="1368922" cy="59882"/>
        </a:xfrm>
        <a:custGeom>
          <a:avLst/>
          <a:gdLst/>
          <a:ahLst/>
          <a:cxnLst/>
          <a:rect l="0" t="0" r="0" b="0"/>
          <a:pathLst>
            <a:path>
              <a:moveTo>
                <a:pt x="0" y="29941"/>
              </a:moveTo>
              <a:lnTo>
                <a:pt x="1368922" y="29941"/>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39394" y="3859170"/>
        <a:ext cx="68446" cy="68446"/>
      </dsp:txXfrm>
    </dsp:sp>
    <dsp:sp modelId="{4050648D-8C9C-4C8C-A644-D1CC3C1C5912}">
      <dsp:nvSpPr>
        <dsp:cNvPr id="0" name=""/>
        <dsp:cNvSpPr/>
      </dsp:nvSpPr>
      <dsp:spPr>
        <a:xfrm>
          <a:off x="7758078" y="3048238"/>
          <a:ext cx="2503930" cy="1690311"/>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View thing, send location info and buy products and earn points. </a:t>
          </a:r>
        </a:p>
        <a:p>
          <a:pPr lvl="0" algn="ctr" defTabSz="800100">
            <a:lnSpc>
              <a:spcPct val="90000"/>
            </a:lnSpc>
            <a:spcBef>
              <a:spcPct val="0"/>
            </a:spcBef>
            <a:spcAft>
              <a:spcPct val="35000"/>
            </a:spcAft>
          </a:pPr>
          <a:r>
            <a:rPr lang="en-US" sz="1800" kern="1200" dirty="0"/>
            <a:t>Reselling things with those points</a:t>
          </a:r>
        </a:p>
      </dsp:txBody>
      <dsp:txXfrm>
        <a:off x="7807586" y="3097746"/>
        <a:ext cx="2404914" cy="1591295"/>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5DE46-B06D-429E-A656-6B377ADE341F}"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ECD99-E489-4EE3-BE97-624E4A8463CC}" type="slidenum">
              <a:rPr lang="en-US" smtClean="0"/>
              <a:t>‹#›</a:t>
            </a:fld>
            <a:endParaRPr lang="en-US"/>
          </a:p>
        </p:txBody>
      </p:sp>
    </p:spTree>
    <p:extLst>
      <p:ext uri="{BB962C8B-B14F-4D97-AF65-F5344CB8AC3E}">
        <p14:creationId xmlns:p14="http://schemas.microsoft.com/office/powerpoint/2010/main" val="151011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B7BB58-D31C-457E-9663-92E3BD0F5B17}" type="datetime1">
              <a:rPr lang="en-US" smtClean="0"/>
              <a:t>2/9/2021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970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FC5D74-2EA3-4D1F-A3CC-A9454F66E9F2}"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135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30C94-53EC-4F54-A638-784B525ED070}"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3280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66BB3A-E221-4303-AD0E-FDA6954E8C6D}"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151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04F0F7-090E-4492-9131-5FE5465E2889}"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161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B14D88-FA6B-41DF-A621-A52C84BA9E52}"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298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6AA130-4E99-404F-9150-728D643DF3B6}"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372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6D2F-3113-4B0A-8955-DB9A1B91B248}"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5499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37E60-0582-4615-B4CC-770B5E848862}"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7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5E18-3DED-4D59-915D-6B656F0DB9CA}"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472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A5A545-9370-4545-B110-6AB760AA085D}"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724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9A093-1838-46C1-BC8A-67A66CB7099C}"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957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DFA56-BD16-490A-A870-495DB2F8A2CF}" type="datetime1">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192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AEF1E-FC2C-4DBB-86C9-7DD1070885B7}" type="datetime1">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800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7F981-D2CF-4FC3-ABF1-E094D7A1BA99}" type="datetime1">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059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D5B0A9-DECB-4DDC-808F-A07380E38A3F}"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1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23F9AF-5971-4BF4-A490-94974ACEE5C7}"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798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AD9A00-8FDF-4DE3-B5BB-39D4424262D3}" type="datetime1">
              <a:rPr lang="en-US" smtClean="0"/>
              <a:t>2/9/2021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6269934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solidFill>
                  <a:schemeClr val="accent5"/>
                </a:solidFill>
              </a:rPr>
              <a:t>Gadget Seller</a:t>
            </a:r>
          </a:p>
        </p:txBody>
      </p:sp>
      <p:sp>
        <p:nvSpPr>
          <p:cNvPr id="3" name="Subtitle 2"/>
          <p:cNvSpPr>
            <a:spLocks noGrp="1"/>
          </p:cNvSpPr>
          <p:nvPr>
            <p:ph type="subTitle" idx="1"/>
          </p:nvPr>
        </p:nvSpPr>
        <p:spPr/>
        <p:txBody>
          <a:bodyPr/>
          <a:lstStyle/>
          <a:p>
            <a:r>
              <a:rPr lang="en-US" dirty="0">
                <a:solidFill>
                  <a:srgbClr val="002060"/>
                </a:solidFill>
              </a:rPr>
              <a:t>Get your Gadgets</a:t>
            </a:r>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7861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726" y="1033530"/>
            <a:ext cx="10018713" cy="1752599"/>
          </a:xfrm>
        </p:spPr>
        <p:txBody>
          <a:bodyPr/>
          <a:lstStyle/>
          <a:p>
            <a:r>
              <a:rPr lang="en-US" dirty="0" smtClean="0"/>
              <a:t>Activity &amp; Swimlane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150" y="3054706"/>
            <a:ext cx="2667000" cy="20388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318" y="3054706"/>
            <a:ext cx="3143519" cy="2000250"/>
          </a:xfrm>
          <a:prstGeom prst="rect">
            <a:avLst/>
          </a:prstGeom>
        </p:spPr>
      </p:pic>
    </p:spTree>
    <p:extLst>
      <p:ext uri="{BB962C8B-B14F-4D97-AF65-F5344CB8AC3E}">
        <p14:creationId xmlns:p14="http://schemas.microsoft.com/office/powerpoint/2010/main" val="2674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51856" cy="6858000"/>
          </a:xfrm>
          <a:prstGeom prst="rect">
            <a:avLst/>
          </a:prstGeom>
        </p:spPr>
      </p:pic>
    </p:spTree>
    <p:extLst>
      <p:ext uri="{BB962C8B-B14F-4D97-AF65-F5344CB8AC3E}">
        <p14:creationId xmlns:p14="http://schemas.microsoft.com/office/powerpoint/2010/main" val="24266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625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4" y="0"/>
            <a:ext cx="12269273" cy="6858000"/>
          </a:xfrm>
          <a:prstGeom prst="rect">
            <a:avLst/>
          </a:prstGeom>
        </p:spPr>
      </p:pic>
    </p:spTree>
    <p:extLst>
      <p:ext uri="{BB962C8B-B14F-4D97-AF65-F5344CB8AC3E}">
        <p14:creationId xmlns:p14="http://schemas.microsoft.com/office/powerpoint/2010/main" val="170215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71549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447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837" y="2547937"/>
            <a:ext cx="3562552" cy="2268762"/>
          </a:xfrm>
          <a:prstGeom prst="rect">
            <a:avLst/>
          </a:prstGeom>
        </p:spPr>
      </p:pic>
    </p:spTree>
    <p:extLst>
      <p:ext uri="{BB962C8B-B14F-4D97-AF65-F5344CB8AC3E}">
        <p14:creationId xmlns:p14="http://schemas.microsoft.com/office/powerpoint/2010/main" val="167563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t>17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521"/>
            <a:ext cx="6172408" cy="44174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408" y="154547"/>
            <a:ext cx="6286712" cy="6400800"/>
          </a:xfrm>
          <a:prstGeom prst="rect">
            <a:avLst/>
          </a:prstGeom>
        </p:spPr>
      </p:pic>
    </p:spTree>
    <p:extLst>
      <p:ext uri="{BB962C8B-B14F-4D97-AF65-F5344CB8AC3E}">
        <p14:creationId xmlns:p14="http://schemas.microsoft.com/office/powerpoint/2010/main" val="93748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08" y="137161"/>
            <a:ext cx="10018713" cy="873034"/>
          </a:xfrm>
        </p:spPr>
        <p:txBody>
          <a:bodyPr/>
          <a:lstStyle/>
          <a:p>
            <a:r>
              <a:rPr lang="en-US" dirty="0"/>
              <a:t>Timeline</a:t>
            </a:r>
          </a:p>
        </p:txBody>
      </p:sp>
      <p:sp>
        <p:nvSpPr>
          <p:cNvPr id="3" name="Content Placeholder 2"/>
          <p:cNvSpPr>
            <a:spLocks noGrp="1"/>
          </p:cNvSpPr>
          <p:nvPr>
            <p:ph idx="1"/>
          </p:nvPr>
        </p:nvSpPr>
        <p:spPr>
          <a:xfrm>
            <a:off x="1674055" y="1223889"/>
            <a:ext cx="8236684" cy="5099677"/>
          </a:xfrm>
        </p:spPr>
        <p:txBody>
          <a:bodyPr/>
          <a:lstStyle/>
          <a:p>
            <a:pPr marL="0" indent="0">
              <a:buNone/>
            </a:pPr>
            <a:r>
              <a:rPr lang="en-US" dirty="0"/>
              <a:t>Requirement Gathering: October 14</a:t>
            </a:r>
          </a:p>
          <a:p>
            <a:pPr marL="0" indent="0">
              <a:buNone/>
            </a:pPr>
            <a:r>
              <a:rPr lang="en-US" dirty="0"/>
              <a:t>Feasibility Study: O</a:t>
            </a:r>
            <a:r>
              <a:rPr lang="en-US" dirty="0" smtClean="0"/>
              <a:t>ctober </a:t>
            </a:r>
            <a:r>
              <a:rPr lang="en-US" dirty="0"/>
              <a:t>-16-21</a:t>
            </a:r>
          </a:p>
          <a:p>
            <a:pPr marL="0" indent="0">
              <a:buNone/>
            </a:pPr>
            <a:r>
              <a:rPr lang="en-US" dirty="0"/>
              <a:t>Designing: O</a:t>
            </a:r>
            <a:r>
              <a:rPr lang="en-US" dirty="0" smtClean="0"/>
              <a:t>ctober </a:t>
            </a:r>
            <a:r>
              <a:rPr lang="en-US" dirty="0"/>
              <a:t>23-30</a:t>
            </a:r>
          </a:p>
          <a:p>
            <a:pPr marL="0" indent="0">
              <a:buNone/>
            </a:pPr>
            <a:r>
              <a:rPr lang="en-US" dirty="0"/>
              <a:t>Coding</a:t>
            </a:r>
            <a:r>
              <a:rPr lang="en-US" dirty="0" smtClean="0"/>
              <a:t>: </a:t>
            </a:r>
          </a:p>
          <a:p>
            <a:pPr marL="0" indent="0">
              <a:buNone/>
            </a:pPr>
            <a:r>
              <a:rPr lang="en-US" dirty="0"/>
              <a:t> </a:t>
            </a:r>
            <a:r>
              <a:rPr lang="en-US" dirty="0" smtClean="0"/>
              <a:t>         Frontend -&gt; </a:t>
            </a:r>
            <a:r>
              <a:rPr lang="en-US" dirty="0"/>
              <a:t>November 1- November </a:t>
            </a:r>
            <a:r>
              <a:rPr lang="en-US" dirty="0" smtClean="0"/>
              <a:t>20</a:t>
            </a:r>
          </a:p>
          <a:p>
            <a:pPr marL="0" indent="0">
              <a:buNone/>
            </a:pPr>
            <a:r>
              <a:rPr lang="en-US" dirty="0" smtClean="0"/>
              <a:t>            Backend -&gt;November </a:t>
            </a:r>
            <a:r>
              <a:rPr lang="en-US" dirty="0"/>
              <a:t>21-December </a:t>
            </a:r>
            <a:r>
              <a:rPr lang="en-US" dirty="0" smtClean="0"/>
              <a:t>30</a:t>
            </a:r>
            <a:endParaRPr lang="en-US" dirty="0"/>
          </a:p>
          <a:p>
            <a:pPr marL="0" indent="0">
              <a:buNone/>
            </a:pPr>
            <a:r>
              <a:rPr lang="en-US" dirty="0"/>
              <a:t>Testing and Debugging: January 1- J</a:t>
            </a:r>
            <a:r>
              <a:rPr lang="en-US" dirty="0" smtClean="0"/>
              <a:t>anuary 10</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graphicFrame>
        <p:nvGraphicFramePr>
          <p:cNvPr id="20" name="Chart 19"/>
          <p:cNvGraphicFramePr/>
          <p:nvPr>
            <p:extLst>
              <p:ext uri="{D42A27DB-BD31-4B8C-83A1-F6EECF244321}">
                <p14:modId xmlns:p14="http://schemas.microsoft.com/office/powerpoint/2010/main" val="1962445407"/>
              </p:ext>
            </p:extLst>
          </p:nvPr>
        </p:nvGraphicFramePr>
        <p:xfrm>
          <a:off x="5725551" y="-196948"/>
          <a:ext cx="6333587" cy="63212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85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231" y="198120"/>
            <a:ext cx="10018713" cy="1752599"/>
          </a:xfrm>
        </p:spPr>
        <p:txBody>
          <a:bodyPr/>
          <a:lstStyle/>
          <a:p>
            <a:r>
              <a:rPr lang="en-US" dirty="0"/>
              <a:t>Conclusion</a:t>
            </a:r>
          </a:p>
        </p:txBody>
      </p:sp>
      <p:sp>
        <p:nvSpPr>
          <p:cNvPr id="3" name="Content Placeholder 2"/>
          <p:cNvSpPr>
            <a:spLocks noGrp="1"/>
          </p:cNvSpPr>
          <p:nvPr>
            <p:ph idx="1"/>
          </p:nvPr>
        </p:nvSpPr>
        <p:spPr>
          <a:xfrm>
            <a:off x="1606230" y="1796142"/>
            <a:ext cx="10018713" cy="3124201"/>
          </a:xfrm>
        </p:spPr>
        <p:txBody>
          <a:bodyPr>
            <a:normAutofit/>
          </a:bodyPr>
          <a:lstStyle/>
          <a:p>
            <a:pPr marL="0" indent="0">
              <a:buNone/>
            </a:pPr>
            <a:r>
              <a:rPr lang="en-US" dirty="0"/>
              <a:t>The project is about to transforming a general store to an online one. So the solution is possible through a software and there are many examples we see in the real world.</a:t>
            </a:r>
          </a:p>
          <a:p>
            <a:pPr marL="0" indent="0">
              <a:buNone/>
            </a:pPr>
            <a:r>
              <a:rPr lang="en-US" dirty="0"/>
              <a:t>The software uses many technologies. Since it’s our first project with web there maybe vulnerabilities. Students can use this software to their security based skills and we welcome it, once the software is completed.</a:t>
            </a:r>
          </a:p>
          <a:p>
            <a:pPr marL="0" indent="0">
              <a:buNone/>
            </a:pPr>
            <a:r>
              <a:rPr lang="en-US" dirty="0"/>
              <a:t>Let’s proceed to the prototype now….</a:t>
            </a:r>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088408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2419879"/>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56929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70943407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2368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23948"/>
          </a:xfrm>
        </p:spPr>
        <p:txBody>
          <a:bodyPr/>
          <a:lstStyle/>
          <a:p>
            <a:r>
              <a:rPr lang="en-US" dirty="0"/>
              <a:t>Introduction</a:t>
            </a:r>
          </a:p>
        </p:txBody>
      </p:sp>
      <p:sp>
        <p:nvSpPr>
          <p:cNvPr id="3" name="Content Placeholder 2"/>
          <p:cNvSpPr>
            <a:spLocks noGrp="1"/>
          </p:cNvSpPr>
          <p:nvPr>
            <p:ph idx="1"/>
          </p:nvPr>
        </p:nvSpPr>
        <p:spPr>
          <a:xfrm>
            <a:off x="1484310" y="2666999"/>
            <a:ext cx="10018713" cy="3733801"/>
          </a:xfrm>
        </p:spPr>
        <p:txBody>
          <a:bodyPr>
            <a:normAutofit lnSpcReduction="10000"/>
          </a:bodyPr>
          <a:lstStyle/>
          <a:p>
            <a:pPr marL="0" indent="0">
              <a:buNone/>
            </a:pPr>
            <a:r>
              <a:rPr lang="en-US" dirty="0"/>
              <a:t>The activity of purchasing products, goods and groceries over internet is known as online shopping.</a:t>
            </a:r>
          </a:p>
          <a:p>
            <a:pPr marL="0" indent="0">
              <a:buNone/>
            </a:pPr>
            <a:endParaRPr lang="en-US" dirty="0"/>
          </a:p>
          <a:p>
            <a:pPr marL="0" indent="0">
              <a:buNone/>
            </a:pPr>
            <a:r>
              <a:rPr lang="en-US"/>
              <a:t>We can buy or sell gadgets. </a:t>
            </a:r>
            <a:endParaRPr lang="en-US" dirty="0"/>
          </a:p>
          <a:p>
            <a:pPr marL="0" indent="0">
              <a:buNone/>
            </a:pPr>
            <a:r>
              <a:rPr lang="en-US"/>
              <a:t>There are many online shopping sites but for</a:t>
            </a:r>
          </a:p>
          <a:p>
            <a:pPr marL="0" indent="0">
              <a:buNone/>
            </a:pPr>
            <a:r>
              <a:rPr lang="en-US"/>
              <a:t>Gadgets and other grocery there have lackings</a:t>
            </a:r>
          </a:p>
          <a:p>
            <a:pPr marL="0" indent="0">
              <a:buNone/>
            </a:pPr>
            <a:endParaRPr lang="en-US"/>
          </a:p>
          <a:p>
            <a:pPr marL="0" indent="0">
              <a:buNone/>
            </a:pPr>
            <a:r>
              <a:rPr lang="en-US"/>
              <a:t>One can also use points for parchasing products.</a:t>
            </a: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940" y="347662"/>
            <a:ext cx="2543175" cy="1800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356" y="4430443"/>
            <a:ext cx="3238500" cy="1619250"/>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410919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during in store shopping</a:t>
            </a:r>
          </a:p>
        </p:txBody>
      </p:sp>
      <p:sp>
        <p:nvSpPr>
          <p:cNvPr id="5" name="Content Placeholder 4"/>
          <p:cNvSpPr>
            <a:spLocks noGrp="1"/>
          </p:cNvSpPr>
          <p:nvPr>
            <p:ph idx="1"/>
          </p:nvPr>
        </p:nvSpPr>
        <p:spPr/>
        <p:txBody>
          <a:bodyPr/>
          <a:lstStyle/>
          <a:p>
            <a:r>
              <a:rPr lang="en-US" dirty="0"/>
              <a:t>More time and energy is needed.</a:t>
            </a:r>
          </a:p>
          <a:p>
            <a:r>
              <a:rPr lang="en-US" dirty="0"/>
              <a:t>Can’t compare different product according to prize.</a:t>
            </a:r>
          </a:p>
          <a:p>
            <a:r>
              <a:rPr lang="en-US" dirty="0"/>
              <a:t>Varieties are not available.</a:t>
            </a:r>
          </a:p>
          <a:p>
            <a:r>
              <a:rPr lang="en-US" dirty="0"/>
              <a:t>Have to wait in line.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49" y="4229099"/>
            <a:ext cx="5324475" cy="1845705"/>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23432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523" y="685800"/>
            <a:ext cx="10018713" cy="1752599"/>
          </a:xfrm>
        </p:spPr>
        <p:txBody>
          <a:bodyPr/>
          <a:lstStyle/>
          <a:p>
            <a:r>
              <a:rPr lang="en-US" dirty="0"/>
              <a:t>Motive</a:t>
            </a:r>
          </a:p>
        </p:txBody>
      </p:sp>
      <p:sp>
        <p:nvSpPr>
          <p:cNvPr id="3" name="Content Placeholder 2"/>
          <p:cNvSpPr>
            <a:spLocks noGrp="1"/>
          </p:cNvSpPr>
          <p:nvPr>
            <p:ph idx="1"/>
          </p:nvPr>
        </p:nvSpPr>
        <p:spPr>
          <a:xfrm>
            <a:off x="1484310" y="2666999"/>
            <a:ext cx="5287965" cy="3124201"/>
          </a:xfrm>
        </p:spPr>
        <p:txBody>
          <a:bodyPr>
            <a:normAutofit/>
          </a:bodyPr>
          <a:lstStyle/>
          <a:p>
            <a:pPr marL="0" indent="0">
              <a:buNone/>
            </a:pPr>
            <a:r>
              <a:rPr lang="en-US"/>
              <a:t>Creating a place where Customers can view and buy tgings and also can buy or sell things, Using points which can be earned  by regular product purchasing from our site.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75" y="2590799"/>
            <a:ext cx="4914900" cy="32766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7228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7491"/>
            <a:ext cx="10018713" cy="1752599"/>
          </a:xfrm>
        </p:spPr>
        <p:txBody>
          <a:bodyPr/>
          <a:lstStyle/>
          <a:p>
            <a:r>
              <a:rPr lang="en-US" dirty="0"/>
              <a:t>Usage Scenario</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4833522"/>
              </p:ext>
            </p:extLst>
          </p:nvPr>
        </p:nvGraphicFramePr>
        <p:xfrm>
          <a:off x="1646786" y="1271860"/>
          <a:ext cx="10272259" cy="5143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20666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975360"/>
          </a:xfrm>
        </p:spPr>
        <p:txBody>
          <a:bodyPr/>
          <a:lstStyle/>
          <a:p>
            <a:r>
              <a:rPr lang="en-US" dirty="0"/>
              <a:t>Features</a:t>
            </a:r>
          </a:p>
        </p:txBody>
      </p:sp>
      <p:sp>
        <p:nvSpPr>
          <p:cNvPr id="3" name="Content Placeholder 2"/>
          <p:cNvSpPr>
            <a:spLocks noGrp="1"/>
          </p:cNvSpPr>
          <p:nvPr>
            <p:ph idx="1"/>
          </p:nvPr>
        </p:nvSpPr>
        <p:spPr>
          <a:xfrm>
            <a:off x="1484310" y="1132115"/>
            <a:ext cx="10018713" cy="4659086"/>
          </a:xfrm>
        </p:spPr>
        <p:txBody>
          <a:bodyPr/>
          <a:lstStyle/>
          <a:p>
            <a:r>
              <a:rPr lang="en-US" dirty="0"/>
              <a:t>Customer Perspective:</a:t>
            </a:r>
          </a:p>
          <a:p>
            <a:pPr lvl="1"/>
            <a:r>
              <a:rPr lang="en-US" dirty="0"/>
              <a:t>View and buy things</a:t>
            </a:r>
          </a:p>
          <a:p>
            <a:pPr lvl="1"/>
            <a:r>
              <a:rPr lang="en-US" dirty="0"/>
              <a:t>Earning points by buying things</a:t>
            </a:r>
          </a:p>
          <a:p>
            <a:pPr lvl="1"/>
            <a:r>
              <a:rPr lang="en-US" dirty="0"/>
              <a:t>Selling their own item using these points</a:t>
            </a:r>
          </a:p>
          <a:p>
            <a:pPr lvl="1"/>
            <a:r>
              <a:rPr lang="en-US" dirty="0"/>
              <a:t>Buying any item using points</a:t>
            </a:r>
          </a:p>
          <a:p>
            <a:pPr marL="457200" lvl="1" indent="0">
              <a:buNone/>
            </a:pPr>
            <a:endParaRPr lang="en-US" dirty="0"/>
          </a:p>
          <a:p>
            <a:r>
              <a:rPr lang="en-US" dirty="0"/>
              <a:t>Businessperson perspective:</a:t>
            </a:r>
          </a:p>
          <a:p>
            <a:pPr lvl="1"/>
            <a:r>
              <a:rPr lang="en-US" dirty="0"/>
              <a:t>Getting statistics about the shop</a:t>
            </a:r>
          </a:p>
          <a:p>
            <a:pPr lvl="1"/>
            <a:r>
              <a:rPr lang="en-US" dirty="0"/>
              <a:t>Adding, removing and updating the products</a:t>
            </a:r>
          </a:p>
          <a:p>
            <a:pPr marL="457200" lvl="1"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86088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797" y="121046"/>
            <a:ext cx="10018713" cy="1752599"/>
          </a:xfrm>
        </p:spPr>
        <p:txBody>
          <a:bodyPr/>
          <a:lstStyle/>
          <a:p>
            <a:r>
              <a:rPr lang="en-US" dirty="0"/>
              <a:t>Technologies to be Used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148" y="2262187"/>
            <a:ext cx="3086543" cy="139541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258" y="1939131"/>
            <a:ext cx="1671984" cy="18526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488" y="4757253"/>
            <a:ext cx="2619375" cy="1743075"/>
          </a:xfrm>
          <a:prstGeom prst="rect">
            <a:avLst/>
          </a:prstGeom>
        </p:spPr>
      </p:pic>
      <p:pic>
        <p:nvPicPr>
          <p:cNvPr id="3" name="Picture 2"/>
          <p:cNvPicPr>
            <a:picLocks noChangeAspect="1"/>
          </p:cNvPicPr>
          <p:nvPr/>
        </p:nvPicPr>
        <p:blipFill>
          <a:blip r:embed="rId5"/>
          <a:stretch>
            <a:fillRect/>
          </a:stretch>
        </p:blipFill>
        <p:spPr>
          <a:xfrm>
            <a:off x="5543529" y="2195114"/>
            <a:ext cx="1463247" cy="1529557"/>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792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80">
                                          <p:stCondLst>
                                            <p:cond delay="0"/>
                                          </p:stCondLst>
                                        </p:cTn>
                                        <p:tgtEl>
                                          <p:spTgt spid="7"/>
                                        </p:tgtEl>
                                      </p:cBhvr>
                                    </p:animEffect>
                                    <p:anim calcmode="lin" valueType="num">
                                      <p:cBhvr>
                                        <p:cTn id="3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6" dur="26">
                                          <p:stCondLst>
                                            <p:cond delay="650"/>
                                          </p:stCondLst>
                                        </p:cTn>
                                        <p:tgtEl>
                                          <p:spTgt spid="7"/>
                                        </p:tgtEl>
                                      </p:cBhvr>
                                      <p:to x="100000" y="60000"/>
                                    </p:animScale>
                                    <p:animScale>
                                      <p:cBhvr>
                                        <p:cTn id="37" dur="166" decel="50000">
                                          <p:stCondLst>
                                            <p:cond delay="676"/>
                                          </p:stCondLst>
                                        </p:cTn>
                                        <p:tgtEl>
                                          <p:spTgt spid="7"/>
                                        </p:tgtEl>
                                      </p:cBhvr>
                                      <p:to x="100000" y="100000"/>
                                    </p:animScale>
                                    <p:animScale>
                                      <p:cBhvr>
                                        <p:cTn id="38" dur="26">
                                          <p:stCondLst>
                                            <p:cond delay="1312"/>
                                          </p:stCondLst>
                                        </p:cTn>
                                        <p:tgtEl>
                                          <p:spTgt spid="7"/>
                                        </p:tgtEl>
                                      </p:cBhvr>
                                      <p:to x="100000" y="80000"/>
                                    </p:animScale>
                                    <p:animScale>
                                      <p:cBhvr>
                                        <p:cTn id="39" dur="166" decel="50000">
                                          <p:stCondLst>
                                            <p:cond delay="1338"/>
                                          </p:stCondLst>
                                        </p:cTn>
                                        <p:tgtEl>
                                          <p:spTgt spid="7"/>
                                        </p:tgtEl>
                                      </p:cBhvr>
                                      <p:to x="100000" y="100000"/>
                                    </p:animScale>
                                    <p:animScale>
                                      <p:cBhvr>
                                        <p:cTn id="40" dur="26">
                                          <p:stCondLst>
                                            <p:cond delay="1642"/>
                                          </p:stCondLst>
                                        </p:cTn>
                                        <p:tgtEl>
                                          <p:spTgt spid="7"/>
                                        </p:tgtEl>
                                      </p:cBhvr>
                                      <p:to x="100000" y="90000"/>
                                    </p:animScale>
                                    <p:animScale>
                                      <p:cBhvr>
                                        <p:cTn id="41" dur="166" decel="50000">
                                          <p:stCondLst>
                                            <p:cond delay="1668"/>
                                          </p:stCondLst>
                                        </p:cTn>
                                        <p:tgtEl>
                                          <p:spTgt spid="7"/>
                                        </p:tgtEl>
                                      </p:cBhvr>
                                      <p:to x="100000" y="100000"/>
                                    </p:animScale>
                                    <p:animScale>
                                      <p:cBhvr>
                                        <p:cTn id="42" dur="26">
                                          <p:stCondLst>
                                            <p:cond delay="1808"/>
                                          </p:stCondLst>
                                        </p:cTn>
                                        <p:tgtEl>
                                          <p:spTgt spid="7"/>
                                        </p:tgtEl>
                                      </p:cBhvr>
                                      <p:to x="100000" y="95000"/>
                                    </p:animScale>
                                    <p:animScale>
                                      <p:cBhvr>
                                        <p:cTn id="43" dur="166" decel="50000">
                                          <p:stCondLst>
                                            <p:cond delay="1834"/>
                                          </p:stCondLst>
                                        </p:cTn>
                                        <p:tgtEl>
                                          <p:spTgt spid="7"/>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757</TotalTime>
  <Words>389</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Gadget Seller</vt:lpstr>
      <vt:lpstr>Group Members  </vt:lpstr>
      <vt:lpstr>Contents</vt:lpstr>
      <vt:lpstr>Introduction</vt:lpstr>
      <vt:lpstr>Problems during in store shopping</vt:lpstr>
      <vt:lpstr>Motive</vt:lpstr>
      <vt:lpstr>Usage Scenario</vt:lpstr>
      <vt:lpstr>Features</vt:lpstr>
      <vt:lpstr>Technologies to be Used</vt:lpstr>
      <vt:lpstr>Activity &amp; Swimlane Diagram</vt:lpstr>
      <vt:lpstr>PowerPoint Presentation</vt:lpstr>
      <vt:lpstr>PowerPoint Presentation</vt:lpstr>
      <vt:lpstr>PowerPoint Presentation</vt:lpstr>
      <vt:lpstr>PowerPoint Presentation</vt:lpstr>
      <vt:lpstr>PowerPoint Presentation</vt:lpstr>
      <vt:lpstr>Data Flow Diagram</vt:lpstr>
      <vt:lpstr>PowerPoint Presentation</vt:lpstr>
      <vt:lpstr>Timeline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afnanjarif@outlook.com</cp:lastModifiedBy>
  <cp:revision>41</cp:revision>
  <dcterms:created xsi:type="dcterms:W3CDTF">2020-10-18T05:27:48Z</dcterms:created>
  <dcterms:modified xsi:type="dcterms:W3CDTF">2021-02-09T15:44:38Z</dcterms:modified>
</cp:coreProperties>
</file>