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E6BA09-F010-4546-AB9A-89B3DC7D88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E16457-036F-4216-B4F0-F10779CB18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3/3/21 9:15:18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653B617-CE2D-4D93-A059-2229CEC2FF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185862"/>
            <a:ext cx="9963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F8BC639-ADDF-4468-A85A-67E3659AE5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09562"/>
            <a:ext cx="98774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31679E4-A4AC-439A-BFB1-998741401F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309562"/>
            <a:ext cx="24193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9D7CC0F-A039-481D-ADC7-3E2BE47F19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09562"/>
            <a:ext cx="117729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CD3F509-480F-4087-A1AB-BDBAFC66C4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309562"/>
            <a:ext cx="56959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2021-03-04T02:15:19Z</dcterms:created>
  <dcterms:modified xsi:type="dcterms:W3CDTF">2021-03-04T02:15:19Z</dcterms:modified>
</cp:coreProperties>
</file>