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8BF7F47-A5AF-49A4-8E54-790370D8574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DSC540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BB484BE-ADC8-4B65-AA6A-BBC01B343F3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3/4/21 8:50:07 AM EST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2" name="slide2">
            <a:extLst>
              <a:ext uri="{FF2B5EF4-FFF2-40B4-BE49-F238E27FC236}">
                <a16:creationId xmlns:a16="http://schemas.microsoft.com/office/drawing/2014/main" id="{D30760E6-47FC-4FF1-8E77-781F360EAD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913" y="0"/>
            <a:ext cx="3178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2021-03-04T13:50:08Z</dcterms:created>
  <dcterms:modified xsi:type="dcterms:W3CDTF">2021-03-04T13:50:08Z</dcterms:modified>
</cp:coreProperties>
</file>