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 snapToObjects="1">
      <p:cViewPr>
        <p:scale>
          <a:sx n="85" d="100"/>
          <a:sy n="85" d="100"/>
        </p:scale>
        <p:origin x="15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64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4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4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8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4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9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5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0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1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1" r:id="rId6"/>
    <p:sldLayoutId id="2147483746" r:id="rId7"/>
    <p:sldLayoutId id="2147483747" r:id="rId8"/>
    <p:sldLayoutId id="2147483748" r:id="rId9"/>
    <p:sldLayoutId id="2147483750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0C28A69-9B26-45AC-AFF7-719A7A50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BBE09-F4D4-EB49-8B51-014CEFDAA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654" y="991443"/>
            <a:ext cx="4646295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DSC 530</a:t>
            </a:r>
            <a:br>
              <a:rPr lang="en-US" sz="3400" dirty="0"/>
            </a:br>
            <a:r>
              <a:rPr lang="en-US" sz="3400" dirty="0"/>
              <a:t>Term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69CCF-709B-4406-A1DB-3D3D005FC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"/>
          <a:stretch/>
        </p:blipFill>
        <p:spPr>
          <a:xfrm>
            <a:off x="20" y="-1"/>
            <a:ext cx="6688434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7200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97558-CCBC-7447-A6E9-D4EB99B8F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5654" y="2684095"/>
            <a:ext cx="4646295" cy="349286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Astrid Fuentes</a:t>
            </a:r>
          </a:p>
          <a:p>
            <a:r>
              <a:rPr lang="en-US" sz="1700" dirty="0"/>
              <a:t>March 6</a:t>
            </a:r>
            <a:r>
              <a:rPr lang="en-US" sz="1700" baseline="30000" dirty="0"/>
              <a:t>th</a:t>
            </a:r>
            <a:r>
              <a:rPr lang="en-US" sz="1700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95605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2942-CCBA-0349-941D-AC5DADF1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 Mass Function</a:t>
            </a:r>
            <a:br>
              <a:rPr lang="en-US" dirty="0"/>
            </a:br>
            <a:r>
              <a:rPr lang="en-US" dirty="0"/>
              <a:t>Number of Countries Affected by Covid-19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11CCACA-5CB4-CA43-A6F5-8121204963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210" y="2004725"/>
            <a:ext cx="6790544" cy="45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99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0524-61E8-E543-A5DF-2085E206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Cumulative Distribution Function</a:t>
            </a:r>
            <a:br>
              <a:rPr lang="en-US" dirty="0"/>
            </a:br>
            <a:r>
              <a:rPr lang="en-US" dirty="0"/>
              <a:t>Number of Countries Affected by Covid-19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9E139D9-68D4-B84F-8A0E-EECB7402AE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308" y="1998265"/>
            <a:ext cx="6945658" cy="446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06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0B60-839B-324D-8EE8-57323BFE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with CDF of the Normal Distribution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53668D6-3216-7148-BB77-5E3AB3AE1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636" y="2703876"/>
            <a:ext cx="5137847" cy="33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DD45D18-6D1D-AD41-B8A9-FDFD6618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8" y="2781976"/>
            <a:ext cx="5137846" cy="33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94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24DDD7F0-1FEB-4A1A-9A93-698DF8466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1E5E7-383C-4B4E-8991-540F0432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61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Scatter Plots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BDBEF947-712E-5A46-987C-8578A6F1F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028" y="507733"/>
            <a:ext cx="3675888" cy="266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7856ABBF-34D0-2443-89ED-4BBC08BBD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2209" y="507733"/>
            <a:ext cx="3675888" cy="266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376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590D024-3930-4B4A-8D36-27B2B7753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028" y="3706082"/>
            <a:ext cx="3675888" cy="236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9AF22B8F-F172-8845-AA28-E7CBE490A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2209" y="3551865"/>
            <a:ext cx="3675888" cy="266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8611" y="4177748"/>
            <a:ext cx="3706859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54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863D-A385-4643-A17F-7C49E5B6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4FB4-8802-B147-95C1-76806FB44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created two groups or subsets of data for first and second semesters using a cut off Date of July 1</a:t>
            </a:r>
            <a:r>
              <a:rPr lang="en-US" baseline="30000" dirty="0"/>
              <a:t>st</a:t>
            </a:r>
            <a:r>
              <a:rPr lang="en-US" dirty="0"/>
              <a:t>. 2020</a:t>
            </a:r>
          </a:p>
          <a:p>
            <a:r>
              <a:rPr lang="en-US" dirty="0" err="1"/>
              <a:t>df_first_sem</a:t>
            </a:r>
            <a:r>
              <a:rPr lang="en-US" dirty="0"/>
              <a:t> = df[df['date'] &lt;'2020-07-01']</a:t>
            </a:r>
          </a:p>
          <a:p>
            <a:r>
              <a:rPr lang="en-US" dirty="0" err="1"/>
              <a:t>df_sec_sem</a:t>
            </a:r>
            <a:r>
              <a:rPr lang="en-US" dirty="0"/>
              <a:t> = df[df['Date'] &gt;='2020-07-01']</a:t>
            </a:r>
          </a:p>
          <a:p>
            <a:pPr marL="0" indent="0">
              <a:buNone/>
            </a:pPr>
            <a:r>
              <a:rPr lang="en-US" dirty="0"/>
              <a:t>Our hypothesis is that the two groups are different meaning that number of New deaths reported is significantly different in the first semester compared to the second semester.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5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B812-2642-AC46-81EA-498C8203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DA64-8969-9D44-BE41-5B31C84A7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Using the permutation test and the provided code from Thinkstats2, we calculated a p-value of 0.0.</a:t>
            </a:r>
          </a:p>
          <a:p>
            <a:r>
              <a:rPr lang="en-US" dirty="0"/>
              <a:t> This p-value means that the observed difference is not the result of random sampling, but it is generally true in the population.</a:t>
            </a:r>
          </a:p>
          <a:p>
            <a:r>
              <a:rPr lang="en-US" dirty="0"/>
              <a:t>In conclusion, there is no significant difference in the number of new Deaths reported in the first semester of the pandemic compared to the second semester of the pandemic.</a:t>
            </a:r>
          </a:p>
        </p:txBody>
      </p:sp>
    </p:spTree>
    <p:extLst>
      <p:ext uri="{BB962C8B-B14F-4D97-AF65-F5344CB8AC3E}">
        <p14:creationId xmlns:p14="http://schemas.microsoft.com/office/powerpoint/2010/main" val="154842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2F06-F595-8B4E-BE48-D9231E5C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05752"/>
            <a:ext cx="10168128" cy="1179576"/>
          </a:xfrm>
        </p:spPr>
        <p:txBody>
          <a:bodyPr/>
          <a:lstStyle/>
          <a:p>
            <a:r>
              <a:rPr lang="en-US" dirty="0"/>
              <a:t>Dataset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1D60-F3E5-AC4C-830F-EF95C016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85963"/>
            <a:ext cx="10168128" cy="41862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dataset is a daily count of covid19 cases. I decided to keep the following variables:</a:t>
            </a:r>
          </a:p>
          <a:p>
            <a:r>
              <a:rPr lang="en-US" dirty="0"/>
              <a:t>Date: Date of report</a:t>
            </a:r>
          </a:p>
          <a:p>
            <a:r>
              <a:rPr lang="en-US" dirty="0"/>
              <a:t>Confirmed: Number of confirmed Covid19 cases</a:t>
            </a:r>
          </a:p>
          <a:p>
            <a:r>
              <a:rPr lang="en-US" dirty="0"/>
              <a:t>Deaths: Number of deaths  by covid19</a:t>
            </a:r>
          </a:p>
          <a:p>
            <a:r>
              <a:rPr lang="en-US" dirty="0"/>
              <a:t>Recovered: Number of recovered patients</a:t>
            </a:r>
          </a:p>
          <a:p>
            <a:r>
              <a:rPr lang="en-US" dirty="0"/>
              <a:t>Active: Number of active cases</a:t>
            </a:r>
          </a:p>
          <a:p>
            <a:r>
              <a:rPr lang="en-US" dirty="0"/>
              <a:t>New Cases: Number of new cases reported</a:t>
            </a:r>
          </a:p>
          <a:p>
            <a:r>
              <a:rPr lang="en-US" dirty="0"/>
              <a:t>New Deaths: Number of new deaths reported</a:t>
            </a:r>
          </a:p>
          <a:p>
            <a:r>
              <a:rPr lang="en-US" dirty="0"/>
              <a:t>New Recoveries: Number of new recovered patients reported</a:t>
            </a:r>
          </a:p>
          <a:p>
            <a:r>
              <a:rPr lang="en-US" dirty="0"/>
              <a:t>Number of countries: Number of countries reporting.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1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92817-45C9-654B-B7A0-BFC2C44B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Histograms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007F61B-5676-7B4B-AF0C-E9CEB683B3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862157"/>
            <a:ext cx="6846363" cy="498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7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01334-D789-814E-B10B-46E0CD0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Histograms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632043-6730-544D-8AEF-B7A74B2BDE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862157"/>
            <a:ext cx="6846363" cy="498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60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2C55F-A6BC-5D4F-AF01-005328FD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Histograms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5E4A85-62B8-6C4E-8F00-96E22446A9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894343"/>
            <a:ext cx="6846363" cy="491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54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8F4C9-6ABE-AC4F-B5AD-C3589A02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Histograms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EB871E-80FE-1F4E-A70C-5FDE92B1AF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862157"/>
            <a:ext cx="6846363" cy="498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7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B4FF7-04E7-1D4E-8AB0-2715684D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Histograms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6E09B2-2E83-8D4B-B67B-7CD4E80ED5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906986"/>
            <a:ext cx="6846363" cy="489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87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1D9F-C1D9-D848-8558-7E26FFD0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ED93-444C-444E-B308-E506845D5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 not see outliers in our histograms. It does make sense that after some time, the numbers become larger since some of the variables are accumulating number of patients over time.</a:t>
            </a:r>
          </a:p>
          <a:p>
            <a:r>
              <a:rPr lang="en-US" dirty="0"/>
              <a:t>If I had to deal with outliers, I would see if it makes sense to drop them from the data set or replace them with the mean values for that column.</a:t>
            </a:r>
          </a:p>
        </p:txBody>
      </p:sp>
    </p:spTree>
    <p:extLst>
      <p:ext uri="{BB962C8B-B14F-4D97-AF65-F5344CB8AC3E}">
        <p14:creationId xmlns:p14="http://schemas.microsoft.com/office/powerpoint/2010/main" val="97002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F4378-6E9A-614E-B42C-FEFDE7BF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89" y="405575"/>
            <a:ext cx="9576436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Descriptive Statistics:</a:t>
            </a:r>
            <a:br>
              <a:rPr lang="en-US" dirty="0"/>
            </a:br>
            <a:r>
              <a:rPr lang="en-US" sz="2200" dirty="0"/>
              <a:t>Mean, Standard Deviation, Minimum, Maximum, Quartiles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ACCF3D5-016A-C846-9417-7BB9DD989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23" y="2182752"/>
            <a:ext cx="11572407" cy="39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711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374</Words>
  <Application>Microsoft Macintosh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DSC 530 Term Project</vt:lpstr>
      <vt:lpstr>Dataset and Variables</vt:lpstr>
      <vt:lpstr>Histograms</vt:lpstr>
      <vt:lpstr>Histograms</vt:lpstr>
      <vt:lpstr>Histograms</vt:lpstr>
      <vt:lpstr>Histograms</vt:lpstr>
      <vt:lpstr>Histograms</vt:lpstr>
      <vt:lpstr>Outliers</vt:lpstr>
      <vt:lpstr>Descriptive Statistics: Mean, Standard Deviation, Minimum, Maximum, Quartiles</vt:lpstr>
      <vt:lpstr>Probability Mass Function Number of Countries Affected by Covid-19</vt:lpstr>
      <vt:lpstr>Cumulative Distribution Function Number of Countries Affected by Covid-19</vt:lpstr>
      <vt:lpstr>Comparing with CDF of the Normal Distribution</vt:lpstr>
      <vt:lpstr>Scatter Plots</vt:lpstr>
      <vt:lpstr>Hypothesis Test</vt:lpstr>
      <vt:lpstr>Hypothesis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530 Term Project</dc:title>
  <dc:creator>Astrid Fuentes</dc:creator>
  <cp:lastModifiedBy>Astrid Fuentes</cp:lastModifiedBy>
  <cp:revision>9</cp:revision>
  <dcterms:created xsi:type="dcterms:W3CDTF">2021-03-05T21:39:39Z</dcterms:created>
  <dcterms:modified xsi:type="dcterms:W3CDTF">2021-03-06T14:39:52Z</dcterms:modified>
</cp:coreProperties>
</file>