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8"/>
  </p:handoutMasterIdLst>
  <p:sldIdLst>
    <p:sldId id="257" r:id="rId3"/>
    <p:sldId id="256" r:id="rId4"/>
    <p:sldId id="258" r:id="rId5"/>
    <p:sldId id="260" r:id="rId6"/>
    <p:sldId id="261" r:id="rId7"/>
    <p:sldId id="262" r:id="rId8"/>
    <p:sldId id="263" r:id="rId9"/>
    <p:sldId id="259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Абдурахмонов Самандар 655 - 20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000"/>
              <a:t>Создать локальные сети в Cisco Packet Tracer используя коммутатор и концентратор.</a:t>
            </a:r>
            <a:endParaRPr 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Создадим такую же сеть, но используем концентратор – хаб.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134745"/>
            <a:ext cx="5120640" cy="6005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Проверим созданную сеть командой ping.</a:t>
            </a:r>
            <a:endParaRPr lang="en-US"/>
          </a:p>
        </p:txBody>
      </p:sp>
      <p:pic>
        <p:nvPicPr>
          <p:cNvPr id="48" name="Picture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53490"/>
            <a:ext cx="8338185" cy="634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665" y="258445"/>
            <a:ext cx="9338945" cy="710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72950" cy="66655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8625" y="5300980"/>
            <a:ext cx="593725" cy="6102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90470" y="5367020"/>
            <a:ext cx="511810" cy="478155"/>
          </a:xfrm>
          <a:prstGeom prst="ellipse">
            <a:avLst/>
          </a:prstGeom>
          <a:noFill/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Настроим сеть между двумя компьютерами. Открываем Cisco Packet Tracer и слева выбираем End Devices и перетаскиваем в рабочую область два компьютера Generic.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Получаем: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1825625"/>
            <a:ext cx="70580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Далее соединяем два компьютера патч кордом. </a:t>
            </a:r>
            <a:br>
              <a:rPr lang="en-US"/>
            </a:br>
            <a:r>
              <a:rPr lang="en-US"/>
              <a:t>Для этого выбираем Connections и перекрестный кабель.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1045825" cy="56769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26945" y="6195695"/>
            <a:ext cx="659765" cy="4781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66435" y="6195695"/>
            <a:ext cx="659765" cy="4781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6" name="Рисунок 16" descr="download cisco packet tracer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220" y="4839970"/>
            <a:ext cx="40195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5" descr="cisco packet tracer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3945" y="5286693"/>
            <a:ext cx="3238500" cy="110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10" descr="cisco packet tracer ver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54365" y="5280343"/>
            <a:ext cx="2590800" cy="11118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51840" y="1864360"/>
            <a:ext cx="102819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/>
              <a:t>Выбираем первый компьютер и подключаем патч корд к FastEthernet0.</a:t>
            </a:r>
            <a:endParaRPr lang="en-US" sz="3200"/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/>
              <a:t>Перетаскиваем связь на второй компьютер и так же выбираем FastEthernet0.</a:t>
            </a:r>
            <a:endParaRPr lang="en-US" sz="3200"/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/>
              <a:t>Локальная сеть между компьютерами работает, и загорелись зеленые лампочки.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Теперь необходимо настроить статический IP-адрес у каждого из компьютеров, для этого выделяем первый компьютер двойным кликом и переходим в меню Desktop и выбираем IP Configuration.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3935" y="1400175"/>
            <a:ext cx="7192645" cy="617347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08250" y="2289175"/>
            <a:ext cx="1388110" cy="123761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Задаем IP-адрес и маску. IP-адрес 192.168.1.1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0520" y="905510"/>
            <a:ext cx="8569960" cy="671385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631690" y="2992755"/>
            <a:ext cx="1555750" cy="1841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Создадим локальную сеть, где имеется несколько компьютеров. Для их соединения потребуется маршрутизатор - свич.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1245" y="1333500"/>
            <a:ext cx="7128510" cy="5687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0"/>
            <a:ext cx="10515600" cy="1325563"/>
          </a:xfrm>
        </p:spPr>
        <p:txBody>
          <a:bodyPr/>
          <a:p>
            <a:r>
              <a:rPr lang="en-US"/>
              <a:t>Проверим созданную сеть командой ping.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1460" y="939165"/>
            <a:ext cx="8936990" cy="6466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Presentation</Application>
  <PresentationFormat>宽屏</PresentationFormat>
  <Paragraphs>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Абдурахмонов Самандар 655 - 20</vt:lpstr>
      <vt:lpstr>PowerPoint 演示文稿</vt:lpstr>
      <vt:lpstr>Настроим сеть между двумя компьютерами. Открываем Cisco Packet Tracer и слева выбираем End Devices и перетаскиваем в рабочую область два компьютера Generic. </vt:lpstr>
      <vt:lpstr>Далее соединяем два компьютера патч кордом.  Для этого выбираем Connections и перекрестный кабель.</vt:lpstr>
      <vt:lpstr>PowerPoint 演示文稿</vt:lpstr>
      <vt:lpstr>Теперь необходимо настроить статический IP-адрес у каждого из компьютеров, для этого выделяем первый компьютер двойным кликом и переходим в меню Desktop и выбираем IP Configuration.</vt:lpstr>
      <vt:lpstr>Задаем IP-адрес и маску. IP-адрес 192.168.1.1</vt:lpstr>
      <vt:lpstr>Создадим локальную сеть, где имеется несколько компьютеров. Для их соединения потребуется маршрутизатор - свич.</vt:lpstr>
      <vt:lpstr>Проверим созданную сеть командой ping.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asf</cp:lastModifiedBy>
  <cp:revision>9</cp:revision>
  <dcterms:created xsi:type="dcterms:W3CDTF">2022-10-29T17:10:35Z</dcterms:created>
  <dcterms:modified xsi:type="dcterms:W3CDTF">2022-10-29T17:10:35Z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