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4" r:id="rId14"/>
    <p:sldId id="26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«Высокий уровень» означает, что вы говорите с компьютером более-менее человеческим языком. Другой человек может не понять, что именно у вас написано в коде, но он хотя бы сможет прочитать слова.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Ассемблер — это собирательное название языков низкого уровня: код всё ещё пишет человек, но он уже гораздо ближе к принципам работы компьютера, чем к принципам мышления человека.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Чтобы понять, как работает Ассемблер и почему он работает именно так, нам нужно немного разобраться с внутренним устройством процессора.</a:t>
            </a:r>
            <a:endParaRPr lang="en-US"/>
          </a:p>
          <a:p>
            <a:r>
              <a:rPr lang="en-US"/>
              <a:t>Кроме того, что процессор умеет выполнять математические операции, ему нужно где-то хранить промежуточные данные и служебную информацию. Для этого в самом процессоре есть специальные ячейки памяти — их называют регистрами.</a:t>
            </a:r>
            <a:endParaRPr lang="en-US"/>
          </a:p>
          <a:p>
            <a:r>
              <a:rPr lang="en-US"/>
              <a:t>Здесь нет привычных типов данных — у нас есть только байты памяти, в которых можно хранить что угодно. Даже если вы поместите в ячейку какой-то символ, а потом захотите работать с ним как с числом — у вас получится. А вместо привычных циклов можно просто прыгнуть в нужное место кода.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Хитрость в том, что когда каждая из этих строк будет сведена к машинному коду, этого кода может быть и 5 команд, и 10, и 50, и даже 100. Чего стоит вызов объекта Math и его метода pow: только на эту служебную операцию (ещё до самого возведения в куб) может уйти несколько сотен и даже тысяч машинных команд.</a:t>
            </a:r>
            <a:endParaRPr lang="en-US"/>
          </a:p>
          <a:p>
            <a:endParaRPr lang="en-US"/>
          </a:p>
          <a:p>
            <a:r>
              <a:rPr lang="en-US"/>
              <a:t>А на Ассемблере это гарантированно пять команд. Ну, или как реализуете.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Для сравнения, JavaScript или Python выполнят в тысячу раз меньше команд за то же время.</a:t>
            </a:r>
            <a:endParaRPr lang="en-US"/>
          </a:p>
          <a:p>
            <a:endParaRPr lang="en-US"/>
          </a:p>
          <a:p>
            <a:r>
              <a:rPr lang="en-US"/>
              <a:t>Ещё программы на Ассемблере занимают очень мало места в памяти. Именно поэтому на этом языке пишут драйверы, которые встраивают прямо в устройства, или управляющие программы, которые занимают несколько килобайт. Например, программа, которая находится в брелоке сигнализации и управляет безопасностью всей машины, занимает всего пару десятков килобайт. А всё потому, что она написана для конкретного процессора и использует его возможности на сто процентов.</a:t>
            </a:r>
            <a:endParaRPr lang="en-US"/>
          </a:p>
          <a:p>
            <a:endParaRPr lang="en-US"/>
          </a:p>
          <a:p>
            <a:r>
              <a:rPr lang="en-US"/>
              <a:t>Справедливости ради отметим, что современные компиляторы С++ дают машинный код, близкий по быстродействию к Ассемблеру, но всё равно немного уступают ему.	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/>
              <a:t>Ассемблер</a:t>
            </a:r>
            <a:endParaRPr lang="ru-RU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zh-CN"/>
              <a:t>Абдурахмонов Самандар 655-20</a:t>
            </a:r>
            <a:endParaRPr lang="ru-RU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235" y="4453255"/>
            <a:ext cx="4875530" cy="2089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Почему это сложно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800"/>
              <a:t>Для того, чтобы писать программы на Ассемблере, нужно очень любить кремний:</a:t>
            </a:r>
            <a:endParaRPr lang="en-US" sz="2800"/>
          </a:p>
          <a:p>
            <a:r>
              <a:rPr lang="en-US" sz="2800"/>
              <a:t>    понимать архитектуру процессора;</a:t>
            </a:r>
            <a:endParaRPr lang="en-US" sz="2800"/>
          </a:p>
          <a:p>
            <a:r>
              <a:rPr lang="en-US" sz="2800"/>
              <a:t>    знать устройство железа, которое работает с этим процессором;</a:t>
            </a:r>
            <a:endParaRPr lang="en-US" sz="2800"/>
          </a:p>
          <a:p>
            <a:r>
              <a:rPr lang="en-US" sz="2800"/>
              <a:t>    знать все команды, которые относятся именно к этому типу процессоров;</a:t>
            </a:r>
            <a:endParaRPr lang="en-US" sz="2800"/>
          </a:p>
          <a:p>
            <a:r>
              <a:rPr lang="en-US" sz="2800"/>
              <a:t>    уметь работать с данными в побайтовом режиме (забудьте о строках и массивах, ведь ваш максимум — это одна буква);</a:t>
            </a:r>
            <a:endParaRPr lang="en-US" sz="2800"/>
          </a:p>
          <a:p>
            <a:r>
              <a:rPr lang="en-US" sz="2800"/>
              <a:t>    понимать, как в ограниченных условиях реализовать нужную функциональность.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675" y="717550"/>
            <a:ext cx="11804650" cy="5422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095" y="831215"/>
            <a:ext cx="11941810" cy="5195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Почему Ассемблер — это круто, но сложно?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4400"/>
              <a:t>Есть высокоуровневые языки — это те, где вы говорите if — else, print, echo, function и так далее.</a:t>
            </a:r>
            <a:endParaRPr lang="en-US" sz="4400"/>
          </a:p>
          <a:p>
            <a:r>
              <a:rPr lang="en-US" sz="4400"/>
              <a:t>Но сам компьютер не понимает человеческий язык. Компьютер — это регистры памяти, простые логические операции, единицы и нули.</a:t>
            </a:r>
            <a:endParaRPr 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Ассемблер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Ассе́мблер (от англ. assembler — сборщик) — транслятор программы из текста на языке ассемблера, в программу на машинном языке.</a:t>
            </a:r>
            <a:endParaRPr lang="en-US"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Как мыслит процессор(</a:t>
            </a:r>
            <a:r>
              <a:rPr lang="ru-RU" altLang="en-US"/>
              <a:t>регистры</a:t>
            </a:r>
            <a:r>
              <a:rPr lang="en-US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4800"/>
              <a:t>Общего назначения.</a:t>
            </a:r>
            <a:r>
              <a:rPr lang="ru-RU" altLang="en-US" sz="4800"/>
              <a:t> Указатель команд. Регистр флагов. Сегментные регистры.</a:t>
            </a:r>
            <a:endParaRPr lang="ru-RU" altLang="en-US" sz="4800"/>
          </a:p>
          <a:p>
            <a:r>
              <a:rPr lang="ru-RU" altLang="en-US" sz="4800"/>
              <a:t>Так вот: всё, с чем работает Ассемблер, — это команды процессора, переменные и регистры. </a:t>
            </a:r>
            <a:endParaRPr lang="ru-RU" altLang="en-US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Команды Ассемблера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[&lt;метка&gt;:] &lt;команда&gt; [&lt;операнды&gt;] [;&lt;комментарий&gt;]</a:t>
            </a:r>
            <a:endParaRPr lang="en-US" sz="3200"/>
          </a:p>
          <a:p>
            <a:r>
              <a:rPr lang="en-US" sz="3200"/>
              <a:t>Метка — это имя для фрагмента кода.</a:t>
            </a:r>
            <a:endParaRPr lang="en-US" sz="3200"/>
          </a:p>
          <a:p>
            <a:r>
              <a:rPr lang="en-US" sz="3200"/>
              <a:t>Команда — служебное слово для процессора, которое он должен выполнить. </a:t>
            </a:r>
            <a:endParaRPr lang="en-US" sz="3200"/>
          </a:p>
          <a:p>
            <a:r>
              <a:rPr lang="en-US" sz="3200"/>
              <a:t>Операнды отвечают за то, что именно будут делать команды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Пример: возвести число в куб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mov   al, x</a:t>
            </a:r>
            <a:r>
              <a:rPr lang="ru-RU" altLang="en-US" sz="2400"/>
              <a:t> ; Пересылаем x в регистр AL</a:t>
            </a:r>
            <a:endParaRPr lang="ru-RU" altLang="en-US" sz="2400"/>
          </a:p>
          <a:p>
            <a:r>
              <a:rPr lang="ru-RU" altLang="en-US" sz="2400"/>
              <a:t>imul  al ; Умножаем регистр AL на себя, AX = x * x</a:t>
            </a:r>
            <a:endParaRPr lang="ru-RU" altLang="en-US" sz="2400"/>
          </a:p>
          <a:p>
            <a:r>
              <a:rPr lang="ru-RU" altLang="en-US" sz="2400"/>
              <a:t>movsx bx, x ; Пересылаем x в регистр BX со знаковым расширением</a:t>
            </a:r>
            <a:endParaRPr lang="ru-RU" altLang="en-US" sz="2400"/>
          </a:p>
          <a:p>
            <a:r>
              <a:rPr lang="ru-RU" altLang="en-US" sz="2400"/>
              <a:t>imul  bx; Умножаем AX на BX. Результат разместится в DX:AX</a:t>
            </a:r>
            <a:endParaRPr lang="ru-RU" altLang="en-US" sz="2400"/>
          </a:p>
          <a:p>
            <a:endParaRPr lang="ru-RU" altLang="en-US" sz="2400"/>
          </a:p>
          <a:p>
            <a:r>
              <a:rPr lang="ru-RU" altLang="en-US" sz="2400"/>
              <a:t>x = Math.pow (x, 3);</a:t>
            </a:r>
            <a:r>
              <a:rPr lang="en-US" altLang="ru-RU" sz="2400"/>
              <a:t> </a:t>
            </a:r>
            <a:r>
              <a:rPr lang="ru-RU" altLang="en-US" sz="2400"/>
              <a:t>в других языках</a:t>
            </a:r>
            <a:endParaRPr lang="ru-RU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Д</a:t>
            </a:r>
            <a:r>
              <a:rPr lang="en-US">
                <a:sym typeface="+mn-ea"/>
              </a:rPr>
              <a:t>ирективы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3200"/>
              <a:t> в языке ассемблера есть директивы — команды управления компилятором, то есть программой-ассемблером.</a:t>
            </a:r>
            <a:endParaRPr lang="en-US" sz="3200"/>
          </a:p>
          <a:p>
            <a:r>
              <a:rPr lang="en-US" sz="3200"/>
              <a:t>    INCLUDE — открыть файл и начать его компиляцию;</a:t>
            </a:r>
            <a:endParaRPr lang="en-US" sz="3200"/>
          </a:p>
          <a:p>
            <a:r>
              <a:rPr lang="en-US" sz="3200"/>
              <a:t>    EXIT — прекратить компиляцию файла;.</a:t>
            </a:r>
            <a:endParaRPr lang="en-US" sz="3200"/>
          </a:p>
          <a:p>
            <a:r>
              <a:rPr lang="en-US" sz="3200"/>
              <a:t>    DEF — назначить регистру символическое имя и т. д.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Где можно использовать</a:t>
            </a:r>
            <a:r>
              <a:rPr lang="en-US" altLang="ru-RU"/>
              <a:t>?</a:t>
            </a:r>
            <a:endParaRPr lang="en-US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На ассемблере разрабатывают встроенные программы для микроконтроллеров.</a:t>
            </a:r>
            <a:endParaRPr lang="en-US" sz="3200"/>
          </a:p>
          <a:p>
            <a:r>
              <a:rPr lang="en-US" sz="3200"/>
              <a:t>На ассемблере пишут драйверы устройств и некоторые компоненты операционных систем — например, ядро или загрузчик</a:t>
            </a:r>
            <a:endParaRPr lang="en-US" sz="3200"/>
          </a:p>
          <a:p>
            <a:r>
              <a:rPr lang="en-US" sz="3200"/>
              <a:t>Ассемблер применяется в реверс-инжиниринге — обратной разработке программ.</a:t>
            </a:r>
            <a:endParaRPr lang="ru-RU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Почему это круто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Ассемблер позволяет работать с процессором и памятью напрямую — и делать это очень быстро. Дело в том, что в Ассемблере почти не тратится зря процессорное время. Если процессор работает на частоте 3 гигагерца — а это примерно 3 миллиарда процессорных команд в секунду, — то очень хороший код на Ассемблере будет выполнять примерно 2,5 миллиарда команд в секунду. 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2507</Words>
  <Application>WPS Presentation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Office Theme</vt:lpstr>
      <vt:lpstr>Ассемблер</vt:lpstr>
      <vt:lpstr>Почему Ассемблер — это круто, но сложно?</vt:lpstr>
      <vt:lpstr>Ассемблер</vt:lpstr>
      <vt:lpstr>Как мыслит процессор(регистры)</vt:lpstr>
      <vt:lpstr>Команды Ассемблера</vt:lpstr>
      <vt:lpstr>Пример: возвести число в куб</vt:lpstr>
      <vt:lpstr>Директивы </vt:lpstr>
      <vt:lpstr>Где можно использовать?</vt:lpstr>
      <vt:lpstr>Почему это круто</vt:lpstr>
      <vt:lpstr>Почему это сложно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samandar</cp:lastModifiedBy>
  <cp:revision>10</cp:revision>
  <dcterms:created xsi:type="dcterms:W3CDTF">2022-10-03T12:04:10Z</dcterms:created>
  <dcterms:modified xsi:type="dcterms:W3CDTF">2022-10-03T12:04:10Z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