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8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204864"/>
            <a:ext cx="9144000" cy="1470025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НАУЧНО ОБОСНОВАННЫЕ       МЕТОДЫ ПСИХОЛОГИИ</a:t>
            </a:r>
            <a:br>
              <a:rPr lang="ru-RU" sz="4000" dirty="0">
                <a:latin typeface="Times New Roman" pitchFamily="18" charset="0"/>
                <a:cs typeface="Times New Roman" pitchFamily="18" charset="0"/>
              </a:rPr>
            </a:b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29559" y="4941168"/>
            <a:ext cx="44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628" y="5286388"/>
            <a:ext cx="349850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Выполнил студент</a:t>
            </a:r>
            <a:endParaRPr lang="ru-RU" dirty="0" smtClean="0"/>
          </a:p>
          <a:p>
            <a:r>
              <a:rPr lang="ru-RU" b="1" dirty="0" smtClean="0"/>
              <a:t>Группы 655-20</a:t>
            </a:r>
            <a:endParaRPr lang="ru-RU" dirty="0" smtClean="0"/>
          </a:p>
          <a:p>
            <a:r>
              <a:rPr lang="en-US" altLang="ru-RU" b="1" smtClean="0"/>
              <a:t>Абдурахмонов </a:t>
            </a:r>
            <a:r>
              <a:rPr lang="ru-RU" b="1" smtClean="0"/>
              <a:t>Самандар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7753672" cy="5577483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Биографические методы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—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способы исследования, диагностики, коррекции и проектирования жизненного пути личности. Биографические методы начали разрабатываться в первой четверти XX века (Н. А. Рыбников, Ш. </a:t>
            </a:r>
            <a:r>
              <a:rPr lang="ru-RU" b="0" dirty="0" err="1">
                <a:latin typeface="Times New Roman" pitchFamily="18" charset="0"/>
                <a:cs typeface="Times New Roman" pitchFamily="18" charset="0"/>
              </a:rPr>
              <a:t>Бюлер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). Современные биографические методы основаны на изучении личности в контексте истории и перспектив развития её индивидуального бытия. Использование биографических методов предполагает получение информации, источником которой являются автобиографические методики (опросники, интервью, спонтанные и спровоцированные автобиографии), свидетельства очевидцев, контент-анализ дневников, писем и т. п.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://www.2fons.ru/download.php?file=201407/1920x1080/2fons.ru-46145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99" y="3825044"/>
            <a:ext cx="5056561" cy="28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cap="small" dirty="0">
                <a:latin typeface="Times New Roman" pitchFamily="18" charset="0"/>
                <a:cs typeface="Times New Roman" pitchFamily="18" charset="0"/>
              </a:rPr>
              <a:t>Группы методов психологии</a:t>
            </a:r>
            <a:br>
              <a:rPr lang="ru-RU" b="1" cap="small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upload.wikimedia.org/wikipedia/ru/e/e1/Ananiev_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" y="1844821"/>
            <a:ext cx="2857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620" y="4749948"/>
            <a:ext cx="288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Б. Г. Ананьев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(1907 — 1972)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3888" y="2004723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Известно несколько классификаций методов психологии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поскольку по-разному трактуются методы и методики, существуют различные психологические школы, появляются дополнения, изменения. Приведем одну из достаточно коротких, но вполне развернутых и многоплановых классификаций, которая разработана одним из классиков отечественной психологии Б. Г. Ананьевым (1907-1972).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32848" cy="1371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Первая группа — организационные методы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373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сравнительный (поперечный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err="1" smtClean="0">
                <a:latin typeface="Times New Roman" pitchFamily="18" charset="0"/>
                <a:cs typeface="Times New Roman" pitchFamily="18" charset="0"/>
              </a:rPr>
              <a:t>лонгетюдный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0" dirty="0" err="1">
                <a:latin typeface="Times New Roman" pitchFamily="18" charset="0"/>
                <a:cs typeface="Times New Roman" pitchFamily="18" charset="0"/>
              </a:rPr>
              <a:t>продолный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комплексный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284983"/>
            <a:ext cx="756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Их функции – организация добывания научных данных.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im0-tub-ru.yandex.net/i?id=ebf546d86f6bde6fca984d93311aef48&amp;n=33&amp;h=215&amp;w=26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4"/>
            <a:ext cx="25622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orldfb.ru/misc/i/gallery/20016/153044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25" y="4365896"/>
            <a:ext cx="3384376" cy="20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976664" cy="1371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Вторая группа — эмпирические методы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6624736" cy="328275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наблюдение,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самонаблюдение;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эксперимент;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психодиагностические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методы (тесты, опросники, анкеты, интервью, беседа, социометрия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процесса и продуктов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деятельности;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биографический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метод.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089202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Их функции – добывания научных данных.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http://zadocs.ru/pars_docs/refs/36/35687/35687_html_mc3965ed.gi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057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80920" cy="1371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Третья группа — </a:t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обработки полученных результатов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количественная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обработка;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качественная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обработка;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53838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Их функция – математическая и логическая обработка данных, полученных эмпирическими методами.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64896" cy="1371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Четвертая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группа — интерпретационные методы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od-os.ru/upload/iblock/df6/df621d4e13c45bd8af08d3f4f795573b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73841"/>
            <a:ext cx="4248472" cy="318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4161416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Их функция – интерпретация и установление структурных связей по результатам количественного и качественного анализа.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7"/>
            <a:ext cx="8451304" cy="21330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ru-RU" sz="2400" b="0" u="sng" dirty="0">
                <a:latin typeface="Times New Roman" pitchFamily="18" charset="0"/>
                <a:cs typeface="Times New Roman" pitchFamily="18" charset="0"/>
              </a:rPr>
              <a:t>генетический метод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 – это интерпретация материала в характеристиках развития, установление вертикальных связей между уровнями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развития;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400" b="0" u="sng" dirty="0" smtClean="0">
                <a:latin typeface="Times New Roman" pitchFamily="18" charset="0"/>
                <a:cs typeface="Times New Roman" pitchFamily="18" charset="0"/>
              </a:rPr>
              <a:t>структурный </a:t>
            </a:r>
            <a:r>
              <a:rPr lang="ru-RU" sz="2400" b="0" u="sng" dirty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 – это установление горизонтальных связей между всеми изучаемыми характеристиками данного психологического феномена.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6048672" cy="5832648"/>
          </a:xfrm>
        </p:spPr>
        <p:txBody>
          <a:bodyPr>
            <a:normAutofit fontScale="92500" lnSpcReduction="10000"/>
          </a:bodyPr>
          <a:lstStyle/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Поведение, которое также выступает в качестве предмета психологии, не менее сложно для объяснения. Оно, во-первых, зависит от психологических явлений и процессов, которые сами по себе труднодоступны, во-вторых, также определяется физиологическими процессами в организме человека, в-третьих, оно зависит и от внешних условий, в которых оказывается волей обстоятельств человек. Каждый поведенческий акт, будь то поступок, действие или реакция, в каждый момент времени зависит от чрезвычайно сложного сочетания по меньшей мере трех групп указанных факторов: психологических, физиологических и социологических. По этой причине методы исследования, применяемые в психологии, не могут быть простыми независимо от того, чего они касаются, психических или поведенческих явлений. Это – первый вывод, который мы можем сделать на основе анализа природы феноменов, с которыми психология имеет дело. Как, например, объяснить движение, произведенное человеком, если оно зависит от его желания, от физиологического состояния и от обстоятельств, в которых он находится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www.uhlib.ru/psihologija/modelirovanie_s_pomoshyu_nlp/pic_16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836712"/>
            <a:ext cx="228830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.findtm.ru/img/tz_registered_img/32/32847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734832"/>
            <a:ext cx="2288302" cy="19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684096" cy="2808312"/>
          </a:xfrm>
        </p:spPr>
        <p:txBody>
          <a:bodyPr>
            <a:normAutofit/>
          </a:bodyPr>
          <a:lstStyle/>
          <a:p>
            <a:r>
              <a:rPr lang="ru-RU" b="0" dirty="0">
                <a:latin typeface="Times New Roman" pitchFamily="18" charset="0"/>
                <a:cs typeface="Times New Roman" pitchFamily="18" charset="0"/>
              </a:rPr>
              <a:t>Второй вывод состоит в том, что в силу сложности и труднодоступности для изучения психических и поведенческих явлений знания о них не могут быть такими же точными и прочными, какие мы получаем, например, в математике и физике или механике, т.е. при изучении материальных явлений. Наконец, третий из выводов состоит в том, что психология, не располагая достаточным разнообразием собственных надежных методов для изучения интересующих психологов явлений, вынуждена заимствовать их из других наук, приспосабливая и изменяя для своих собственных целей.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1028" name="Picture 4" descr="http://cs309620.userapi.com/v309620248/5ede/fm6WPFtGRq8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89018"/>
            <a:ext cx="3799656" cy="34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m0-tub-ru.yandex.net/i?id=10dee761be7dab840dd66ab000259c9f&amp;n=33&amp;h=215&amp;w=3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42673"/>
            <a:ext cx="4388885" cy="291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5544616"/>
          </a:xfrm>
        </p:spPr>
        <p:txBody>
          <a:bodyPr>
            <a:normAutofit/>
          </a:bodyPr>
          <a:lstStyle/>
          <a:p>
            <a:pPr algn="ctr"/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Психические явления совсем необычны. Они нематериальны и, следовательно, те методы, которые используются в естественных науках, имеющих дело с различными формами существования материи, для их изучения не подходят. Это было известно еще в XVIII и XIX веках, когда психологи вынуждены были ввести в употребление особый метод изучения психических явлений – интроспекцию.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dennysbryce.com/wp-content/uploads/2014/05/4127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3037237" cy="304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0-tub-ru.yandex.net/i?id=5aca5121883640b99389b5ac36acbcbe&amp;n=33&amp;h=215&amp;w=1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2452062" cy="304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7620000" cy="4373563"/>
          </a:xfrm>
        </p:spPr>
        <p:txBody>
          <a:bodyPr>
            <a:noAutofit/>
          </a:bodyPr>
          <a:lstStyle/>
          <a:p>
            <a:r>
              <a:rPr lang="ru-RU" sz="2400" b="0" i="1" dirty="0">
                <a:latin typeface="Times New Roman" pitchFamily="18" charset="0"/>
                <a:cs typeface="Times New Roman" pitchFamily="18" charset="0"/>
              </a:rPr>
              <a:t>Для решения задач психологии применяются следующие методы:</a:t>
            </a:r>
            <a:endParaRPr lang="ru-RU" sz="2400" b="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лабораторный и естественный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эксперимент;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наблюдение;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исследование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продуктов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деятельности;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анкетирование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 и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тестирование;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биографический метод;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психологическое моделирование;</a:t>
            </a:r>
            <a:endParaRPr lang="ru-RU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сравнительно-генетический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метод и др.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404664"/>
            <a:ext cx="7776864" cy="4373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 эксперимента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2400" b="0" dirty="0" smtClean="0">
                <a:latin typeface="Times New Roman" pitchFamily="18" charset="0"/>
                <a:cs typeface="Times New Roman" pitchFamily="18" charset="0"/>
              </a:rPr>
              <a:t>основной 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метод психологии; отличается тем, что исследователь специально создает обстоятельства, стимулирующие проявление определенного психического явления. При этом устанавливается влияние отдельных факторов на его возникновение и динамику. Эксперимент проводится столько раз, сколько необходимо для выявления соответствующей закономерности.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6" descr="http://www.psychologos.ru/images/1_143335197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56425"/>
            <a:ext cx="4232121" cy="276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0-tub-ru.yandex.net/i?id=7c6bd54544da5641646318beabac1c51-l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56425"/>
            <a:ext cx="4002329" cy="28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8640960" cy="2016224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Лабораторный эксперимент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характеризуется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применением специального лабораторного оборудования, дающего возможность точно фиксировать количество и качество внешних воздействий и вызываемых ими психических реакций. При лабораторном эксперименте деятельность испытуемых стимулируется специальными заданиями и регламентируется инструкцией. Так, для определения объема внимания испытуемого ему с помощью особого прибора (</a:t>
            </a:r>
            <a:r>
              <a:rPr lang="ru-RU" b="0" dirty="0" err="1">
                <a:latin typeface="Times New Roman" pitchFamily="18" charset="0"/>
                <a:cs typeface="Times New Roman" pitchFamily="18" charset="0"/>
              </a:rPr>
              <a:t>тахистоскопа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) предъявляется на очень короткое время (десятые доли секунды) группа объектов (букв, фигур, слов и т. п.) и ставится задача — обратить внимание на значительно большее количество объектов. Полученные результаты статистически обрабатываются.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www.wikireading.ru/img/361470_55_i_16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933056"/>
            <a:ext cx="4248472" cy="239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8-926-145-87-01.ru/wp-content/uploads/2014/08/1385044870_918882_8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933055"/>
            <a:ext cx="3312368" cy="239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6342313"/>
            <a:ext cx="3057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Эксперимент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Стенли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Милгрэма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5715209" cy="2808312"/>
          </a:xfrm>
        </p:spPr>
        <p:txBody>
          <a:bodyPr>
            <a:normAutofit/>
          </a:bodyPr>
          <a:lstStyle/>
          <a:p>
            <a:pPr algn="ctr"/>
            <a:r>
              <a:rPr lang="ru-RU" b="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естественном эксперименте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 сохраняются привычные для данного человека условия его деятельности, но она специально организуется в соответствии с целью эксперимента. Испытуемые, как правило, не знают о проведении эксперимента и поэтому не испытывают напряжения, характерного для лабораторных условий.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upload.wikimedia.org/wikipedia/ru/c/cc/Lazurskiy_A.F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9104"/>
            <a:ext cx="2407956" cy="323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znanie.podelise.ru/tw_files2/urls_743/4/d-3485/7z-docs/1_html_m6479b29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7488832" cy="262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7620000" cy="4373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Методы наблюдения</a:t>
            </a:r>
            <a:r>
              <a:rPr lang="ru-RU" sz="2400" b="0" dirty="0">
                <a:latin typeface="Times New Roman" pitchFamily="18" charset="0"/>
                <a:cs typeface="Times New Roman" pitchFamily="18" charset="0"/>
              </a:rPr>
              <a:t> предполагают объяснение психического явления в процессе специально организованного его восприятия. Целенаправленное научное наблюдение основывается на определенной теоретической гипотезе; оно осуществляется по заранее разработанному плану, а его ход и результаты четко фиксируются.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208" y="3631509"/>
            <a:ext cx="41835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 методу наблюдения примыкают: 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метод исследования продуктов деятельности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который позволяет определить способности человека, уровень его знаний, умений и навыков; 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метод анкетирования,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 и в частности метод клинической беседы.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www.the-submarine.ru/images/topics/photos/b/2014/12/1566_1_1419752814_801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155" y="3284984"/>
            <a:ext cx="4622704" cy="324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88640"/>
            <a:ext cx="7620000" cy="4373563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Психологическое моделирование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заключается в искусственном создании специальных условий, провоцирующих нужные по задаче исследования (обследования, обучения) ответные реакции, действия или отношения естественных носителей психики (людей или животных). Иначе говоря, исследователь в зависимости от предмета и задач исследования создает для изучаемого объекта специфическую психогенную ситуацию, в результате чего моделируется его поведение (для человека в форме деятельности и общения).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://www.uhlib.ru/psihologija/modelirovanie_s_pomoshyu_nlp/pic_29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5616624" cy="327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798" y="188640"/>
            <a:ext cx="8321644" cy="43924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равнительно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генетический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путь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изучения закономерностей психической деятельности посредством сравнения качественно определенных ступеней или фаз ее развития, формирования или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разрушения.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Известны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вида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филогенетический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, он реализуется в исследованиях </a:t>
            </a:r>
            <a:r>
              <a:rPr lang="ru-RU" b="0" i="1" u="sng" dirty="0">
                <a:latin typeface="Times New Roman" pitchFamily="18" charset="0"/>
                <a:cs typeface="Times New Roman" pitchFamily="18" charset="0"/>
              </a:rPr>
              <a:t>психики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 от первых ее проявлений в мире животных до </a:t>
            </a:r>
            <a:r>
              <a:rPr lang="ru-RU" b="0" i="1" u="sng" dirty="0">
                <a:latin typeface="Times New Roman" pitchFamily="18" charset="0"/>
                <a:cs typeface="Times New Roman" pitchFamily="18" charset="0"/>
              </a:rPr>
              <a:t>сознания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человека;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исторический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, он предназначен для раскрытия законов развития психики и сознания людей в различных общественно-экономических формациях от первобытнообщинного строя до современности;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онтогенетический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, который охватывает изучение возрастных фаз развития психики и сознания, формирования личности человека с учетом социально обусловленных форм и методов воспитания, обучения и трудовой </a:t>
            </a:r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www.deltaclinic.ru/upload/medialibrary/f49/f4964a8a371e015cbc12b25732e254b2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3677394" cy="26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3926873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4)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психопатологический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он применяется при изучении и сравнении нормальной и нарушенной психики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7582</Words>
  <Application>WPS Presentation</Application>
  <PresentationFormat>Экран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Times New Roman</vt:lpstr>
      <vt:lpstr>Arial Black</vt:lpstr>
      <vt:lpstr>Microsoft YaHei</vt:lpstr>
      <vt:lpstr>Droid Sans Fallback</vt:lpstr>
      <vt:lpstr>Arial Unicode MS</vt:lpstr>
      <vt:lpstr>Calibri</vt:lpstr>
      <vt:lpstr>DejaVu Sans</vt:lpstr>
      <vt:lpstr>OpenSymbol</vt:lpstr>
      <vt:lpstr>Главная</vt:lpstr>
      <vt:lpstr>НАУЧНО ОБОСНОВАННЫЕ       МЕТОДЫ ПСИХОЛОГИИ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Группы методов психологии </vt:lpstr>
      <vt:lpstr>Первая группа — организационные методы </vt:lpstr>
      <vt:lpstr>Вторая группа — эмпирические методы </vt:lpstr>
      <vt:lpstr>Третья группа —  методы обработки полученных результатов </vt:lpstr>
      <vt:lpstr>Четвертая группа — интерпретационные методы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 Методы психологии</dc:title>
  <dc:creator>ASUS</dc:creator>
  <cp:lastModifiedBy>asf</cp:lastModifiedBy>
  <cp:revision>9</cp:revision>
  <dcterms:created xsi:type="dcterms:W3CDTF">2022-12-11T18:27:09Z</dcterms:created>
  <dcterms:modified xsi:type="dcterms:W3CDTF">2022-12-11T18:27:09Z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