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5" r:id="rId4"/>
    <p:sldId id="264" r:id="rId5"/>
    <p:sldId id="263" r:id="rId6"/>
    <p:sldId id="262" r:id="rId7"/>
    <p:sldId id="261" r:id="rId8"/>
    <p:sldId id="259" r:id="rId9"/>
    <p:sldId id="258" r:id="rId10"/>
    <p:sldId id="257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CD91-DD65-4E3E-80AC-14A39E85958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EC65-72BB-4FE0-9D99-2F78C956ED0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CD91-DD65-4E3E-80AC-14A39E85958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EC65-72BB-4FE0-9D99-2F78C956ED0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CD91-DD65-4E3E-80AC-14A39E85958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EC65-72BB-4FE0-9D99-2F78C956ED0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CD91-DD65-4E3E-80AC-14A39E85958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EC65-72BB-4FE0-9D99-2F78C956ED0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CD91-DD65-4E3E-80AC-14A39E85958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EC65-72BB-4FE0-9D99-2F78C956ED0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CD91-DD65-4E3E-80AC-14A39E85958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EC65-72BB-4FE0-9D99-2F78C956ED0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CD91-DD65-4E3E-80AC-14A39E85958B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EC65-72BB-4FE0-9D99-2F78C956ED0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CD91-DD65-4E3E-80AC-14A39E85958B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EC65-72BB-4FE0-9D99-2F78C956ED0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CD91-DD65-4E3E-80AC-14A39E85958B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EC65-72BB-4FE0-9D99-2F78C956ED0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CD91-DD65-4E3E-80AC-14A39E85958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EC65-72BB-4FE0-9D99-2F78C956ED0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CD91-DD65-4E3E-80AC-14A39E85958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EC65-72BB-4FE0-9D99-2F78C956ED0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6CD91-DD65-4E3E-80AC-14A39E85958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EC65-72BB-4FE0-9D99-2F78C956ED0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2000264"/>
          </a:xfrm>
        </p:spPr>
        <p:txBody>
          <a:bodyPr>
            <a:normAutofit/>
          </a:bodyPr>
          <a:lstStyle/>
          <a:p>
            <a:r>
              <a:rPr lang="ru-RU" b="1" dirty="0"/>
              <a:t>СОЦИАЛЬНОЕ ПОВЕДЕНИЕ МОТИВ И МОТИВАЦИЯ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71934" y="4500570"/>
            <a:ext cx="4686304" cy="1714512"/>
          </a:xfrm>
        </p:spPr>
        <p:txBody>
          <a:bodyPr>
            <a:normAutofit fontScale="72500"/>
          </a:bodyPr>
          <a:lstStyle/>
          <a:p>
            <a:r>
              <a:rPr lang="ru-RU" b="1" dirty="0" smtClean="0"/>
              <a:t>Выполнил студент</a:t>
            </a:r>
            <a:endParaRPr lang="ru-RU" dirty="0" smtClean="0"/>
          </a:p>
          <a:p>
            <a:r>
              <a:rPr lang="ru-RU" b="1" dirty="0" smtClean="0"/>
              <a:t>Группы 655-20</a:t>
            </a:r>
            <a:endParaRPr lang="ru-RU" dirty="0" smtClean="0"/>
          </a:p>
          <a:p>
            <a:r>
              <a:rPr lang="en-US" altLang="ru-RU" b="1" dirty="0" smtClean="0"/>
              <a:t>Абдурахмонов </a:t>
            </a:r>
            <a:r>
              <a:rPr lang="ru-RU" b="1" dirty="0" smtClean="0"/>
              <a:t>Самандар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i="1" smtClean="0"/>
              <a:t>                              Заключение</a:t>
            </a:r>
            <a:endParaRPr lang="ru-RU" b="1" dirty="0"/>
          </a:p>
          <a:p>
            <a:r>
              <a:rPr lang="ru-RU" b="1" dirty="0"/>
              <a:t>В ходе выполнения данной работы исследованы мотив и мотивация социального поведения и деятельности личности. В заключение сделаем основные выводы.</a:t>
            </a:r>
            <a:endParaRPr lang="ru-RU" b="1" dirty="0"/>
          </a:p>
          <a:p>
            <a:r>
              <a:rPr lang="ru-RU" b="1" dirty="0"/>
              <a:t>Деятельность всегда побуждается определенными мотивами. Мотивы - это то, ради чего выполняется деятельность (например, ради самоутверждения, денег и т.п.).</a:t>
            </a:r>
            <a:endParaRPr lang="ru-RU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u="sng" dirty="0"/>
              <a:t>Введение</a:t>
            </a:r>
            <a:endParaRPr lang="ru-RU" dirty="0"/>
          </a:p>
          <a:p>
            <a:pPr lvl="0"/>
            <a:r>
              <a:rPr lang="ru-RU" b="1" u="sng" dirty="0"/>
              <a:t>Понятие мотива и </a:t>
            </a:r>
            <a:r>
              <a:rPr lang="ru-RU" b="1" u="sng" dirty="0" smtClean="0"/>
              <a:t>мотивации</a:t>
            </a:r>
            <a:endParaRPr lang="en-US" b="1" u="sng" dirty="0" smtClean="0"/>
          </a:p>
          <a:p>
            <a:r>
              <a:rPr lang="ru-RU" b="1" u="sng" dirty="0"/>
              <a:t>Компоненты мотивации</a:t>
            </a:r>
            <a:endParaRPr lang="ru-RU" dirty="0"/>
          </a:p>
          <a:p>
            <a:pPr lvl="0"/>
            <a:r>
              <a:rPr lang="ru-RU" b="1" u="sng" dirty="0"/>
              <a:t>Иерархия мотивов</a:t>
            </a:r>
            <a:endParaRPr lang="ru-RU" dirty="0"/>
          </a:p>
          <a:p>
            <a:pPr lvl="0"/>
            <a:r>
              <a:rPr lang="ru-RU" b="1" u="sng" dirty="0"/>
              <a:t>Зависимость уровня мотивации</a:t>
            </a:r>
            <a:endParaRPr lang="ru-RU" dirty="0"/>
          </a:p>
          <a:p>
            <a:r>
              <a:rPr lang="ru-RU" b="1" u="sng" dirty="0"/>
              <a:t>Заключение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i="1" dirty="0" smtClean="0"/>
              <a:t>                                   </a:t>
            </a:r>
            <a:r>
              <a:rPr lang="ru-RU" b="1" i="1" dirty="0" smtClean="0"/>
              <a:t>Введение</a:t>
            </a:r>
            <a:endParaRPr lang="ru-RU" b="1" dirty="0"/>
          </a:p>
          <a:p>
            <a:r>
              <a:rPr lang="ru-RU" b="1" dirty="0"/>
              <a:t>Мотивация занимает ведущее место в структуре поведения личности и является одним из основных понятий, которые используются для объяснения движущих сил, деятельности в целом. Мотив, мотивация - побуждение к активности и деятельности субъекта, связанное со стремлением удовлетворить определенные потребности.</a:t>
            </a:r>
            <a:endParaRPr lang="ru-RU" b="1" dirty="0"/>
          </a:p>
          <a:p>
            <a:r>
              <a:rPr lang="ru-RU" b="1" dirty="0"/>
              <a:t>Целью данной работы является исследование мотива и мотивации социального поведения и деятельности личности.</a:t>
            </a:r>
            <a:endParaRPr lang="ru-RU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Понятие мотива и мотивации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/>
              <a:t>Понятие "мотив" (от лат. </a:t>
            </a:r>
            <a:r>
              <a:rPr lang="ru-RU" b="1" dirty="0" err="1"/>
              <a:t>movere</a:t>
            </a:r>
            <a:r>
              <a:rPr lang="ru-RU" b="1" dirty="0"/>
              <a:t> - двигать, толкать) означает побуждение к деятельности, побудительную причину действий и поступков. Мотивы могут быть различные: интерес к содержанию и процессу деятельности, долг перед обществом, самоутверждение и т.п. [7, c.185].</a:t>
            </a:r>
            <a:endParaRPr lang="ru-RU" b="1" dirty="0"/>
          </a:p>
          <a:p>
            <a:r>
              <a:rPr lang="ru-RU" b="1" dirty="0"/>
              <a:t>Например, ученого к научной деятельности могут побуждать следующие мотивы:</a:t>
            </a:r>
            <a:endParaRPr lang="ru-RU" b="1" dirty="0"/>
          </a:p>
          <a:p>
            <a:r>
              <a:rPr lang="ru-RU" b="1" dirty="0"/>
              <a:t>1. самореализация;</a:t>
            </a:r>
            <a:endParaRPr lang="ru-RU" b="1" dirty="0"/>
          </a:p>
          <a:p>
            <a:r>
              <a:rPr lang="ru-RU" b="1" dirty="0"/>
              <a:t>2. познавательный интерес;</a:t>
            </a:r>
            <a:endParaRPr lang="ru-RU" b="1" dirty="0"/>
          </a:p>
          <a:p>
            <a:r>
              <a:rPr lang="ru-RU" b="1" dirty="0"/>
              <a:t>3. самоутверждение;</a:t>
            </a:r>
            <a:endParaRPr lang="ru-RU" b="1" dirty="0"/>
          </a:p>
          <a:p>
            <a:r>
              <a:rPr lang="ru-RU" b="1" dirty="0"/>
              <a:t>4. материальные стимулы (денежное вознаграждение);</a:t>
            </a:r>
            <a:endParaRPr lang="ru-RU" b="1" dirty="0"/>
          </a:p>
          <a:p>
            <a:r>
              <a:rPr lang="ru-RU" b="1" dirty="0"/>
              <a:t>5. социальные мотивы (ответственность, стремление принести пользу обществу);</a:t>
            </a:r>
            <a:endParaRPr lang="ru-RU" b="1" dirty="0"/>
          </a:p>
          <a:p>
            <a:r>
              <a:rPr lang="ru-RU" b="1" dirty="0"/>
              <a:t>6. идентификация с кумиром.</a:t>
            </a:r>
            <a:endParaRPr lang="ru-RU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Мотивация - это совокупность побуждающих факторов, определяющих активность личности; к ним относятся мотивы, потребности, стимулы, ситуативные факторы, которые детерминируют поведение человека. Мотивы - это относительно устойчивые проявления, атрибуты личности. Например, утверждая, что определенному человеку присущ познавательный мотив, мы подразумеваем, что во многих ситуациях у него проявляется познавательная мотивация.</a:t>
            </a:r>
            <a:endParaRPr lang="ru-RU" b="1" dirty="0"/>
          </a:p>
          <a:p>
            <a:r>
              <a:rPr lang="ru-RU" b="1" dirty="0"/>
              <a:t>Мотивы являются относительно устойчивыми образованиями личности, однако мотивация включает в себя не только мотивы, но и ситуативные факторы (влияние различных людей, специфика деятельности и ситуации). Такие ситуативные факторы, как сложность задания, требования руководства, установки окружающих людей, сильно влияют на мотивацию человека в некоторый промежуток времени. Ситуативные факторы динамичны, легко меняются, поэтому существуют возможности влиять на них и на активность в целом. Интенсивность актуальной (действующей "здесь и теперь") мотивации состоит из силы мотива и интенсивности ситуативных детерминант мотивации (требований и влияния других людей, сложности заданий и т.п.).</a:t>
            </a:r>
            <a:endParaRPr lang="ru-RU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Мотивация как фактор успеха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Успех в любой деятельности зависит не только от способностей и знаний, но и от мотивации (стремления работать и достигать высоких результатов). Чем выше уровень мотивации и активности, тем больше факторов (т.е. мотивов) побуждают человека к деятельности, тем больше усилий он склонен прикладывать [2, c.29].</a:t>
            </a:r>
            <a:endParaRPr lang="ru-RU" b="1" dirty="0"/>
          </a:p>
          <a:p>
            <a:r>
              <a:rPr lang="ru-RU" b="1" dirty="0"/>
              <a:t>Высокомотивированные индивиды больше работают и, как правило, достигают лучших результатов в деятельности.</a:t>
            </a:r>
            <a:endParaRPr lang="ru-RU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Иерархия мотивов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86478"/>
          </a:xfrm>
        </p:spPr>
        <p:txBody>
          <a:bodyPr/>
          <a:lstStyle/>
          <a:p>
            <a:r>
              <a:rPr lang="ru-RU" b="1" dirty="0"/>
              <a:t>К деятельности человека побуждают, как правило, несколько мотивов, которые образовывают мотивационный комплекс (систему или иерархию мотивов). Одни мотивы в этой системе имеют ведущее значение и большую побудительную силу (осуществляют большее влияние на деятельность, чаще актуализируются). Влияние других мотивов меньшее: они имеют слабую побуждающую силу и пребывают внизу иерархии мотивов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Зависимость уровня мотивации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/>
          <a:lstStyle/>
          <a:p>
            <a:r>
              <a:rPr lang="ru-RU" b="1" dirty="0"/>
              <a:t>Как уже упоминалось, деятельность, как правило, побуждается не одним, а несколькими мотивами. Чем больше мотивов детерминирует деятельность, тем выше общий уровень мотивации. Например, когда деятельность побуждается пятью мотивами, то общий уровень мотивации обычно выше, чем в случае, когда активность человека детерминируют только два мотива.</a:t>
            </a:r>
            <a:endParaRPr lang="ru-RU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Много зависит от побуждающей силы каждого мотива. Иногда сила одного какого-либо мотива преобладает над влиянием нескольких мотивов, вместе взятых. В большинстве случаев, однако, чем больше мотивов актуализируется, тем сильнее мотивация. Если удается задействовать дополнительные мотивы, то повышается общий уровень мотивации.</a:t>
            </a:r>
            <a:endParaRPr lang="ru-RU" b="1" dirty="0"/>
          </a:p>
          <a:p>
            <a:r>
              <a:rPr lang="ru-RU" b="1" dirty="0"/>
              <a:t>Следовательно, общий уровень мотивации зависит:</a:t>
            </a:r>
            <a:endParaRPr lang="ru-RU" b="1" dirty="0"/>
          </a:p>
          <a:p>
            <a:r>
              <a:rPr lang="ru-RU" b="1" dirty="0"/>
              <a:t>· от количества мотивов, которые побуждают деятельность;</a:t>
            </a:r>
            <a:endParaRPr lang="ru-RU" b="1" dirty="0"/>
          </a:p>
          <a:p>
            <a:r>
              <a:rPr lang="ru-RU" b="1" dirty="0"/>
              <a:t>· от актуализации ситуативных факторов;</a:t>
            </a:r>
            <a:endParaRPr lang="ru-RU" b="1" dirty="0"/>
          </a:p>
          <a:p>
            <a:r>
              <a:rPr lang="ru-RU" b="1" dirty="0"/>
              <a:t>· от побуждающей силы каждого из этих мотивов.</a:t>
            </a:r>
            <a:endParaRPr lang="ru-RU" b="1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4424</Words>
  <Application>WPS Presentation</Application>
  <PresentationFormat>Экран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Nimbus Roman No9 L</vt:lpstr>
      <vt:lpstr>Calibri</vt:lpstr>
      <vt:lpstr>DejaVu Sans</vt:lpstr>
      <vt:lpstr>Microsoft YaHei</vt:lpstr>
      <vt:lpstr>Droid Sans Fallback</vt:lpstr>
      <vt:lpstr>Arial Unicode MS</vt:lpstr>
      <vt:lpstr>OpenSymbol</vt:lpstr>
      <vt:lpstr>Тема Office</vt:lpstr>
      <vt:lpstr>СОЦИАЛЬНОЕ ПОВЕДЕНИЕ МОТИВ И МОТИВАЦИЯ</vt:lpstr>
      <vt:lpstr>PowerPoint 演示文稿</vt:lpstr>
      <vt:lpstr>PowerPoint 演示文稿</vt:lpstr>
      <vt:lpstr>Понятие мотива и мотивации</vt:lpstr>
      <vt:lpstr>PowerPoint 演示文稿</vt:lpstr>
      <vt:lpstr>Мотивация как фактор успеха </vt:lpstr>
      <vt:lpstr>Иерархия мотивов </vt:lpstr>
      <vt:lpstr>Зависимость уровня мотивации</vt:lpstr>
      <vt:lpstr>PowerPoint 演示文稿</vt:lpstr>
      <vt:lpstr>PowerPoint 演示文稿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asf</cp:lastModifiedBy>
  <cp:revision>4</cp:revision>
  <dcterms:created xsi:type="dcterms:W3CDTF">2022-12-11T18:27:23Z</dcterms:created>
  <dcterms:modified xsi:type="dcterms:W3CDTF">2022-12-11T18:27:23Z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