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03" r:id="rId3"/>
    <p:sldId id="302" r:id="rId4"/>
    <p:sldId id="304" r:id="rId5"/>
    <p:sldId id="305" r:id="rId6"/>
    <p:sldId id="306" r:id="rId7"/>
    <p:sldId id="307" r:id="rId8"/>
    <p:sldId id="268" r:id="rId9"/>
    <p:sldId id="269" r:id="rId11"/>
    <p:sldId id="270" r:id="rId12"/>
    <p:sldId id="271" r:id="rId13"/>
    <p:sldId id="294" r:id="rId14"/>
    <p:sldId id="300" r:id="rId15"/>
  </p:sldIdLst>
  <p:sldSz cx="9144000" cy="6858000" type="screen4x3"/>
  <p:notesSz cx="6858000" cy="9144000"/>
  <p:defaultTextStyle>
    <a:defPPr>
      <a:defRPr lang="ru-RU"/>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2724"/>
    <a:srgbClr val="5B4FA3"/>
    <a:srgbClr val="133077"/>
    <a:srgbClr val="D7A4F6"/>
    <a:srgbClr val="0DBB36"/>
    <a:srgbClr val="F6922E"/>
    <a:srgbClr val="C30992"/>
    <a:srgbClr val="7C06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85" d="100"/>
          <a:sy n="85" d="100"/>
        </p:scale>
        <p:origin x="1554" y="96"/>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189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fontAlgn="auto" hangingPunct="1">
              <a:spcBef>
                <a:spcPts val="0"/>
              </a:spcBef>
              <a:spcAft>
                <a:spcPts val="0"/>
              </a:spcAft>
              <a:defRPr sz="1200">
                <a:latin typeface="Arial" panose="0208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p:txBody>
      </p:sp>
      <p:sp>
        <p:nvSpPr>
          <p:cNvPr id="2969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fontAlgn="auto" hangingPunct="1">
              <a:spcBef>
                <a:spcPts val="0"/>
              </a:spcBef>
              <a:spcAft>
                <a:spcPts val="0"/>
              </a:spcAft>
              <a:defRPr sz="1200">
                <a:latin typeface="Arial" panose="0208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p:txBody>
      </p:sp>
      <p:sp>
        <p:nvSpPr>
          <p:cNvPr id="205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ru-RU" sz="1200" b="0" i="0" u="none" strike="noStrike" kern="1200" cap="none" spc="0" normalizeH="0" baseline="0" noProof="0">
                <a:ln>
                  <a:noFill/>
                </a:ln>
                <a:solidFill>
                  <a:schemeClr val="tx1"/>
                </a:solidFill>
                <a:effectLst/>
                <a:uLnTx/>
                <a:uFillTx/>
                <a:latin typeface="Arial" panose="02080604020202020204" pitchFamily="34" charset="0"/>
                <a:ea typeface="+mn-ea"/>
                <a:cs typeface="+mn-cs"/>
              </a:rPr>
              <a:t>Образец текста</a:t>
            </a:r>
            <a:endParaRPr kumimoji="0" lang="ru-RU" sz="12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ru-RU" sz="1200" b="0" i="0" u="none" strike="noStrike" kern="1200" cap="none" spc="0" normalizeH="0" baseline="0" noProof="0">
                <a:ln>
                  <a:noFill/>
                </a:ln>
                <a:solidFill>
                  <a:schemeClr val="tx1"/>
                </a:solidFill>
                <a:effectLst/>
                <a:uLnTx/>
                <a:uFillTx/>
                <a:latin typeface="Arial" panose="02080604020202020204" pitchFamily="34" charset="0"/>
                <a:ea typeface="+mn-ea"/>
                <a:cs typeface="+mn-cs"/>
              </a:rPr>
              <a:t>Второй уровень</a:t>
            </a:r>
            <a:endParaRPr kumimoji="0" lang="ru-RU" sz="12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ru-RU" sz="1200" b="0" i="0" u="none" strike="noStrike" kern="1200" cap="none" spc="0" normalizeH="0" baseline="0" noProof="0">
                <a:ln>
                  <a:noFill/>
                </a:ln>
                <a:solidFill>
                  <a:schemeClr val="tx1"/>
                </a:solidFill>
                <a:effectLst/>
                <a:uLnTx/>
                <a:uFillTx/>
                <a:latin typeface="Arial" panose="02080604020202020204" pitchFamily="34" charset="0"/>
                <a:ea typeface="+mn-ea"/>
                <a:cs typeface="+mn-cs"/>
              </a:rPr>
              <a:t>Третий уровень</a:t>
            </a:r>
            <a:endParaRPr kumimoji="0" lang="ru-RU" sz="12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ru-RU" sz="1200" b="0" i="0" u="none" strike="noStrike" kern="1200" cap="none" spc="0" normalizeH="0" baseline="0" noProof="0">
                <a:ln>
                  <a:noFill/>
                </a:ln>
                <a:solidFill>
                  <a:schemeClr val="tx1"/>
                </a:solidFill>
                <a:effectLst/>
                <a:uLnTx/>
                <a:uFillTx/>
                <a:latin typeface="Arial" panose="02080604020202020204" pitchFamily="34" charset="0"/>
                <a:ea typeface="+mn-ea"/>
                <a:cs typeface="+mn-cs"/>
              </a:rPr>
              <a:t>Четвертый уровень</a:t>
            </a:r>
            <a:endParaRPr kumimoji="0" lang="ru-RU" sz="12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ru-RU" sz="1200" b="0" i="0" u="none" strike="noStrike" kern="1200" cap="none" spc="0" normalizeH="0" baseline="0" noProof="0">
                <a:ln>
                  <a:noFill/>
                </a:ln>
                <a:solidFill>
                  <a:schemeClr val="tx1"/>
                </a:solidFill>
                <a:effectLst/>
                <a:uLnTx/>
                <a:uFillTx/>
                <a:latin typeface="Arial" panose="02080604020202020204" pitchFamily="34" charset="0"/>
                <a:ea typeface="+mn-ea"/>
                <a:cs typeface="+mn-cs"/>
              </a:rPr>
              <a:t>Пятый уровень</a:t>
            </a:r>
            <a:endParaRPr kumimoji="0" lang="ru-RU" sz="12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p:txBody>
      </p:sp>
      <p:sp>
        <p:nvSpPr>
          <p:cNvPr id="2970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fontAlgn="auto" hangingPunct="1">
              <a:spcBef>
                <a:spcPts val="0"/>
              </a:spcBef>
              <a:spcAft>
                <a:spcPts val="0"/>
              </a:spcAft>
              <a:defRPr sz="1200">
                <a:latin typeface="Arial" panose="0208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ru-RU" sz="12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p:txBody>
      </p:sp>
      <p:sp>
        <p:nvSpPr>
          <p:cNvPr id="2970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ru-RU" altLang="ru-RU" sz="1200" dirty="0">
                <a:latin typeface="Arial" panose="02080604020202020204" pitchFamily="34" charset="0"/>
              </a:rPr>
            </a:fld>
            <a:endParaRPr lang="ru-RU" altLang="ru-RU" sz="1200" dirty="0">
              <a:latin typeface="Arial" panose="0208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8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8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8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8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8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ru-RU" altLang="ru-RU" dirty="0"/>
            </a:fld>
            <a:endParaRPr lang="ru-RU" altLang="ru-RU" dirty="0"/>
          </a:p>
        </p:txBody>
      </p:sp>
      <p:sp>
        <p:nvSpPr>
          <p:cNvPr id="6147" name="Rectangle 2"/>
          <p:cNvSpPr>
            <a:spLocks noRot="1" noTextEdit="1"/>
          </p:cNvSpPr>
          <p:nvPr>
            <p:ph type="sldImg"/>
          </p:nvPr>
        </p:nvSpPr>
        <p:spPr>
          <a:ln/>
        </p:spPr>
      </p:sp>
      <p:sp>
        <p:nvSpPr>
          <p:cNvPr id="6148" name="Rectangle 3"/>
          <p:cNvSpPr>
            <a:spLocks noGrp="1"/>
          </p:cNvSpPr>
          <p:nvPr>
            <p:ph type="body" idx="1"/>
          </p:nvPr>
        </p:nvSpPr>
        <p:spPr>
          <a:ln/>
        </p:spPr>
        <p:txBody>
          <a:bodyPr wrap="square" lIns="91440" tIns="45720" rIns="91440" bIns="45720" anchor="t" anchorCtr="0"/>
          <a:p>
            <a:pPr lvl="0" eaLnBrk="1" hangingPunct="1"/>
            <a:endParaRPr lang="ru-RU" altLang="ru-R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ru-RU" altLang="ru-RU" dirty="0"/>
            </a:fld>
            <a:endParaRPr lang="ru-RU" altLang="ru-RU" dirty="0"/>
          </a:p>
        </p:txBody>
      </p:sp>
      <p:sp>
        <p:nvSpPr>
          <p:cNvPr id="8195" name="Rectangle 2"/>
          <p:cNvSpPr>
            <a:spLocks noRot="1" noTextEdit="1"/>
          </p:cNvSpPr>
          <p:nvPr>
            <p:ph type="sldImg"/>
          </p:nvPr>
        </p:nvSpPr>
        <p:spPr>
          <a:ln/>
        </p:spPr>
      </p:sp>
      <p:sp>
        <p:nvSpPr>
          <p:cNvPr id="8196" name="Rectangle 3"/>
          <p:cNvSpPr>
            <a:spLocks noGrp="1"/>
          </p:cNvSpPr>
          <p:nvPr>
            <p:ph type="body" idx="1"/>
          </p:nvPr>
        </p:nvSpPr>
        <p:spPr>
          <a:ln/>
        </p:spPr>
        <p:txBody>
          <a:bodyPr wrap="square" lIns="91440" tIns="45720" rIns="91440" bIns="45720" anchor="t" anchorCtr="0"/>
          <a:p>
            <a:pPr lvl="0" eaLnBrk="1" hangingPunct="1"/>
            <a:endParaRPr lang="ru-RU" altLang="ru-R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ru-RU" altLang="ru-RU" dirty="0"/>
            </a:fld>
            <a:endParaRPr lang="ru-RU" altLang="ru-RU" dirty="0"/>
          </a:p>
        </p:txBody>
      </p:sp>
      <p:sp>
        <p:nvSpPr>
          <p:cNvPr id="10243" name="Rectangle 2"/>
          <p:cNvSpPr>
            <a:spLocks noRot="1" noTextEdit="1"/>
          </p:cNvSpPr>
          <p:nvPr>
            <p:ph type="sldImg"/>
          </p:nvPr>
        </p:nvSpPr>
        <p:spPr>
          <a:ln/>
        </p:spPr>
      </p:sp>
      <p:sp>
        <p:nvSpPr>
          <p:cNvPr id="10244" name="Rectangle 3"/>
          <p:cNvSpPr>
            <a:spLocks noGrp="1"/>
          </p:cNvSpPr>
          <p:nvPr>
            <p:ph type="body" idx="1"/>
          </p:nvPr>
        </p:nvSpPr>
        <p:spPr>
          <a:ln/>
        </p:spPr>
        <p:txBody>
          <a:bodyPr wrap="square" lIns="91440" tIns="45720" rIns="91440" bIns="45720" anchor="t" anchorCtr="0"/>
          <a:p>
            <a:pPr lvl="0" eaLnBrk="1" hangingPunct="1"/>
            <a:endParaRPr lang="ru-RU" altLang="ru-R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ru-RU" altLang="ru-RU" dirty="0"/>
            </a:fld>
            <a:endParaRPr lang="ru-RU" altLang="ru-RU" dirty="0"/>
          </a:p>
        </p:txBody>
      </p:sp>
      <p:sp>
        <p:nvSpPr>
          <p:cNvPr id="12291" name="Rectangle 2"/>
          <p:cNvSpPr>
            <a:spLocks noRot="1" noTextEdit="1"/>
          </p:cNvSpPr>
          <p:nvPr>
            <p:ph type="sldImg"/>
          </p:nvPr>
        </p:nvSpPr>
        <p:spPr>
          <a:ln/>
        </p:spPr>
      </p:sp>
      <p:sp>
        <p:nvSpPr>
          <p:cNvPr id="12292" name="Rectangle 3"/>
          <p:cNvSpPr>
            <a:spLocks noGrp="1"/>
          </p:cNvSpPr>
          <p:nvPr>
            <p:ph type="body" idx="1"/>
          </p:nvPr>
        </p:nvSpPr>
        <p:spPr>
          <a:ln/>
        </p:spPr>
        <p:txBody>
          <a:bodyPr wrap="square" lIns="91440" tIns="45720" rIns="91440" bIns="45720" anchor="t" anchorCtr="0"/>
          <a:p>
            <a:pPr lvl="0" eaLnBrk="1" hangingPunct="1"/>
            <a:endParaRPr lang="ru-RU" altLang="ru-R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ru-RU" altLang="ru-RU" dirty="0"/>
            </a:fld>
            <a:endParaRPr lang="ru-RU" altLang="ru-RU" dirty="0"/>
          </a:p>
        </p:txBody>
      </p:sp>
      <p:sp>
        <p:nvSpPr>
          <p:cNvPr id="14339" name="Rectangle 2"/>
          <p:cNvSpPr>
            <a:spLocks noRot="1" noTextEdit="1"/>
          </p:cNvSpPr>
          <p:nvPr>
            <p:ph type="sldImg"/>
          </p:nvPr>
        </p:nvSpPr>
        <p:spPr>
          <a:ln/>
        </p:spPr>
      </p:sp>
      <p:sp>
        <p:nvSpPr>
          <p:cNvPr id="14340" name="Rectangle 3"/>
          <p:cNvSpPr>
            <a:spLocks noGrp="1"/>
          </p:cNvSpPr>
          <p:nvPr>
            <p:ph type="body" idx="1"/>
          </p:nvPr>
        </p:nvSpPr>
        <p:spPr>
          <a:ln/>
        </p:spPr>
        <p:txBody>
          <a:bodyPr wrap="square" lIns="91440" tIns="45720" rIns="91440" bIns="45720" anchor="t" anchorCtr="0"/>
          <a:p>
            <a:pPr lvl="0" eaLnBrk="1" hangingPunct="1"/>
            <a:endParaRPr lang="ru-RU" altLang="ru-R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ru-RU" altLang="ru-RU" dirty="0"/>
            </a:fld>
            <a:endParaRPr lang="ru-RU" altLang="ru-RU" dirty="0"/>
          </a:p>
        </p:txBody>
      </p:sp>
      <p:sp>
        <p:nvSpPr>
          <p:cNvPr id="16387" name="Rectangle 2"/>
          <p:cNvSpPr>
            <a:spLocks noRot="1" noTextEdit="1"/>
          </p:cNvSpPr>
          <p:nvPr>
            <p:ph type="sldImg"/>
          </p:nvPr>
        </p:nvSpPr>
        <p:spPr>
          <a:ln/>
        </p:spPr>
      </p:sp>
      <p:sp>
        <p:nvSpPr>
          <p:cNvPr id="16388" name="Rectangle 3"/>
          <p:cNvSpPr>
            <a:spLocks noGrp="1"/>
          </p:cNvSpPr>
          <p:nvPr>
            <p:ph type="body" idx="1"/>
          </p:nvPr>
        </p:nvSpPr>
        <p:spPr>
          <a:ln/>
        </p:spPr>
        <p:txBody>
          <a:bodyPr wrap="square" lIns="91440" tIns="45720" rIns="91440" bIns="45720" anchor="t" anchorCtr="0"/>
          <a:p>
            <a:pPr lvl="0" eaLnBrk="1" hangingPunct="1"/>
            <a:endParaRPr lang="ru-RU" altLang="ru-R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4500"/>
            </a:lvl1pPr>
          </a:lstStyle>
          <a:p>
            <a:r>
              <a:rPr lang="ru-RU"/>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endParaRPr lang="ru-RU"/>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ru-RU" altLang="ru-RU" dirty="0">
                <a:latin typeface="Calibri" pitchFamily="34" charset="0"/>
              </a:rPr>
            </a:fld>
            <a:endParaRPr lang="ru-RU" altLang="ru-RU" dirty="0">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ru-RU" altLang="ru-RU" dirty="0">
                <a:latin typeface="Calibri" pitchFamily="34" charset="0"/>
              </a:rPr>
            </a:fld>
            <a:endParaRPr lang="ru-RU" altLang="ru-RU" dirty="0">
              <a:latin typeface="Calibri"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365125"/>
            <a:ext cx="1971675" cy="5811838"/>
          </a:xfrm>
        </p:spPr>
        <p:txBody>
          <a:bodyPr vert="eaVert"/>
          <a:lstStyle/>
          <a:p>
            <a:r>
              <a:rPr lang="ru-RU"/>
              <a:t>Образец заголовка</a:t>
            </a:r>
            <a:endParaRPr lang="ru-RU"/>
          </a:p>
        </p:txBody>
      </p:sp>
      <p:sp>
        <p:nvSpPr>
          <p:cNvPr id="3" name="Вертикальный текст 2"/>
          <p:cNvSpPr>
            <a:spLocks noGrp="1"/>
          </p:cNvSpPr>
          <p:nvPr>
            <p:ph type="body" orient="vert" idx="1"/>
          </p:nvPr>
        </p:nvSpPr>
        <p:spPr>
          <a:xfrm>
            <a:off x="628650" y="365125"/>
            <a:ext cx="5800725" cy="5811838"/>
          </a:xfrm>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ru-RU" altLang="ru-RU" dirty="0">
                <a:latin typeface="Calibri" pitchFamily="34" charset="0"/>
              </a:rPr>
            </a:fld>
            <a:endParaRPr lang="ru-RU" altLang="ru-RU" dirty="0">
              <a:latin typeface="Calibri"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8750"/>
            <a:ext cx="8229600" cy="1258888"/>
          </a:xfrm>
        </p:spPr>
        <p:txBody>
          <a:bodyPr/>
          <a:lstStyle/>
          <a:p>
            <a:r>
              <a:rPr lang="ru-RU"/>
              <a:t>Образец заголовка</a:t>
            </a:r>
            <a:endParaRPr lang="ru-RU"/>
          </a:p>
        </p:txBody>
      </p:sp>
      <p:sp>
        <p:nvSpPr>
          <p:cNvPr id="3" name="Таблица 2"/>
          <p:cNvSpPr>
            <a:spLocks noGrp="1"/>
          </p:cNvSpPr>
          <p:nvPr>
            <p:ph type="tbl" idx="1"/>
          </p:nvPr>
        </p:nvSpPr>
        <p:spPr>
          <a:xfrm>
            <a:off x="457200" y="1600200"/>
            <a:ext cx="8229600" cy="4530725"/>
          </a:xfrm>
        </p:spPr>
        <p:txBody>
          <a:bodyPr vert="horz" lIns="91440" tIns="45720" rIns="91440" bIns="45720" rtlCol="0">
            <a:normAutofit/>
          </a:bodyPr>
          <a:lstStyle/>
          <a:p>
            <a:pPr marL="171450" marR="0" lvl="0" indent="-171450" algn="l" defTabSz="685800" rtl="0" eaLnBrk="1" fontAlgn="base" latinLnBrk="0" hangingPunct="1">
              <a:lnSpc>
                <a:spcPct val="90000"/>
              </a:lnSpc>
              <a:spcBef>
                <a:spcPts val="750"/>
              </a:spcBef>
              <a:spcAft>
                <a:spcPct val="0"/>
              </a:spcAft>
              <a:buClrTx/>
              <a:buSzTx/>
              <a:buFont typeface="Arial" panose="02080604020202020204" pitchFamily="34" charset="0"/>
              <a:buChar char="•"/>
              <a:defRPr/>
            </a:pPr>
            <a:endParaRPr kumimoji="0" lang="ru-RU" sz="2100" b="0" i="0" u="none" strike="noStrike" kern="1200" cap="none" spc="0" normalizeH="0" baseline="0" noProof="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ru-RU" altLang="ru-RU" dirty="0">
                <a:latin typeface="Calibri" pitchFamily="34" charset="0"/>
              </a:rPr>
            </a:fld>
            <a:endParaRPr lang="ru-RU" altLang="ru-RU" dirty="0">
              <a:latin typeface="Calibri"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Объект 2"/>
          <p:cNvSpPr>
            <a:spLocks noGrp="1"/>
          </p:cNvSpPr>
          <p:nvPr>
            <p:ph idx="1"/>
          </p:nvPr>
        </p:nvSpPr>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ru-RU" altLang="ru-RU" dirty="0">
                <a:latin typeface="Calibri" pitchFamily="34" charset="0"/>
              </a:rPr>
            </a:fld>
            <a:endParaRPr lang="ru-RU" altLang="ru-RU" dirty="0">
              <a:latin typeface="Calibri"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9"/>
            <a:ext cx="7886700" cy="2852737"/>
          </a:xfrm>
        </p:spPr>
        <p:txBody>
          <a:bodyPr anchor="b"/>
          <a:lstStyle>
            <a:lvl1pPr>
              <a:defRPr sz="4500"/>
            </a:lvl1pPr>
          </a:lstStyle>
          <a:p>
            <a:r>
              <a:rPr lang="ru-RU"/>
              <a:t>Образец заголовка</a:t>
            </a:r>
            <a:endParaRPr lang="ru-RU"/>
          </a:p>
        </p:txBody>
      </p:sp>
      <p:sp>
        <p:nvSpPr>
          <p:cNvPr id="3" name="Текст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endParaRPr lang="ru-RU"/>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ru-RU" altLang="ru-RU" dirty="0">
                <a:latin typeface="Calibri" pitchFamily="34" charset="0"/>
              </a:rPr>
            </a:fld>
            <a:endParaRPr lang="ru-RU" altLang="ru-RU" dirty="0">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Объект 2"/>
          <p:cNvSpPr>
            <a:spLocks noGrp="1"/>
          </p:cNvSpPr>
          <p:nvPr>
            <p:ph sz="half" idx="1"/>
          </p:nvPr>
        </p:nvSpPr>
        <p:spPr>
          <a:xfrm>
            <a:off x="628650" y="1825625"/>
            <a:ext cx="3886200" cy="435133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Объект 3"/>
          <p:cNvSpPr>
            <a:spLocks noGrp="1"/>
          </p:cNvSpPr>
          <p:nvPr>
            <p:ph sz="half" idx="2"/>
          </p:nvPr>
        </p:nvSpPr>
        <p:spPr>
          <a:xfrm>
            <a:off x="4629150" y="1825625"/>
            <a:ext cx="3886200" cy="435133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ru-RU" altLang="ru-RU" dirty="0">
                <a:latin typeface="Calibri" pitchFamily="34" charset="0"/>
              </a:rPr>
            </a:fld>
            <a:endParaRPr lang="ru-RU" altLang="ru-RU" dirty="0">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365126"/>
            <a:ext cx="7886700" cy="1325563"/>
          </a:xfrm>
        </p:spPr>
        <p:txBody>
          <a:bodyPr/>
          <a:lstStyle/>
          <a:p>
            <a:r>
              <a:rPr lang="ru-RU"/>
              <a:t>Образец заголовка</a:t>
            </a:r>
            <a:endParaRPr lang="ru-RU"/>
          </a:p>
        </p:txBody>
      </p:sp>
      <p:sp>
        <p:nvSpPr>
          <p:cNvPr id="3" name="Текст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endParaRPr lang="ru-RU"/>
          </a:p>
        </p:txBody>
      </p:sp>
      <p:sp>
        <p:nvSpPr>
          <p:cNvPr id="4" name="Объект 3"/>
          <p:cNvSpPr>
            <a:spLocks noGrp="1"/>
          </p:cNvSpPr>
          <p:nvPr>
            <p:ph sz="half" idx="2"/>
          </p:nvPr>
        </p:nvSpPr>
        <p:spPr>
          <a:xfrm>
            <a:off x="629842" y="2505075"/>
            <a:ext cx="3868340" cy="368458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5" name="Текст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endParaRPr lang="ru-RU"/>
          </a:p>
        </p:txBody>
      </p:sp>
      <p:sp>
        <p:nvSpPr>
          <p:cNvPr id="6" name="Объект 5"/>
          <p:cNvSpPr>
            <a:spLocks noGrp="1"/>
          </p:cNvSpPr>
          <p:nvPr>
            <p:ph sz="quarter" idx="4"/>
          </p:nvPr>
        </p:nvSpPr>
        <p:spPr>
          <a:xfrm>
            <a:off x="4629150" y="2505075"/>
            <a:ext cx="3887391" cy="368458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ru-RU" altLang="ru-RU" dirty="0">
                <a:latin typeface="Calibri" pitchFamily="34" charset="0"/>
              </a:rPr>
            </a:fld>
            <a:endParaRPr lang="ru-RU" altLang="ru-RU" dirty="0">
              <a:latin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ru-RU" altLang="ru-RU" dirty="0">
                <a:latin typeface="Calibri" pitchFamily="34" charset="0"/>
              </a:rPr>
            </a:fld>
            <a:endParaRPr lang="ru-RU" altLang="ru-RU" dirty="0">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ru-RU" altLang="ru-RU" dirty="0">
                <a:latin typeface="Calibri" pitchFamily="34" charset="0"/>
              </a:rPr>
            </a:fld>
            <a:endParaRPr lang="ru-RU" altLang="ru-RU" dirty="0">
              <a:latin typeface="Calibr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a:t>Образец заголовка</a:t>
            </a:r>
            <a:endParaRPr lang="ru-RU"/>
          </a:p>
        </p:txBody>
      </p:sp>
      <p:sp>
        <p:nvSpPr>
          <p:cNvPr id="3" name="Объект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endParaRPr lang="ru-RU"/>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ru-RU" altLang="ru-RU" dirty="0">
                <a:latin typeface="Calibri" pitchFamily="34" charset="0"/>
              </a:rPr>
            </a:fld>
            <a:endParaRPr lang="ru-RU" altLang="ru-RU" dirty="0">
              <a:latin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a:t>Образец заголовка</a:t>
            </a:r>
            <a:endParaRPr lang="ru-RU"/>
          </a:p>
        </p:txBody>
      </p:sp>
      <p:sp>
        <p:nvSpPr>
          <p:cNvPr id="3" name="Рисунок 2"/>
          <p:cNvSpPr>
            <a:spLocks noGrp="1"/>
          </p:cNvSpPr>
          <p:nvPr>
            <p:ph type="pic" idx="1"/>
          </p:nvPr>
        </p:nvSpPr>
        <p:spPr>
          <a:xfrm>
            <a:off x="3887391" y="987426"/>
            <a:ext cx="4629150" cy="4873625"/>
          </a:xfrm>
        </p:spPr>
        <p:txBody>
          <a:bodyPr vert="horz" lIns="91440" tIns="45720" rIns="91440" bIns="4572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1" fontAlgn="base" latinLnBrk="0" hangingPunct="1">
              <a:lnSpc>
                <a:spcPct val="90000"/>
              </a:lnSpc>
              <a:spcBef>
                <a:spcPts val="750"/>
              </a:spcBef>
              <a:spcAft>
                <a:spcPct val="0"/>
              </a:spcAft>
              <a:buClrTx/>
              <a:buSzTx/>
              <a:buFont typeface="Arial" panose="02080604020202020204" pitchFamily="34" charset="0"/>
              <a:buNone/>
              <a:defRPr/>
            </a:pPr>
            <a:endParaRPr kumimoji="0" lang="ru-RU" sz="2400" b="0" i="0" u="none" strike="noStrike" kern="1200" cap="none" spc="0" normalizeH="0" baseline="0" noProof="0">
              <a:ln>
                <a:noFill/>
              </a:ln>
              <a:solidFill>
                <a:schemeClr val="tx1"/>
              </a:solidFill>
              <a:effectLst/>
              <a:uLnTx/>
              <a:uFillTx/>
              <a:latin typeface="+mn-lt"/>
              <a:ea typeface="+mn-ea"/>
              <a:cs typeface="+mn-cs"/>
            </a:endParaRPr>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endParaRPr lang="ru-RU"/>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ru-RU" altLang="ru-RU" dirty="0">
                <a:latin typeface="Calibri" pitchFamily="34" charset="0"/>
              </a:rPr>
            </a:fld>
            <a:endParaRPr lang="ru-RU" altLang="ru-RU" dirty="0">
              <a:latin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Заголовок 1"/>
          <p:cNvSpPr>
            <a:spLocks noGrp="1"/>
          </p:cNvSpPr>
          <p:nvPr>
            <p:ph type="title"/>
          </p:nvPr>
        </p:nvSpPr>
        <p:spPr>
          <a:xfrm>
            <a:off x="628650" y="365125"/>
            <a:ext cx="7886700" cy="1325563"/>
          </a:xfrm>
          <a:prstGeom prst="rect">
            <a:avLst/>
          </a:prstGeom>
          <a:noFill/>
          <a:ln w="9525">
            <a:noFill/>
          </a:ln>
        </p:spPr>
        <p:txBody>
          <a:bodyPr anchor="ctr" anchorCtr="0"/>
          <a:p>
            <a:pPr lvl="0"/>
            <a:r>
              <a:rPr lang="ru-RU" altLang="ru-RU" dirty="0"/>
              <a:t>Образец заголовка</a:t>
            </a:r>
            <a:endParaRPr lang="ru-RU" altLang="ru-RU" dirty="0"/>
          </a:p>
        </p:txBody>
      </p:sp>
      <p:sp>
        <p:nvSpPr>
          <p:cNvPr id="1027" name="Текст 2"/>
          <p:cNvSpPr>
            <a:spLocks noGrp="1"/>
          </p:cNvSpPr>
          <p:nvPr>
            <p:ph type="body" idx="1"/>
          </p:nvPr>
        </p:nvSpPr>
        <p:spPr>
          <a:xfrm>
            <a:off x="628650" y="1825625"/>
            <a:ext cx="7886700" cy="4351338"/>
          </a:xfrm>
          <a:prstGeom prst="rect">
            <a:avLst/>
          </a:prstGeom>
          <a:noFill/>
          <a:ln w="9525">
            <a:noFill/>
          </a:ln>
        </p:spPr>
        <p:txBody>
          <a:bodyPr/>
          <a:p>
            <a:pPr lvl="0"/>
            <a:r>
              <a:rPr dirty="0"/>
              <a:t>Образец текста</a:t>
            </a:r>
            <a:endParaRPr dirty="0"/>
          </a:p>
          <a:p>
            <a:pPr lvl="1"/>
            <a:r>
              <a:rPr dirty="0"/>
              <a:t>Второй уровень</a:t>
            </a:r>
            <a:endParaRPr dirty="0"/>
          </a:p>
          <a:p>
            <a:pPr lvl="2"/>
            <a:r>
              <a:rPr dirty="0"/>
              <a:t>Третий уровень</a:t>
            </a:r>
            <a:endParaRPr dirty="0"/>
          </a:p>
          <a:p>
            <a:pPr lvl="3"/>
            <a:r>
              <a:rPr dirty="0"/>
              <a:t>Четвертый уровень</a:t>
            </a:r>
            <a:endParaRPr dirty="0"/>
          </a:p>
          <a:p>
            <a:pPr lvl="4"/>
            <a:r>
              <a:rPr dirty="0"/>
              <a:t>Пятый уровень</a:t>
            </a:r>
            <a:endParaRPr dirty="0"/>
          </a:p>
        </p:txBody>
      </p:sp>
      <p:sp>
        <p:nvSpPr>
          <p:cNvPr id="4" name="Дата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Нижний колонтитул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ru-RU"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Номер слайда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rgbClr val="898989"/>
                </a:solidFill>
              </a:defRPr>
            </a:lvl1pPr>
          </a:lstStyle>
          <a:p>
            <a:pPr lvl="0" eaLnBrk="1" hangingPunct="1">
              <a:buNone/>
            </a:pPr>
            <a:fld id="{9A0DB2DC-4C9A-4742-B13C-FB6460FD3503}" type="slidenum">
              <a:rPr lang="ru-RU" altLang="ru-RU" dirty="0">
                <a:latin typeface="Calibri" pitchFamily="34" charset="0"/>
              </a:rPr>
            </a:fld>
            <a:endParaRPr lang="ru-RU" altLang="ru-RU"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itchFamily="34" charset="0"/>
        </a:defRPr>
      </a:lvl2pPr>
      <a:lvl3pPr algn="l" defTabSz="685800" rtl="0" fontAlgn="base">
        <a:lnSpc>
          <a:spcPct val="90000"/>
        </a:lnSpc>
        <a:spcBef>
          <a:spcPct val="0"/>
        </a:spcBef>
        <a:spcAft>
          <a:spcPct val="0"/>
        </a:spcAft>
        <a:defRPr sz="3300">
          <a:solidFill>
            <a:schemeClr val="tx1"/>
          </a:solidFill>
          <a:latin typeface="Calibri Light" pitchFamily="34" charset="0"/>
        </a:defRPr>
      </a:lvl3pPr>
      <a:lvl4pPr algn="l" defTabSz="685800" rtl="0" fontAlgn="base">
        <a:lnSpc>
          <a:spcPct val="90000"/>
        </a:lnSpc>
        <a:spcBef>
          <a:spcPct val="0"/>
        </a:spcBef>
        <a:spcAft>
          <a:spcPct val="0"/>
        </a:spcAft>
        <a:defRPr sz="3300">
          <a:solidFill>
            <a:schemeClr val="tx1"/>
          </a:solidFill>
          <a:latin typeface="Calibri Light" pitchFamily="34" charset="0"/>
        </a:defRPr>
      </a:lvl4pPr>
      <a:lvl5pPr algn="l" defTabSz="685800" rtl="0" fontAlgn="base">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fontAlgn="base">
        <a:lnSpc>
          <a:spcPct val="90000"/>
        </a:lnSpc>
        <a:spcBef>
          <a:spcPts val="750"/>
        </a:spcBef>
        <a:spcAft>
          <a:spcPct val="0"/>
        </a:spcAft>
        <a:buFont typeface="Arial" panose="0208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8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8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8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8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scene3d>
              <a:camera prst="orthographicFront"/>
              <a:lightRig rig="threePt" dir="t"/>
            </a:scene3d>
          </a:bodyPr>
          <a:lstStyle/>
          <a:p>
            <a:r>
              <a:rPr lang="en-US" altLang="zh-CN">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5000" endA="300" endPos="45500" dir="5400000" sy="-100000" algn="bl" rotWithShape="0"/>
                </a:effectLst>
              </a:rPr>
              <a:t>Х</a:t>
            </a:r>
            <a:r>
              <a:rPr lang="zh-CN" altLang="en-US">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5000" endA="300" endPos="45500" dir="5400000" sy="-100000" algn="bl" rotWithShape="0"/>
                </a:effectLst>
              </a:rPr>
              <a:t>арактер и личность</a:t>
            </a:r>
            <a:endParaRPr lang="zh-CN" altLang="en-US">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5000" endA="300" endPos="45500" dir="5400000" sy="-100000" algn="bl" rotWithShape="0"/>
              </a:effectLst>
            </a:endParaRPr>
          </a:p>
        </p:txBody>
      </p:sp>
      <p:sp>
        <p:nvSpPr>
          <p:cNvPr id="5" name="副标题 4"/>
          <p:cNvSpPr>
            <a:spLocks noGrp="1"/>
          </p:cNvSpPr>
          <p:nvPr>
            <p:ph type="subTitle" idx="1"/>
          </p:nvPr>
        </p:nvSpPr>
        <p:spPr>
          <a:xfrm>
            <a:off x="3667601" y="5179457"/>
            <a:ext cx="6858000" cy="1241822"/>
          </a:xfrm>
        </p:spPr>
        <p:txBody>
          <a:bodyPr/>
          <a:lstStyle/>
          <a:p>
            <a:r>
              <a:rPr lang="en-US" altLang="zh-CN"/>
              <a:t>Абдурахмонов Самандар</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4"/>
          <p:cNvSpPr>
            <a:spLocks noGrp="1"/>
          </p:cNvSpPr>
          <p:nvPr>
            <p:ph type="title"/>
          </p:nvPr>
        </p:nvSpPr>
        <p:spPr>
          <a:xfrm>
            <a:off x="395288" y="250825"/>
            <a:ext cx="8497887" cy="874713"/>
          </a:xfrm>
          <a:ln/>
        </p:spPr>
        <p:txBody>
          <a:bodyPr vert="horz" wrap="square" lIns="91440" tIns="45720" rIns="91440" bIns="45720" anchor="ctr" anchorCtr="0"/>
          <a:p>
            <a:pPr algn="just" eaLnBrk="1" hangingPunct="1"/>
            <a:r>
              <a:rPr lang="ru-RU" altLang="ru-RU" sz="2400" dirty="0">
                <a:latin typeface="Times New Roman" pitchFamily="18" charset="0"/>
                <a:cs typeface="Times New Roman" pitchFamily="18" charset="0"/>
              </a:rPr>
              <a:t>       Характер отражает отношение человека к окружающему миру. В системе отношений выделяют четыре группы черт характера.</a:t>
            </a:r>
            <a:endParaRPr lang="ru-RU" altLang="ru-RU" sz="2400" dirty="0">
              <a:latin typeface="Times New Roman" pitchFamily="18" charset="0"/>
              <a:ea typeface="Times New Roman" pitchFamily="18" charset="0"/>
            </a:endParaRPr>
          </a:p>
        </p:txBody>
      </p:sp>
      <p:graphicFrame>
        <p:nvGraphicFramePr>
          <p:cNvPr id="11267" name="Table Placeholder 11266"/>
          <p:cNvGraphicFramePr/>
          <p:nvPr>
            <p:ph type="tbl" idx="1"/>
          </p:nvPr>
        </p:nvGraphicFramePr>
        <p:xfrm>
          <a:off x="0" y="1341438"/>
          <a:ext cx="9144000" cy="5465762"/>
        </p:xfrm>
        <a:graphic>
          <a:graphicData uri="http://schemas.openxmlformats.org/drawingml/2006/table">
            <a:tbl>
              <a:tblPr/>
              <a:tblGrid>
                <a:gridCol w="2117725"/>
                <a:gridCol w="2617788"/>
                <a:gridCol w="2185987"/>
                <a:gridCol w="2222500"/>
              </a:tblGrid>
              <a:tr h="9985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5pPr>
                    </a:lstStyle>
                    <a:p>
                      <a:pPr lvl="0" algn="ctr" eaLnBrk="1" hangingPunct="1">
                        <a:spcBef>
                          <a:spcPct val="20000"/>
                        </a:spcBef>
                        <a:buClr>
                          <a:schemeClr val="hlink"/>
                        </a:buClr>
                        <a:buFont typeface="Wingdings" panose="05000000000000000000" pitchFamily="2" charset="2"/>
                        <a:buNone/>
                      </a:pPr>
                      <a:r>
                        <a:rPr dirty="0">
                          <a:effectLst>
                            <a:outerShdw blurRad="38100" dist="38100" dir="2700000">
                              <a:srgbClr val="C0C0C0"/>
                            </a:outerShdw>
                          </a:effectLst>
                          <a:latin typeface="Times New Roman" pitchFamily="18" charset="0"/>
                          <a:cs typeface="Times New Roman" pitchFamily="18" charset="0"/>
                        </a:rPr>
                        <a:t>Первая группа </a:t>
                      </a:r>
                      <a:endParaRPr lang="en-US" dirty="0">
                        <a:effectLst>
                          <a:outerShdw blurRad="38100" dist="38100" dir="2700000">
                            <a:srgbClr val="C0C0C0"/>
                          </a:outerShdw>
                        </a:effectLst>
                        <a:latin typeface="Times New Roman" pitchFamily="18" charset="0"/>
                        <a:ea typeface="Times New Roman" pitchFamily="18" charset="0"/>
                      </a:endParaRPr>
                    </a:p>
                  </a:txBody>
                  <a:tcPr marT="45721" marB="4572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5pPr>
                    </a:lstStyle>
                    <a:p>
                      <a:pPr lvl="0" algn="ctr" eaLnBrk="1" hangingPunct="1">
                        <a:spcBef>
                          <a:spcPct val="20000"/>
                        </a:spcBef>
                        <a:buClr>
                          <a:schemeClr val="hlink"/>
                        </a:buClr>
                        <a:buFont typeface="Wingdings" panose="05000000000000000000" pitchFamily="2" charset="2"/>
                        <a:buNone/>
                      </a:pPr>
                      <a:r>
                        <a:rPr dirty="0">
                          <a:effectLst>
                            <a:outerShdw blurRad="38100" dist="38100" dir="2700000">
                              <a:srgbClr val="C0C0C0"/>
                            </a:outerShdw>
                          </a:effectLst>
                          <a:latin typeface="Times New Roman" pitchFamily="18" charset="0"/>
                          <a:cs typeface="Times New Roman" pitchFamily="18" charset="0"/>
                        </a:rPr>
                        <a:t>Вторая </a:t>
                      </a:r>
                      <a:endParaRPr dirty="0">
                        <a:effectLst>
                          <a:outerShdw blurRad="38100" dist="38100" dir="2700000">
                            <a:srgbClr val="C0C0C0"/>
                          </a:outerShdw>
                        </a:effectLst>
                        <a:latin typeface="Times New Roman" pitchFamily="18" charset="0"/>
                        <a:cs typeface="Times New Roman" pitchFamily="18" charset="0"/>
                      </a:endParaRPr>
                    </a:p>
                    <a:p>
                      <a:pPr lvl="0" algn="ctr" eaLnBrk="1" hangingPunct="1">
                        <a:spcBef>
                          <a:spcPct val="20000"/>
                        </a:spcBef>
                        <a:buClr>
                          <a:schemeClr val="hlink"/>
                        </a:buClr>
                        <a:buFont typeface="Wingdings" panose="05000000000000000000" pitchFamily="2" charset="2"/>
                        <a:buNone/>
                      </a:pPr>
                      <a:r>
                        <a:rPr dirty="0">
                          <a:effectLst>
                            <a:outerShdw blurRad="38100" dist="38100" dir="2700000">
                              <a:srgbClr val="C0C0C0"/>
                            </a:outerShdw>
                          </a:effectLst>
                          <a:latin typeface="Times New Roman" pitchFamily="18" charset="0"/>
                          <a:cs typeface="Times New Roman" pitchFamily="18" charset="0"/>
                        </a:rPr>
                        <a:t>группа </a:t>
                      </a:r>
                      <a:endParaRPr lang="en-US" dirty="0">
                        <a:effectLst>
                          <a:outerShdw blurRad="38100" dist="38100" dir="2700000">
                            <a:srgbClr val="C0C0C0"/>
                          </a:outerShdw>
                        </a:effectLst>
                        <a:latin typeface="Times New Roman" pitchFamily="18" charset="0"/>
                        <a:ea typeface="Times New Roman" pitchFamily="18" charset="0"/>
                      </a:endParaRPr>
                    </a:p>
                  </a:txBody>
                  <a:tcPr marT="45721" marB="4572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5pPr>
                    </a:lstStyle>
                    <a:p>
                      <a:pPr lvl="0" algn="ctr" eaLnBrk="1" hangingPunct="1">
                        <a:spcBef>
                          <a:spcPct val="20000"/>
                        </a:spcBef>
                        <a:buClr>
                          <a:schemeClr val="hlink"/>
                        </a:buClr>
                        <a:buFont typeface="Wingdings" panose="05000000000000000000" pitchFamily="2" charset="2"/>
                        <a:buNone/>
                      </a:pPr>
                      <a:r>
                        <a:rPr dirty="0">
                          <a:effectLst>
                            <a:outerShdw blurRad="38100" dist="38100" dir="2700000">
                              <a:srgbClr val="C0C0C0"/>
                            </a:outerShdw>
                          </a:effectLst>
                          <a:latin typeface="Times New Roman" pitchFamily="18" charset="0"/>
                          <a:cs typeface="Times New Roman" pitchFamily="18" charset="0"/>
                        </a:rPr>
                        <a:t>Третья </a:t>
                      </a:r>
                      <a:endParaRPr dirty="0">
                        <a:effectLst>
                          <a:outerShdw blurRad="38100" dist="38100" dir="2700000">
                            <a:srgbClr val="C0C0C0"/>
                          </a:outerShdw>
                        </a:effectLst>
                        <a:latin typeface="Times New Roman" pitchFamily="18" charset="0"/>
                        <a:cs typeface="Times New Roman" pitchFamily="18" charset="0"/>
                      </a:endParaRPr>
                    </a:p>
                    <a:p>
                      <a:pPr lvl="0" algn="ctr" eaLnBrk="1" hangingPunct="1">
                        <a:spcBef>
                          <a:spcPct val="20000"/>
                        </a:spcBef>
                        <a:buClr>
                          <a:schemeClr val="hlink"/>
                        </a:buClr>
                        <a:buFont typeface="Wingdings" panose="05000000000000000000" pitchFamily="2" charset="2"/>
                        <a:buNone/>
                      </a:pPr>
                      <a:r>
                        <a:rPr dirty="0">
                          <a:effectLst>
                            <a:outerShdw blurRad="38100" dist="38100" dir="2700000">
                              <a:srgbClr val="C0C0C0"/>
                            </a:outerShdw>
                          </a:effectLst>
                          <a:latin typeface="Times New Roman" pitchFamily="18" charset="0"/>
                          <a:cs typeface="Times New Roman" pitchFamily="18" charset="0"/>
                        </a:rPr>
                        <a:t>группа </a:t>
                      </a:r>
                      <a:endParaRPr lang="en-US" dirty="0">
                        <a:effectLst>
                          <a:outerShdw blurRad="38100" dist="38100" dir="2700000">
                            <a:srgbClr val="C0C0C0"/>
                          </a:outerShdw>
                        </a:effectLst>
                        <a:latin typeface="Times New Roman" pitchFamily="18" charset="0"/>
                        <a:ea typeface="Times New Roman" pitchFamily="18" charset="0"/>
                      </a:endParaRPr>
                    </a:p>
                  </a:txBody>
                  <a:tcPr marT="45721" marB="4572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5pPr>
                    </a:lstStyle>
                    <a:p>
                      <a:pPr lvl="0" algn="ctr" eaLnBrk="1" hangingPunct="1">
                        <a:spcBef>
                          <a:spcPct val="20000"/>
                        </a:spcBef>
                        <a:buClr>
                          <a:schemeClr val="hlink"/>
                        </a:buClr>
                        <a:buFont typeface="Wingdings" panose="05000000000000000000" pitchFamily="2" charset="2"/>
                        <a:buNone/>
                      </a:pPr>
                      <a:r>
                        <a:rPr dirty="0">
                          <a:effectLst>
                            <a:outerShdw blurRad="38100" dist="38100" dir="2700000">
                              <a:srgbClr val="C0C0C0"/>
                            </a:outerShdw>
                          </a:effectLst>
                          <a:latin typeface="Times New Roman" pitchFamily="18" charset="0"/>
                          <a:cs typeface="Times New Roman" pitchFamily="18" charset="0"/>
                        </a:rPr>
                        <a:t>Четвертая группа </a:t>
                      </a:r>
                      <a:endParaRPr lang="en-US" dirty="0">
                        <a:effectLst>
                          <a:outerShdw blurRad="38100" dist="38100" dir="2700000">
                            <a:srgbClr val="C0C0C0"/>
                          </a:outerShdw>
                        </a:effectLst>
                        <a:latin typeface="Times New Roman" pitchFamily="18" charset="0"/>
                        <a:ea typeface="Times New Roman" pitchFamily="18" charset="0"/>
                      </a:endParaRPr>
                    </a:p>
                  </a:txBody>
                  <a:tcPr marT="45721" marB="4572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672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5pPr>
                    </a:lstStyle>
                    <a:p>
                      <a:pPr lvl="0" eaLnBrk="1" hangingPunct="1">
                        <a:spcBef>
                          <a:spcPct val="20000"/>
                        </a:spcBef>
                        <a:buClr>
                          <a:schemeClr val="hlink"/>
                        </a:buClr>
                        <a:buFont typeface="Wingdings" panose="05000000000000000000" pitchFamily="2" charset="2"/>
                        <a:buNone/>
                      </a:pPr>
                      <a:r>
                        <a:rPr dirty="0">
                          <a:solidFill>
                            <a:srgbClr val="133077"/>
                          </a:solidFill>
                          <a:effectLst>
                            <a:outerShdw blurRad="38100" dist="38100" dir="2700000">
                              <a:srgbClr val="C0C0C0"/>
                            </a:outerShdw>
                          </a:effectLst>
                          <a:latin typeface="Times New Roman" pitchFamily="18" charset="0"/>
                          <a:cs typeface="Times New Roman" pitchFamily="18" charset="0"/>
                        </a:rPr>
                        <a:t>черты характера, которые являются основой личности:</a:t>
                      </a:r>
                      <a:endParaRPr dirty="0">
                        <a:solidFill>
                          <a:srgbClr val="133077"/>
                        </a:solidFill>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принципиальность</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честность, </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мужество,</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преданность,</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надежность,</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гражданственность</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смелость,</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малодушие, неискренность </a:t>
                      </a:r>
                      <a:endParaRPr lang="en-US" i="1" dirty="0">
                        <a:effectLst>
                          <a:outerShdw blurRad="38100" dist="38100" dir="2700000">
                            <a:srgbClr val="C0C0C0"/>
                          </a:outerShdw>
                        </a:effectLst>
                        <a:latin typeface="Times New Roman" pitchFamily="18" charset="0"/>
                        <a:ea typeface="Times New Roman" pitchFamily="18" charset="0"/>
                      </a:endParaRPr>
                    </a:p>
                  </a:txBody>
                  <a:tcPr marT="45721" marB="4572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5pPr>
                    </a:lstStyle>
                    <a:p>
                      <a:pPr lvl="0" eaLnBrk="1" hangingPunct="1">
                        <a:spcBef>
                          <a:spcPct val="20000"/>
                        </a:spcBef>
                        <a:buClr>
                          <a:schemeClr val="hlink"/>
                        </a:buClr>
                        <a:buFont typeface="Wingdings" panose="05000000000000000000" pitchFamily="2" charset="2"/>
                        <a:buNone/>
                      </a:pPr>
                      <a:r>
                        <a:rPr dirty="0">
                          <a:solidFill>
                            <a:srgbClr val="133077"/>
                          </a:solidFill>
                          <a:effectLst>
                            <a:outerShdw blurRad="38100" dist="38100" dir="2700000">
                              <a:srgbClr val="C0C0C0"/>
                            </a:outerShdw>
                          </a:effectLst>
                          <a:latin typeface="Times New Roman" pitchFamily="18" charset="0"/>
                          <a:cs typeface="Times New Roman" pitchFamily="18" charset="0"/>
                        </a:rPr>
                        <a:t>черты характера, в которых проявляется отношение к другим людям:</a:t>
                      </a:r>
                      <a:endParaRPr dirty="0">
                        <a:solidFill>
                          <a:srgbClr val="133077"/>
                        </a:solidFill>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общительность,</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замкнутость,</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доброта, </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недоброжелательность</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внимательность,</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равнодушие </a:t>
                      </a:r>
                      <a:endParaRPr lang="en-US" i="1" dirty="0">
                        <a:effectLst>
                          <a:outerShdw blurRad="38100" dist="38100" dir="2700000">
                            <a:srgbClr val="C0C0C0"/>
                          </a:outerShdw>
                        </a:effectLst>
                        <a:latin typeface="Times New Roman" pitchFamily="18" charset="0"/>
                        <a:ea typeface="Times New Roman" pitchFamily="18" charset="0"/>
                      </a:endParaRPr>
                    </a:p>
                  </a:txBody>
                  <a:tcPr marT="45721" marB="4572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5pPr>
                    </a:lstStyle>
                    <a:p>
                      <a:pPr lvl="0" eaLnBrk="1" hangingPunct="1">
                        <a:spcBef>
                          <a:spcPct val="20000"/>
                        </a:spcBef>
                        <a:buClr>
                          <a:schemeClr val="hlink"/>
                        </a:buClr>
                        <a:buFont typeface="Wingdings" panose="05000000000000000000" pitchFamily="2" charset="2"/>
                        <a:buNone/>
                      </a:pPr>
                      <a:r>
                        <a:rPr dirty="0">
                          <a:solidFill>
                            <a:srgbClr val="133077"/>
                          </a:solidFill>
                          <a:effectLst>
                            <a:outerShdw blurRad="38100" dist="38100" dir="2700000">
                              <a:srgbClr val="C0C0C0"/>
                            </a:outerShdw>
                          </a:effectLst>
                          <a:latin typeface="Times New Roman" pitchFamily="18" charset="0"/>
                          <a:cs typeface="Times New Roman" pitchFamily="18" charset="0"/>
                        </a:rPr>
                        <a:t>черты характера,</a:t>
                      </a:r>
                      <a:endParaRPr dirty="0">
                        <a:solidFill>
                          <a:srgbClr val="133077"/>
                        </a:solidFill>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dirty="0">
                          <a:solidFill>
                            <a:srgbClr val="133077"/>
                          </a:solidFill>
                          <a:effectLst>
                            <a:outerShdw blurRad="38100" dist="38100" dir="2700000">
                              <a:srgbClr val="C0C0C0"/>
                            </a:outerShdw>
                          </a:effectLst>
                          <a:latin typeface="Times New Roman" pitchFamily="18" charset="0"/>
                          <a:cs typeface="Times New Roman" pitchFamily="18" charset="0"/>
                        </a:rPr>
                        <a:t>которые выражают отношение человека </a:t>
                      </a:r>
                      <a:r>
                        <a:rPr dirty="0">
                          <a:solidFill>
                            <a:srgbClr val="133077"/>
                          </a:solidFill>
                          <a:effectLst>
                            <a:outerShdw blurRad="38100" dist="38100" dir="2700000">
                              <a:srgbClr val="C0C0C0"/>
                            </a:outerShdw>
                          </a:effectLst>
                          <a:latin typeface="Times New Roman" pitchFamily="18" charset="0"/>
                          <a:cs typeface="Times New Roman" pitchFamily="18" charset="0"/>
                        </a:rPr>
                        <a:t>к самому себе:</a:t>
                      </a:r>
                      <a:endParaRPr dirty="0">
                        <a:solidFill>
                          <a:srgbClr val="133077"/>
                        </a:solidFill>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гордость,</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самомнение,</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тщеславие,</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заносчивость </a:t>
                      </a:r>
                      <a:endParaRPr lang="en-US" i="1" dirty="0">
                        <a:effectLst>
                          <a:outerShdw blurRad="38100" dist="38100" dir="2700000">
                            <a:srgbClr val="C0C0C0"/>
                          </a:outerShdw>
                        </a:effectLst>
                        <a:latin typeface="Times New Roman" pitchFamily="18" charset="0"/>
                        <a:ea typeface="Times New Roman" pitchFamily="18" charset="0"/>
                      </a:endParaRPr>
                    </a:p>
                  </a:txBody>
                  <a:tcPr marT="45721" marB="4572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5pPr>
                    </a:lstStyle>
                    <a:p>
                      <a:pPr lvl="0" eaLnBrk="1" hangingPunct="1">
                        <a:spcBef>
                          <a:spcPct val="20000"/>
                        </a:spcBef>
                        <a:buClr>
                          <a:schemeClr val="hlink"/>
                        </a:buClr>
                        <a:buFont typeface="Wingdings" panose="05000000000000000000" pitchFamily="2" charset="2"/>
                        <a:buNone/>
                      </a:pPr>
                      <a:r>
                        <a:rPr dirty="0">
                          <a:solidFill>
                            <a:srgbClr val="133077"/>
                          </a:solidFill>
                          <a:effectLst>
                            <a:outerShdw blurRad="38100" dist="38100" dir="2700000">
                              <a:srgbClr val="C0C0C0"/>
                            </a:outerShdw>
                          </a:effectLst>
                          <a:latin typeface="Times New Roman" pitchFamily="18" charset="0"/>
                          <a:cs typeface="Times New Roman" pitchFamily="18" charset="0"/>
                        </a:rPr>
                        <a:t>черты характера, которые отражают отношение человека к труду:</a:t>
                      </a:r>
                      <a:endParaRPr dirty="0">
                        <a:solidFill>
                          <a:srgbClr val="133077"/>
                        </a:solidFill>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трудолюбие</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лень</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боязнь трудностей,</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настойчивость</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активность</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ответственность</a:t>
                      </a:r>
                      <a:endParaRPr i="1" dirty="0">
                        <a:effectLst>
                          <a:outerShdw blurRad="38100" dist="38100" dir="2700000">
                            <a:srgbClr val="C0C0C0"/>
                          </a:outerShdw>
                        </a:effectLst>
                        <a:latin typeface="Times New Roman" pitchFamily="18" charset="0"/>
                        <a:cs typeface="Times New Roman" pitchFamily="18" charset="0"/>
                      </a:endParaRPr>
                    </a:p>
                    <a:p>
                      <a:pPr lvl="0" eaLnBrk="1" hangingPunct="1">
                        <a:spcBef>
                          <a:spcPct val="20000"/>
                        </a:spcBef>
                        <a:buClr>
                          <a:schemeClr val="hlink"/>
                        </a:buClr>
                        <a:buFont typeface="Wingdings" panose="05000000000000000000" pitchFamily="2" charset="2"/>
                        <a:buNone/>
                      </a:pPr>
                      <a:r>
                        <a:rPr i="1" dirty="0">
                          <a:effectLst>
                            <a:outerShdw blurRad="38100" dist="38100" dir="2700000">
                              <a:srgbClr val="C0C0C0"/>
                            </a:outerShdw>
                          </a:effectLst>
                          <a:latin typeface="Times New Roman" pitchFamily="18" charset="0"/>
                          <a:cs typeface="Times New Roman" pitchFamily="18" charset="0"/>
                        </a:rPr>
                        <a:t>безынициативность </a:t>
                      </a:r>
                      <a:endParaRPr lang="en-US" i="1" dirty="0">
                        <a:effectLst>
                          <a:outerShdw blurRad="38100" dist="38100" dir="2700000">
                            <a:srgbClr val="C0C0C0"/>
                          </a:outerShdw>
                        </a:effectLst>
                        <a:latin typeface="Times New Roman" pitchFamily="18" charset="0"/>
                        <a:ea typeface="Times New Roman" pitchFamily="18" charset="0"/>
                      </a:endParaRPr>
                    </a:p>
                  </a:txBody>
                  <a:tcPr marT="45721" marB="4572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4" name="Picture 5" descr="00004"/>
          <p:cNvPicPr>
            <a:picLocks noChangeAspect="1"/>
          </p:cNvPicPr>
          <p:nvPr/>
        </p:nvPicPr>
        <p:blipFill>
          <a:blip r:embed="rId1"/>
          <a:stretch>
            <a:fillRect/>
          </a:stretch>
        </p:blipFill>
        <p:spPr>
          <a:xfrm>
            <a:off x="5219700" y="981075"/>
            <a:ext cx="3779838" cy="3605213"/>
          </a:xfrm>
          <a:prstGeom prst="rect">
            <a:avLst/>
          </a:prstGeom>
          <a:noFill/>
          <a:ln w="9525">
            <a:noFill/>
          </a:ln>
        </p:spPr>
      </p:pic>
      <p:sp>
        <p:nvSpPr>
          <p:cNvPr id="13315" name="Rectangle 2"/>
          <p:cNvSpPr>
            <a:spLocks noGrp="1"/>
          </p:cNvSpPr>
          <p:nvPr>
            <p:ph type="title"/>
          </p:nvPr>
        </p:nvSpPr>
        <p:spPr>
          <a:xfrm>
            <a:off x="1692275" y="0"/>
            <a:ext cx="5183188" cy="817563"/>
          </a:xfrm>
          <a:ln/>
        </p:spPr>
        <p:txBody>
          <a:bodyPr vert="horz" wrap="square" lIns="91440" tIns="45720" rIns="91440" bIns="45720" anchor="ctr" anchorCtr="0"/>
          <a:p>
            <a:pPr eaLnBrk="1" hangingPunct="1">
              <a:buNone/>
            </a:pPr>
            <a:r>
              <a:rPr lang="ru-RU" altLang="ru-RU" sz="3200" dirty="0">
                <a:solidFill>
                  <a:srgbClr val="0070C0"/>
                </a:solidFill>
                <a:latin typeface="Times New Roman" pitchFamily="18" charset="0"/>
                <a:cs typeface="Times New Roman" pitchFamily="18" charset="0"/>
              </a:rPr>
              <a:t>Формирование характера.</a:t>
            </a:r>
            <a:endParaRPr lang="ru-RU" altLang="ru-RU" sz="3200" dirty="0">
              <a:solidFill>
                <a:srgbClr val="0070C0"/>
              </a:solidFill>
              <a:latin typeface="Times New Roman" pitchFamily="18" charset="0"/>
              <a:ea typeface="Times New Roman" pitchFamily="18" charset="0"/>
            </a:endParaRPr>
          </a:p>
        </p:txBody>
      </p:sp>
      <p:sp>
        <p:nvSpPr>
          <p:cNvPr id="165891" name="Rectangle 3"/>
          <p:cNvSpPr>
            <a:spLocks noGrp="1" noChangeArrowheads="1"/>
          </p:cNvSpPr>
          <p:nvPr>
            <p:ph sz="half" idx="1"/>
          </p:nvPr>
        </p:nvSpPr>
        <p:spPr>
          <a:xfrm>
            <a:off x="0" y="981075"/>
            <a:ext cx="8999538" cy="5876925"/>
          </a:xfrm>
        </p:spPr>
        <p:txBody>
          <a:bodyPr vert="horz" lIns="91440" tIns="45720" rIns="91440" bIns="45720" rtlCol="0"/>
          <a:p>
            <a:pPr marL="0" indent="0" algn="just" eaLnBrk="1" hangingPunct="1">
              <a:lnSpc>
                <a:spcPct val="70000"/>
              </a:lnSpc>
              <a:spcBef>
                <a:spcPct val="0"/>
              </a:spcBef>
              <a:buClrTx/>
              <a:buSzTx/>
              <a:buFont typeface="Wingdings" panose="05000000000000000000" pitchFamily="2" charset="2"/>
              <a:buNone/>
            </a:pPr>
            <a:r>
              <a:rPr sz="1500" dirty="0">
                <a:latin typeface="Times New Roman" pitchFamily="18" charset="0"/>
                <a:cs typeface="Times New Roman" pitchFamily="18" charset="0"/>
              </a:rPr>
              <a:t>            </a:t>
            </a:r>
            <a:r>
              <a:rPr sz="2400" dirty="0">
                <a:latin typeface="Times New Roman" pitchFamily="18" charset="0"/>
                <a:cs typeface="Times New Roman" pitchFamily="18" charset="0"/>
              </a:rPr>
              <a:t>На протяжении всей жизни </a:t>
            </a:r>
            <a:endParaRPr sz="2400" dirty="0">
              <a:latin typeface="Times New Roman" pitchFamily="18" charset="0"/>
              <a:cs typeface="Times New Roman" pitchFamily="18" charset="0"/>
            </a:endParaRPr>
          </a:p>
          <a:p>
            <a:pPr marL="0" indent="0" algn="just" eaLnBrk="1" hangingPunct="1">
              <a:lnSpc>
                <a:spcPct val="7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человека его характер изменяется.</a:t>
            </a:r>
            <a:endParaRPr sz="2400" dirty="0">
              <a:latin typeface="Times New Roman" pitchFamily="18" charset="0"/>
              <a:cs typeface="Times New Roman" pitchFamily="18" charset="0"/>
            </a:endParaRPr>
          </a:p>
          <a:p>
            <a:pPr marL="0" indent="0" algn="just" eaLnBrk="1" hangingPunct="1">
              <a:lnSpc>
                <a:spcPct val="7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Эти изменения в характере чаще </a:t>
            </a:r>
            <a:endParaRPr sz="2400" dirty="0">
              <a:latin typeface="Times New Roman" pitchFamily="18" charset="0"/>
              <a:cs typeface="Times New Roman" pitchFamily="18" charset="0"/>
            </a:endParaRPr>
          </a:p>
          <a:p>
            <a:pPr marL="0" indent="0" algn="just" eaLnBrk="1" hangingPunct="1">
              <a:lnSpc>
                <a:spcPct val="7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всего протекают не осознанно, но</a:t>
            </a:r>
            <a:endParaRPr sz="2400" dirty="0">
              <a:latin typeface="Times New Roman" pitchFamily="18" charset="0"/>
              <a:cs typeface="Times New Roman" pitchFamily="18" charset="0"/>
            </a:endParaRPr>
          </a:p>
          <a:p>
            <a:pPr marL="0" indent="0" algn="just" eaLnBrk="1" hangingPunct="1">
              <a:lnSpc>
                <a:spcPct val="7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иногда человек сознательно меняет</a:t>
            </a:r>
            <a:endParaRPr sz="2400" dirty="0">
              <a:latin typeface="Times New Roman" pitchFamily="18" charset="0"/>
              <a:cs typeface="Times New Roman" pitchFamily="18" charset="0"/>
            </a:endParaRPr>
          </a:p>
          <a:p>
            <a:pPr marL="0" indent="0" algn="just" eaLnBrk="1" hangingPunct="1">
              <a:lnSpc>
                <a:spcPct val="7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какие-то черты в себе. </a:t>
            </a:r>
            <a:endParaRPr sz="2400" dirty="0">
              <a:latin typeface="Times New Roman" pitchFamily="18" charset="0"/>
              <a:cs typeface="Times New Roman" pitchFamily="18" charset="0"/>
            </a:endParaRPr>
          </a:p>
          <a:p>
            <a:pPr marL="0" indent="0" algn="just" eaLnBrk="1" hangingPunct="1">
              <a:lnSpc>
                <a:spcPct val="7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       Но основные черты, назовем их</a:t>
            </a:r>
            <a:endParaRPr sz="2400" dirty="0">
              <a:latin typeface="Times New Roman" pitchFamily="18" charset="0"/>
              <a:cs typeface="Times New Roman" pitchFamily="18" charset="0"/>
            </a:endParaRPr>
          </a:p>
          <a:p>
            <a:pPr marL="0" indent="0" algn="just" eaLnBrk="1" hangingPunct="1">
              <a:lnSpc>
                <a:spcPct val="7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базисными, закладываются еще в</a:t>
            </a:r>
            <a:endParaRPr sz="2400" dirty="0">
              <a:latin typeface="Times New Roman" pitchFamily="18" charset="0"/>
              <a:cs typeface="Times New Roman" pitchFamily="18" charset="0"/>
            </a:endParaRPr>
          </a:p>
          <a:p>
            <a:pPr marL="0" indent="0" algn="just" eaLnBrk="1" hangingPunct="1">
              <a:lnSpc>
                <a:spcPct val="7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детстве и можно с уверенностью</a:t>
            </a:r>
            <a:endParaRPr sz="2400" dirty="0">
              <a:latin typeface="Times New Roman" pitchFamily="18" charset="0"/>
              <a:cs typeface="Times New Roman" pitchFamily="18" charset="0"/>
            </a:endParaRPr>
          </a:p>
          <a:p>
            <a:pPr marL="0" indent="0" algn="just" eaLnBrk="1" hangingPunct="1">
              <a:lnSpc>
                <a:spcPct val="7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утверждать, что к 5 – 6 годам ребенок</a:t>
            </a:r>
            <a:endParaRPr sz="2400" dirty="0">
              <a:latin typeface="Times New Roman" pitchFamily="18" charset="0"/>
              <a:cs typeface="Times New Roman" pitchFamily="18" charset="0"/>
            </a:endParaRPr>
          </a:p>
          <a:p>
            <a:pPr marL="0" indent="0" algn="just" eaLnBrk="1" hangingPunct="1">
              <a:lnSpc>
                <a:spcPct val="7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уже имеет свой собственный характер. </a:t>
            </a:r>
            <a:endParaRPr sz="2400" dirty="0">
              <a:latin typeface="Times New Roman" pitchFamily="18" charset="0"/>
              <a:cs typeface="Times New Roman" pitchFamily="18" charset="0"/>
            </a:endParaRPr>
          </a:p>
          <a:p>
            <a:pPr marL="0" indent="0" algn="just" eaLnBrk="1" hangingPunct="1">
              <a:lnSpc>
                <a:spcPct val="7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В этом возрасте на характер ребенка</a:t>
            </a:r>
            <a:endParaRPr sz="2400" dirty="0">
              <a:latin typeface="Times New Roman" pitchFamily="18" charset="0"/>
              <a:cs typeface="Times New Roman" pitchFamily="18" charset="0"/>
            </a:endParaRPr>
          </a:p>
          <a:p>
            <a:pPr marL="0" indent="0" algn="just" eaLnBrk="1" hangingPunct="1">
              <a:lnSpc>
                <a:spcPct val="7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сильное влияние оказывают взрослые,</a:t>
            </a:r>
            <a:endParaRPr sz="2400" dirty="0">
              <a:latin typeface="Times New Roman" pitchFamily="18" charset="0"/>
              <a:cs typeface="Times New Roman" pitchFamily="18" charset="0"/>
            </a:endParaRPr>
          </a:p>
          <a:p>
            <a:pPr marL="0" indent="0" algn="just" eaLnBrk="1" hangingPunct="1">
              <a:lnSpc>
                <a:spcPct val="7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то, как они общаются с малышом. </a:t>
            </a:r>
            <a:endParaRPr sz="2400" dirty="0">
              <a:latin typeface="Times New Roman" pitchFamily="18" charset="0"/>
              <a:cs typeface="Times New Roman" pitchFamily="18" charset="0"/>
            </a:endParaRPr>
          </a:p>
          <a:p>
            <a:pPr marL="0" indent="0" algn="just" eaLnBrk="1" hangingPunct="1">
              <a:lnSpc>
                <a:spcPct val="7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Большую роль играют родители в формировании характера. </a:t>
            </a:r>
            <a:endParaRPr sz="2400" dirty="0">
              <a:latin typeface="Times New Roman" pitchFamily="18" charset="0"/>
              <a:cs typeface="Times New Roman" pitchFamily="18" charset="0"/>
            </a:endParaRPr>
          </a:p>
          <a:p>
            <a:pPr marL="0" indent="0" algn="just" eaLnBrk="1" hangingPunct="1">
              <a:lnSpc>
                <a:spcPct val="7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       Черты характера во многом определяют поведение человека – способы действий в типичных ситуациях. Большое влияние на поведение оказывают и индивидуальные особенности психических процессов. </a:t>
            </a:r>
            <a:endParaRPr sz="2400" dirty="0">
              <a:latin typeface="Times New Roman" pitchFamily="18" charset="0"/>
              <a:cs typeface="Times New Roman" pitchFamily="18" charset="0"/>
            </a:endParaRPr>
          </a:p>
          <a:p>
            <a:pPr marL="0" indent="0" algn="just" eaLnBrk="1" hangingPunct="1">
              <a:lnSpc>
                <a:spcPct val="7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       Характер – это индивидуальные особенности </a:t>
            </a:r>
            <a:r>
              <a:rPr sz="2400" u="sng" dirty="0">
                <a:latin typeface="Times New Roman" pitchFamily="18" charset="0"/>
                <a:cs typeface="Times New Roman" pitchFamily="18" charset="0"/>
              </a:rPr>
              <a:t>интеллекта, эмоций, волевых качеств, темперамента.</a:t>
            </a:r>
            <a:endParaRPr sz="2400" u="sng" dirty="0">
              <a:latin typeface="Times New Roman" pitchFamily="18" charset="0"/>
              <a:ea typeface="Times New Roman" pitchFamily="18" charset="0"/>
            </a:endParaRPr>
          </a:p>
        </p:txBody>
      </p:sp>
      <p:sp>
        <p:nvSpPr>
          <p:cNvPr id="165892" name="Rectangle 4"/>
          <p:cNvSpPr>
            <a:spLocks noGrp="1" noChangeArrowheads="1"/>
          </p:cNvSpPr>
          <p:nvPr>
            <p:ph sz="half" idx="2"/>
          </p:nvPr>
        </p:nvSpPr>
        <p:spPr>
          <a:xfrm>
            <a:off x="6588125" y="3694113"/>
            <a:ext cx="2098675" cy="239713"/>
          </a:xfrm>
        </p:spPr>
        <p:txBody>
          <a:bodyPr vert="horz" lIns="91440" tIns="45720" rIns="91440" bIns="45720" rtlCol="0">
            <a:normAutofit fontScale="62500" lnSpcReduction="20000"/>
          </a:bodyPr>
          <a:lstStyle/>
          <a:p>
            <a:pPr marL="171450" marR="0" lvl="0" indent="-171450" algn="l" defTabSz="685800" rtl="0" eaLnBrk="1" fontAlgn="auto" latinLnBrk="0" hangingPunct="1">
              <a:lnSpc>
                <a:spcPct val="90000"/>
              </a:lnSpc>
              <a:spcBef>
                <a:spcPts val="750"/>
              </a:spcBef>
              <a:spcAft>
                <a:spcPts val="0"/>
              </a:spcAft>
              <a:buClrTx/>
              <a:buSzTx/>
              <a:buFont typeface="Arial" panose="02080604020202020204" pitchFamily="34" charset="0"/>
              <a:buChar char="•"/>
              <a:defRPr/>
            </a:pPr>
            <a:endParaRPr kumimoji="0" lang="ru-RU"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4"/>
          <p:cNvSpPr>
            <a:spLocks noGrp="1"/>
          </p:cNvSpPr>
          <p:nvPr>
            <p:ph type="title"/>
          </p:nvPr>
        </p:nvSpPr>
        <p:spPr>
          <a:xfrm>
            <a:off x="1331913" y="158750"/>
            <a:ext cx="5976937" cy="606425"/>
          </a:xfrm>
          <a:ln/>
        </p:spPr>
        <p:txBody>
          <a:bodyPr vert="horz" wrap="square" lIns="91440" tIns="45720" rIns="91440" bIns="45720" anchor="ctr" anchorCtr="0"/>
          <a:p>
            <a:pPr marL="838200" indent="-838200" algn="ctr" eaLnBrk="1" hangingPunct="1"/>
            <a:endParaRPr lang="ru-RU" altLang="ru-RU" sz="3600" dirty="0">
              <a:solidFill>
                <a:srgbClr val="7C0611"/>
              </a:solidFill>
              <a:latin typeface="Times New Roman" pitchFamily="18" charset="0"/>
              <a:ea typeface="Times New Roman" pitchFamily="18" charset="0"/>
            </a:endParaRPr>
          </a:p>
        </p:txBody>
      </p:sp>
      <p:sp>
        <p:nvSpPr>
          <p:cNvPr id="15363" name="Rectangle 5"/>
          <p:cNvSpPr>
            <a:spLocks noGrp="1"/>
          </p:cNvSpPr>
          <p:nvPr>
            <p:ph sz="half" idx="1"/>
          </p:nvPr>
        </p:nvSpPr>
        <p:spPr>
          <a:xfrm>
            <a:off x="457200" y="3644900"/>
            <a:ext cx="2027238" cy="1655763"/>
          </a:xfrm>
          <a:ln/>
        </p:spPr>
        <p:txBody>
          <a:bodyPr vert="horz" wrap="square" lIns="91440" tIns="45720" rIns="91440" bIns="45720" anchor="t" anchorCtr="0"/>
          <a:p>
            <a:pPr eaLnBrk="1" hangingPunct="1">
              <a:buClrTx/>
              <a:buSzTx/>
              <a:buFont typeface="Arial" panose="02080604020202020204" pitchFamily="34" charset="0"/>
            </a:pPr>
            <a:endParaRPr sz="2400" dirty="0"/>
          </a:p>
        </p:txBody>
      </p:sp>
      <p:sp>
        <p:nvSpPr>
          <p:cNvPr id="15364" name="Rectangle 6"/>
          <p:cNvSpPr>
            <a:spLocks noGrp="1"/>
          </p:cNvSpPr>
          <p:nvPr>
            <p:ph sz="half" idx="2"/>
          </p:nvPr>
        </p:nvSpPr>
        <p:spPr>
          <a:xfrm>
            <a:off x="179388" y="333375"/>
            <a:ext cx="8785225" cy="6365875"/>
          </a:xfrm>
          <a:ln/>
        </p:spPr>
        <p:txBody>
          <a:bodyPr vert="horz" wrap="square" lIns="91440" tIns="45720" rIns="91440" bIns="45720" anchor="t" anchorCtr="0"/>
          <a:p>
            <a:pPr algn="just" eaLnBrk="1" hangingPunct="1">
              <a:lnSpc>
                <a:spcPct val="10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       Разные профессии предъявляют требования к различным проявлениям характера, что важно учитывать при выборе профессии. Однако и сам человек участвует в формировании своего характера и должен всегда нести за него ответственность.</a:t>
            </a:r>
            <a:endParaRPr sz="2400" dirty="0">
              <a:latin typeface="Times New Roman" pitchFamily="18" charset="0"/>
              <a:cs typeface="Times New Roman" pitchFamily="18" charset="0"/>
            </a:endParaRPr>
          </a:p>
          <a:p>
            <a:pPr algn="just" eaLnBrk="1" hangingPunct="1">
              <a:lnSpc>
                <a:spcPct val="10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       Все профессии можно условно разделить на 2 большие группы. Первая – те, в которых важность технологии выходит на первый план. Вторая группа – профессии, в которых человеческий фактор несравнимо важнее технологического.</a:t>
            </a:r>
            <a:endParaRPr sz="2400" dirty="0">
              <a:latin typeface="Times New Roman" pitchFamily="18" charset="0"/>
              <a:cs typeface="Times New Roman" pitchFamily="18" charset="0"/>
            </a:endParaRPr>
          </a:p>
          <a:p>
            <a:pPr algn="just" eaLnBrk="1" hangingPunct="1">
              <a:lnSpc>
                <a:spcPct val="10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       Каждый человек обладает положительными и отрицательными чертами характера. </a:t>
            </a:r>
            <a:endParaRPr sz="2400" dirty="0">
              <a:latin typeface="Times New Roman" pitchFamily="18" charset="0"/>
              <a:cs typeface="Times New Roman" pitchFamily="18" charset="0"/>
            </a:endParaRPr>
          </a:p>
          <a:p>
            <a:pPr algn="just" eaLnBrk="1" hangingPunct="1">
              <a:lnSpc>
                <a:spcPct val="10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       Многообразие черт характера обеспечивает направленность личности на всестороннее познание, на преобразование себя и окружающего мира. Положительные черты характера помогают человеку реализовать себя в личностном и профессиональном плане.</a:t>
            </a:r>
            <a:endParaRPr sz="2400" dirty="0">
              <a:latin typeface="Times New Roman" pitchFamily="18" charset="0"/>
              <a:ea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3600">
                <a:sym typeface="+mn-ea"/>
              </a:rPr>
              <a:t>Черты характера отражают то, как действует человек (естественные для него способы поведения), а черты личности — то, ради чего он действует (мотивы и направленность поведения)</a:t>
            </a:r>
            <a:endParaRPr lang="en-US" sz="3600"/>
          </a:p>
          <a:p>
            <a:endParaRPr 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3200"/>
              <a:t>Когда человек «отправляет» свой характер, то он скорее побуждается тем, что ему «естественно», что «хочется» или «не хочется», он плывет по течению. Когда же он начинает действовать как личность, то руководствуется скорее тем, что «должно», что «следует», «как полагается», он осуществляет выбор. </a:t>
            </a:r>
            <a:endParaRPr lang="en-US"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t>Оценки личности и характера</a:t>
            </a:r>
            <a:endParaRPr lang="en-US" sz="3600"/>
          </a:p>
        </p:txBody>
      </p:sp>
      <p:sp>
        <p:nvSpPr>
          <p:cNvPr id="3" name="Content Placeholder 2"/>
          <p:cNvSpPr>
            <a:spLocks noGrp="1"/>
          </p:cNvSpPr>
          <p:nvPr>
            <p:ph idx="1"/>
          </p:nvPr>
        </p:nvSpPr>
        <p:spPr>
          <a:xfrm>
            <a:off x="628650" y="1844675"/>
            <a:ext cx="7886700" cy="4351338"/>
          </a:xfrm>
        </p:spPr>
        <p:txBody>
          <a:bodyPr/>
          <a:p>
            <a:r>
              <a:rPr lang="en-US" sz="3200"/>
              <a:t>Когда даются оценки характера и личности одного и того же человека, то эти оценки могут не только не совпадать, но и быть противоположными по знаку. Бывают великие люди (личности) с ужасным характером. Бывают мелкие личности с золотым характером.</a:t>
            </a:r>
            <a:endParaRPr 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800"/>
              <a:t>Вспомним для примера личности выдающихся людей. Возникает вопрос: известны ли истории великие люди с плохим характером? Да сколько угодно. Существует мнение, что тяжелым характером отличался Ф. М. Достоевский, очень «крутой» характер был у И. П. Павлова. Однако это не помешало обоим стать выдающимися личностями. Характер и личность - далеко не одно и то же.</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Влияние характера на личность</a:t>
            </a:r>
            <a:endParaRPr lang="en-US"/>
          </a:p>
        </p:txBody>
      </p:sp>
      <p:sp>
        <p:nvSpPr>
          <p:cNvPr id="3" name="Content Placeholder 2"/>
          <p:cNvSpPr>
            <a:spLocks noGrp="1"/>
          </p:cNvSpPr>
          <p:nvPr>
            <p:ph idx="1"/>
          </p:nvPr>
        </p:nvSpPr>
        <p:spPr>
          <a:xfrm>
            <a:off x="628650" y="1610360"/>
            <a:ext cx="7886700" cy="4351338"/>
          </a:xfrm>
        </p:spPr>
        <p:txBody>
          <a:bodyPr/>
          <a:p>
            <a:r>
              <a:rPr lang="en-US" sz="3200"/>
              <a:t>С. Я. Рубинштейн объясняет это тем, что по характеру эпилептики гневливые и злобные. Получая в ответ на частые аффективные вспышки законные «возмездия» от сверстников и взрослых, ребенок с таким характером ищет способы самозащиты. Он находит их на пути маскировки своей злобности и вспыльчивости угодливым поведением.</a:t>
            </a:r>
            <a:endParaRPr lang="en-US"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2" name="Rectangle 4"/>
          <p:cNvSpPr>
            <a:spLocks noGrp="1" noChangeArrowheads="1"/>
          </p:cNvSpPr>
          <p:nvPr>
            <p:ph type="title"/>
          </p:nvPr>
        </p:nvSpPr>
        <p:spPr>
          <a:xfrm>
            <a:off x="457200" y="158750"/>
            <a:ext cx="8229600" cy="606425"/>
          </a:xfrm>
        </p:spPr>
        <p:txBody>
          <a:bodyPr vert="horz" wrap="square" lIns="91440" tIns="45720" rIns="91440" bIns="45720" numCol="1" rtlCol="0" anchor="ctr" anchorCtr="0" compatLnSpc="1"/>
          <a:p>
            <a:pPr eaLnBrk="1" hangingPunct="1">
              <a:buNone/>
            </a:pPr>
            <a:r>
              <a:rPr sz="2900" dirty="0">
                <a:latin typeface="Times New Roman" pitchFamily="18" charset="0"/>
                <a:cs typeface="Times New Roman" pitchFamily="18" charset="0"/>
              </a:rPr>
              <a:t>«Сколько людей – столько и характеров»</a:t>
            </a:r>
            <a:r>
              <a:rPr sz="3600" dirty="0">
                <a:latin typeface="Times New Roman" pitchFamily="18" charset="0"/>
                <a:cs typeface="Times New Roman" pitchFamily="18" charset="0"/>
              </a:rPr>
              <a:t> </a:t>
            </a:r>
            <a:endParaRPr sz="3600" dirty="0">
              <a:latin typeface="Times New Roman" pitchFamily="18" charset="0"/>
              <a:ea typeface="Times New Roman" pitchFamily="18" charset="0"/>
            </a:endParaRPr>
          </a:p>
        </p:txBody>
      </p:sp>
      <p:sp>
        <p:nvSpPr>
          <p:cNvPr id="5123" name="Rectangle 5"/>
          <p:cNvSpPr>
            <a:spLocks noGrp="1"/>
          </p:cNvSpPr>
          <p:nvPr>
            <p:ph sz="half" idx="1"/>
          </p:nvPr>
        </p:nvSpPr>
        <p:spPr>
          <a:xfrm>
            <a:off x="107950" y="836613"/>
            <a:ext cx="5327650" cy="5688012"/>
          </a:xfrm>
          <a:ln/>
        </p:spPr>
        <p:txBody>
          <a:bodyPr vert="horz" wrap="square" lIns="91440" tIns="45720" rIns="91440" bIns="45720" anchor="t" anchorCtr="0"/>
          <a:p>
            <a:pPr eaLnBrk="1" hangingPunct="1">
              <a:buClrTx/>
              <a:buSzTx/>
              <a:buFont typeface="Wingdings" panose="05000000000000000000" pitchFamily="2" charset="2"/>
              <a:buNone/>
            </a:pPr>
            <a:r>
              <a:rPr lang="ru-RU" altLang="ru-RU" sz="2400" dirty="0"/>
              <a:t>     </a:t>
            </a:r>
            <a:r>
              <a:rPr lang="ru-RU" altLang="ru-RU" sz="2400" dirty="0">
                <a:latin typeface="Times New Roman" pitchFamily="18" charset="0"/>
                <a:cs typeface="Times New Roman" pitchFamily="18" charset="0"/>
              </a:rPr>
              <a:t>Характер человека обуславливает его поступки, из которых и складывается его жизнь.</a:t>
            </a:r>
            <a:endParaRPr lang="ru-RU" altLang="ru-RU" sz="2400" dirty="0">
              <a:latin typeface="Times New Roman" pitchFamily="18" charset="0"/>
              <a:cs typeface="Times New Roman" pitchFamily="18" charset="0"/>
            </a:endParaRPr>
          </a:p>
          <a:p>
            <a:pPr eaLnBrk="1" hangingPunct="1">
              <a:buClrTx/>
              <a:buSzTx/>
              <a:buFont typeface="Wingdings" panose="05000000000000000000" pitchFamily="2" charset="2"/>
              <a:buNone/>
            </a:pPr>
            <a:r>
              <a:rPr lang="ru-RU" altLang="ru-RU" sz="2400" dirty="0">
                <a:latin typeface="Times New Roman" pitchFamily="18" charset="0"/>
                <a:cs typeface="Times New Roman" pitchFamily="18" charset="0"/>
              </a:rPr>
              <a:t>     Личность человека чрезвычайно сложна и уникальна. </a:t>
            </a:r>
            <a:endParaRPr lang="ru-RU" altLang="ru-RU" sz="2400" dirty="0">
              <a:latin typeface="Times New Roman" pitchFamily="18" charset="0"/>
              <a:ea typeface="Times New Roman" pitchFamily="18" charset="0"/>
            </a:endParaRPr>
          </a:p>
        </p:txBody>
      </p:sp>
      <p:sp>
        <p:nvSpPr>
          <p:cNvPr id="5124" name="Rectangle 6"/>
          <p:cNvSpPr>
            <a:spLocks noGrp="1"/>
          </p:cNvSpPr>
          <p:nvPr>
            <p:ph sz="half" idx="2"/>
          </p:nvPr>
        </p:nvSpPr>
        <p:spPr>
          <a:xfrm>
            <a:off x="4500563" y="4149725"/>
            <a:ext cx="4392612" cy="2303463"/>
          </a:xfrm>
          <a:ln/>
        </p:spPr>
        <p:txBody>
          <a:bodyPr vert="horz" wrap="square" lIns="91440" tIns="45720" rIns="91440" bIns="45720" anchor="t" anchorCtr="0"/>
          <a:p>
            <a:pPr eaLnBrk="1" hangingPunct="1">
              <a:lnSpc>
                <a:spcPct val="80000"/>
              </a:lnSpc>
              <a:buClrTx/>
              <a:buSzTx/>
              <a:buFont typeface="Wingdings" panose="05000000000000000000" pitchFamily="2" charset="2"/>
              <a:buNone/>
            </a:pPr>
            <a:r>
              <a:rPr lang="ru-RU" altLang="ru-RU" sz="2400" dirty="0"/>
              <a:t>        </a:t>
            </a:r>
            <a:r>
              <a:rPr lang="ru-RU" altLang="ru-RU" sz="2400" dirty="0">
                <a:latin typeface="Times New Roman" pitchFamily="18" charset="0"/>
                <a:cs typeface="Times New Roman" pitchFamily="18" charset="0"/>
              </a:rPr>
              <a:t>Всегда можно отличить одного человека от  другого.     </a:t>
            </a:r>
            <a:endParaRPr lang="ru-RU" altLang="ru-RU" sz="2400" dirty="0">
              <a:latin typeface="Times New Roman" pitchFamily="18" charset="0"/>
              <a:cs typeface="Times New Roman" pitchFamily="18" charset="0"/>
            </a:endParaRPr>
          </a:p>
          <a:p>
            <a:pPr eaLnBrk="1" hangingPunct="1">
              <a:lnSpc>
                <a:spcPct val="80000"/>
              </a:lnSpc>
              <a:buClrTx/>
              <a:buSzTx/>
              <a:buFont typeface="Wingdings" panose="05000000000000000000" pitchFamily="2" charset="2"/>
              <a:buNone/>
            </a:pPr>
            <a:r>
              <a:rPr lang="ru-RU" altLang="ru-RU" sz="2400" dirty="0">
                <a:latin typeface="Times New Roman" pitchFamily="18" charset="0"/>
                <a:cs typeface="Times New Roman" pitchFamily="18" charset="0"/>
              </a:rPr>
              <a:t>           Но в тоже время между несколькими людьми всегда можно найти сходные черты.</a:t>
            </a:r>
            <a:endParaRPr lang="ru-RU" altLang="ru-RU" sz="2400" dirty="0">
              <a:latin typeface="Times New Roman" pitchFamily="18" charset="0"/>
              <a:ea typeface="Times New Roman" pitchFamily="18" charset="0"/>
            </a:endParaRPr>
          </a:p>
        </p:txBody>
      </p:sp>
      <p:pic>
        <p:nvPicPr>
          <p:cNvPr id="5125" name="Picture 12" descr="Humor209"/>
          <p:cNvPicPr>
            <a:picLocks noChangeAspect="1"/>
          </p:cNvPicPr>
          <p:nvPr/>
        </p:nvPicPr>
        <p:blipFill>
          <a:blip r:embed="rId1"/>
          <a:stretch>
            <a:fillRect/>
          </a:stretch>
        </p:blipFill>
        <p:spPr>
          <a:xfrm>
            <a:off x="5148263" y="949325"/>
            <a:ext cx="3744912" cy="2814638"/>
          </a:xfrm>
          <a:prstGeom prst="rect">
            <a:avLst/>
          </a:prstGeom>
          <a:noFill/>
          <a:ln w="9525">
            <a:noFill/>
          </a:ln>
        </p:spPr>
      </p:pic>
      <p:pic>
        <p:nvPicPr>
          <p:cNvPr id="5126" name="Picture 13" descr="Comp24"/>
          <p:cNvPicPr>
            <a:picLocks noChangeAspect="1"/>
          </p:cNvPicPr>
          <p:nvPr/>
        </p:nvPicPr>
        <p:blipFill>
          <a:blip r:embed="rId2"/>
          <a:stretch>
            <a:fillRect/>
          </a:stretch>
        </p:blipFill>
        <p:spPr>
          <a:xfrm>
            <a:off x="468313" y="3608388"/>
            <a:ext cx="4032250" cy="303212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3"/>
          <p:cNvSpPr>
            <a:spLocks noGrp="1"/>
          </p:cNvSpPr>
          <p:nvPr>
            <p:ph idx="1"/>
          </p:nvPr>
        </p:nvSpPr>
        <p:spPr>
          <a:xfrm>
            <a:off x="2843213" y="549275"/>
            <a:ext cx="6192837" cy="5832475"/>
          </a:xfrm>
          <a:ln/>
        </p:spPr>
        <p:txBody>
          <a:bodyPr vert="horz" wrap="square" lIns="91440" tIns="45720" rIns="91440" bIns="45720" anchor="t" anchorCtr="0"/>
          <a:p>
            <a:pPr marL="0" indent="0" algn="just" eaLnBrk="1" hangingPunct="1">
              <a:lnSpc>
                <a:spcPct val="80000"/>
              </a:lnSpc>
              <a:buFont typeface="Wingdings" panose="05000000000000000000" pitchFamily="2" charset="2"/>
              <a:buNone/>
            </a:pPr>
            <a:r>
              <a:rPr lang="ru-RU" altLang="ru-RU" sz="2400" dirty="0">
                <a:latin typeface="Times New Roman" pitchFamily="18" charset="0"/>
                <a:cs typeface="Times New Roman" pitchFamily="18" charset="0"/>
              </a:rPr>
              <a:t>       В современном мире люди не перестают интересоваться личностью человека, более того эта </a:t>
            </a:r>
            <a:r>
              <a:rPr lang="ru-RU" altLang="ru-RU" sz="2400" b="1" i="1" dirty="0">
                <a:solidFill>
                  <a:srgbClr val="AE2724"/>
                </a:solidFill>
                <a:latin typeface="Times New Roman" pitchFamily="18" charset="0"/>
                <a:cs typeface="Times New Roman" pitchFamily="18" charset="0"/>
              </a:rPr>
              <a:t>проблема становится актуальной</a:t>
            </a:r>
            <a:r>
              <a:rPr lang="ru-RU" altLang="ru-RU" sz="2400" dirty="0">
                <a:latin typeface="Times New Roman" pitchFamily="18" charset="0"/>
                <a:cs typeface="Times New Roman" pitchFamily="18" charset="0"/>
              </a:rPr>
              <a:t>, в связи с развитием </a:t>
            </a:r>
            <a:r>
              <a:rPr lang="en-US" altLang="ru-RU" sz="2400" dirty="0">
                <a:latin typeface="Times New Roman" pitchFamily="18" charset="0"/>
                <a:cs typeface="Times New Roman" pitchFamily="18" charset="0"/>
              </a:rPr>
              <a:t>PR</a:t>
            </a:r>
            <a:r>
              <a:rPr lang="ru-RU" altLang="ru-RU" sz="2400" dirty="0">
                <a:latin typeface="Times New Roman" pitchFamily="18" charset="0"/>
                <a:cs typeface="Times New Roman" pitchFamily="18" charset="0"/>
              </a:rPr>
              <a:t>-технологий, потребностью в новых специальностях и профессиях, связанных со знанием психологии, умением определять характер человека, и самое главное, с умением общаться с людьми любого типа личности. Это такие специальности как менеджмент, связи с общественностью, социальные работники и др.</a:t>
            </a:r>
            <a:endParaRPr lang="ru-RU" altLang="ru-RU" sz="2400" dirty="0">
              <a:latin typeface="Times New Roman" pitchFamily="18" charset="0"/>
              <a:cs typeface="Times New Roman" pitchFamily="18" charset="0"/>
            </a:endParaRPr>
          </a:p>
          <a:p>
            <a:pPr marL="0" indent="0" algn="just" eaLnBrk="1" hangingPunct="1">
              <a:lnSpc>
                <a:spcPct val="80000"/>
              </a:lnSpc>
              <a:buFont typeface="Wingdings" panose="05000000000000000000" pitchFamily="2" charset="2"/>
              <a:buNone/>
            </a:pPr>
            <a:r>
              <a:rPr lang="ru-RU" altLang="ru-RU" sz="2400" dirty="0">
                <a:latin typeface="Times New Roman" pitchFamily="18" charset="0"/>
                <a:cs typeface="Times New Roman" pitchFamily="18" charset="0"/>
              </a:rPr>
              <a:t>       Характер человека – что же это? От чего он зависит? Можно ли его изменить? И как с первого взгляда определить, что это за человек?</a:t>
            </a:r>
            <a:endParaRPr lang="ru-RU" altLang="ru-RU" sz="2400" dirty="0">
              <a:latin typeface="Times New Roman" pitchFamily="18" charset="0"/>
              <a:ea typeface="Times New Roman" pitchFamily="18" charset="0"/>
            </a:endParaRPr>
          </a:p>
        </p:txBody>
      </p:sp>
      <p:pic>
        <p:nvPicPr>
          <p:cNvPr id="7171" name="Picture 4" descr="BIZWOMAN"/>
          <p:cNvPicPr>
            <a:picLocks noChangeAspect="1"/>
          </p:cNvPicPr>
          <p:nvPr/>
        </p:nvPicPr>
        <p:blipFill>
          <a:blip r:embed="rId1"/>
          <a:stretch>
            <a:fillRect/>
          </a:stretch>
        </p:blipFill>
        <p:spPr>
          <a:xfrm>
            <a:off x="1476375" y="260350"/>
            <a:ext cx="1419225" cy="3900488"/>
          </a:xfrm>
          <a:prstGeom prst="rect">
            <a:avLst/>
          </a:prstGeom>
          <a:noFill/>
          <a:ln w="9525">
            <a:noFill/>
          </a:ln>
        </p:spPr>
      </p:pic>
      <p:pic>
        <p:nvPicPr>
          <p:cNvPr id="7172" name="Picture 5" descr="BIZMAN2"/>
          <p:cNvPicPr>
            <a:picLocks noChangeAspect="1"/>
          </p:cNvPicPr>
          <p:nvPr/>
        </p:nvPicPr>
        <p:blipFill>
          <a:blip r:embed="rId2"/>
          <a:stretch>
            <a:fillRect/>
          </a:stretch>
        </p:blipFill>
        <p:spPr>
          <a:xfrm>
            <a:off x="179388" y="1916113"/>
            <a:ext cx="1924050" cy="4941887"/>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8" name="Picture 7" descr="758088"/>
          <p:cNvPicPr>
            <a:picLocks noChangeAspect="1"/>
          </p:cNvPicPr>
          <p:nvPr/>
        </p:nvPicPr>
        <p:blipFill>
          <a:blip r:embed="rId1"/>
          <a:stretch>
            <a:fillRect/>
          </a:stretch>
        </p:blipFill>
        <p:spPr>
          <a:xfrm>
            <a:off x="6350" y="3357563"/>
            <a:ext cx="2693988" cy="3500437"/>
          </a:xfrm>
          <a:prstGeom prst="rect">
            <a:avLst/>
          </a:prstGeom>
          <a:noFill/>
          <a:ln w="9525">
            <a:noFill/>
          </a:ln>
        </p:spPr>
      </p:pic>
      <p:sp>
        <p:nvSpPr>
          <p:cNvPr id="9219" name="Rectangle 4"/>
          <p:cNvSpPr>
            <a:spLocks noGrp="1"/>
          </p:cNvSpPr>
          <p:nvPr>
            <p:ph type="title"/>
          </p:nvPr>
        </p:nvSpPr>
        <p:spPr>
          <a:xfrm>
            <a:off x="1331913" y="158750"/>
            <a:ext cx="5976937" cy="606425"/>
          </a:xfrm>
          <a:ln/>
        </p:spPr>
        <p:txBody>
          <a:bodyPr vert="horz" wrap="square" lIns="91440" tIns="45720" rIns="91440" bIns="45720" anchor="ctr" anchorCtr="0"/>
          <a:p>
            <a:pPr marL="838200" indent="-838200" algn="ctr" eaLnBrk="1" hangingPunct="1"/>
            <a:r>
              <a:rPr lang="ru-RU" altLang="ru-RU" sz="3600" dirty="0">
                <a:solidFill>
                  <a:srgbClr val="7C0611"/>
                </a:solidFill>
                <a:latin typeface="Times New Roman" pitchFamily="18" charset="0"/>
                <a:cs typeface="Times New Roman" pitchFamily="18" charset="0"/>
              </a:rPr>
              <a:t>Что такое характер?</a:t>
            </a:r>
            <a:endParaRPr lang="ru-RU" altLang="ru-RU" sz="3600" dirty="0">
              <a:solidFill>
                <a:srgbClr val="7C0611"/>
              </a:solidFill>
              <a:latin typeface="Times New Roman" pitchFamily="18" charset="0"/>
              <a:ea typeface="Times New Roman" pitchFamily="18" charset="0"/>
            </a:endParaRPr>
          </a:p>
        </p:txBody>
      </p:sp>
      <p:sp>
        <p:nvSpPr>
          <p:cNvPr id="9220" name="Rectangle 5"/>
          <p:cNvSpPr>
            <a:spLocks noGrp="1"/>
          </p:cNvSpPr>
          <p:nvPr>
            <p:ph sz="half" idx="1"/>
          </p:nvPr>
        </p:nvSpPr>
        <p:spPr>
          <a:xfrm>
            <a:off x="457200" y="3644900"/>
            <a:ext cx="2027238" cy="1655763"/>
          </a:xfrm>
          <a:ln/>
        </p:spPr>
        <p:txBody>
          <a:bodyPr vert="horz" wrap="square" lIns="91440" tIns="45720" rIns="91440" bIns="45720" anchor="t" anchorCtr="0"/>
          <a:p>
            <a:pPr eaLnBrk="1" hangingPunct="1">
              <a:buClrTx/>
              <a:buSzTx/>
              <a:buFont typeface="Arial" panose="02080604020202020204" pitchFamily="34" charset="0"/>
            </a:pPr>
            <a:endParaRPr sz="2400" dirty="0"/>
          </a:p>
        </p:txBody>
      </p:sp>
      <p:sp>
        <p:nvSpPr>
          <p:cNvPr id="9221" name="Rectangle 6"/>
          <p:cNvSpPr>
            <a:spLocks noGrp="1"/>
          </p:cNvSpPr>
          <p:nvPr>
            <p:ph sz="half" idx="2"/>
          </p:nvPr>
        </p:nvSpPr>
        <p:spPr>
          <a:xfrm>
            <a:off x="6350" y="765175"/>
            <a:ext cx="9131300" cy="6092825"/>
          </a:xfrm>
          <a:ln/>
        </p:spPr>
        <p:txBody>
          <a:bodyPr vert="horz" wrap="square" lIns="91440" tIns="45720" rIns="91440" bIns="45720" anchor="t" anchorCtr="0"/>
          <a:p>
            <a:pPr algn="just" eaLnBrk="1" hangingPunct="1">
              <a:lnSpc>
                <a:spcPct val="100000"/>
              </a:lnSpc>
              <a:spcBef>
                <a:spcPct val="0"/>
              </a:spcBef>
              <a:buClrTx/>
              <a:buSzTx/>
              <a:buFont typeface="Wingdings" panose="05000000000000000000" pitchFamily="2" charset="2"/>
              <a:buNone/>
            </a:pPr>
            <a:r>
              <a:rPr sz="2400" dirty="0"/>
              <a:t>          </a:t>
            </a:r>
            <a:r>
              <a:rPr sz="2400" dirty="0">
                <a:latin typeface="Times New Roman" pitchFamily="18" charset="0"/>
                <a:cs typeface="Times New Roman" pitchFamily="18" charset="0"/>
              </a:rPr>
              <a:t>В переводе с древнегреческого слово «характер» – значит «чеканка», «печать». Во все века характер рассматривался как устойчивая система особенностей личности человека, такой своеобразный внутренний стержень, на который как кольца                     </a:t>
            </a:r>
            <a:endParaRPr sz="2400" dirty="0">
              <a:latin typeface="Times New Roman" pitchFamily="18" charset="0"/>
              <a:cs typeface="Times New Roman" pitchFamily="18" charset="0"/>
            </a:endParaRPr>
          </a:p>
          <a:p>
            <a:pPr algn="just" eaLnBrk="1" hangingPunct="1">
              <a:lnSpc>
                <a:spcPct val="10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  нанизываются остальные свойства.</a:t>
            </a:r>
            <a:endParaRPr sz="2400" dirty="0">
              <a:latin typeface="Times New Roman" pitchFamily="18" charset="0"/>
              <a:cs typeface="Times New Roman" pitchFamily="18" charset="0"/>
            </a:endParaRPr>
          </a:p>
          <a:p>
            <a:pPr algn="just" eaLnBrk="1" hangingPunct="1">
              <a:lnSpc>
                <a:spcPct val="100000"/>
              </a:lnSpc>
              <a:spcBef>
                <a:spcPct val="0"/>
              </a:spcBef>
              <a:buClrTx/>
              <a:buSzTx/>
              <a:buFont typeface="Arial" panose="02080604020202020204" pitchFamily="34" charset="0"/>
              <a:buNone/>
            </a:pPr>
            <a:r>
              <a:rPr sz="2400" dirty="0">
                <a:latin typeface="Times New Roman" pitchFamily="18" charset="0"/>
                <a:cs typeface="Times New Roman" pitchFamily="18" charset="0"/>
              </a:rPr>
              <a:t>         Характер – это совокупность устойчивых черт личности, поведения; это отпечаток воспитания. Но в то же время с  </a:t>
            </a:r>
            <a:endParaRPr sz="2400" dirty="0">
              <a:latin typeface="Times New Roman" pitchFamily="18" charset="0"/>
              <a:cs typeface="Times New Roman" pitchFamily="18" charset="0"/>
            </a:endParaRPr>
          </a:p>
          <a:p>
            <a:pPr algn="just" eaLnBrk="1" hangingPunct="1">
              <a:lnSpc>
                <a:spcPct val="100000"/>
              </a:lnSpc>
              <a:spcBef>
                <a:spcPct val="0"/>
              </a:spcBef>
              <a:buClrTx/>
              <a:buSzTx/>
              <a:buFont typeface="Arial" panose="02080604020202020204" pitchFamily="34" charset="0"/>
              <a:buNone/>
            </a:pPr>
            <a:r>
              <a:rPr sz="2400" dirty="0">
                <a:latin typeface="Times New Roman" pitchFamily="18" charset="0"/>
                <a:cs typeface="Times New Roman" pitchFamily="18" charset="0"/>
              </a:rPr>
              <a:t>                                    определенного момента своей жизни человек </a:t>
            </a:r>
            <a:endParaRPr sz="2400" dirty="0">
              <a:latin typeface="Times New Roman" pitchFamily="18" charset="0"/>
              <a:cs typeface="Times New Roman" pitchFamily="18" charset="0"/>
            </a:endParaRPr>
          </a:p>
          <a:p>
            <a:pPr algn="just" eaLnBrk="1" hangingPunct="1">
              <a:lnSpc>
                <a:spcPct val="100000"/>
              </a:lnSpc>
              <a:spcBef>
                <a:spcPct val="0"/>
              </a:spcBef>
              <a:buClrTx/>
              <a:buSzTx/>
              <a:buFont typeface="Arial" panose="02080604020202020204" pitchFamily="34" charset="0"/>
              <a:buNone/>
            </a:pPr>
            <a:r>
              <a:rPr sz="2400" dirty="0">
                <a:latin typeface="Times New Roman" pitchFamily="18" charset="0"/>
                <a:cs typeface="Times New Roman" pitchFamily="18" charset="0"/>
              </a:rPr>
              <a:t>                                    сам начинает «чеканить» себя, свой характер. </a:t>
            </a:r>
            <a:endParaRPr sz="2400" dirty="0">
              <a:latin typeface="Times New Roman" pitchFamily="18" charset="0"/>
              <a:cs typeface="Times New Roman" pitchFamily="18" charset="0"/>
            </a:endParaRPr>
          </a:p>
          <a:p>
            <a:pPr algn="just" eaLnBrk="1" hangingPunct="1">
              <a:lnSpc>
                <a:spcPct val="10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                                    У каждого человека все психологические  </a:t>
            </a:r>
            <a:endParaRPr sz="2400" dirty="0">
              <a:latin typeface="Times New Roman" pitchFamily="18" charset="0"/>
              <a:cs typeface="Times New Roman" pitchFamily="18" charset="0"/>
            </a:endParaRPr>
          </a:p>
          <a:p>
            <a:pPr algn="just" eaLnBrk="1" hangingPunct="1">
              <a:lnSpc>
                <a:spcPct val="10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                                    качества соединяются по-разному, образуя </a:t>
            </a:r>
            <a:endParaRPr sz="2400" dirty="0">
              <a:latin typeface="Times New Roman" pitchFamily="18" charset="0"/>
              <a:cs typeface="Times New Roman" pitchFamily="18" charset="0"/>
            </a:endParaRPr>
          </a:p>
          <a:p>
            <a:pPr algn="just" eaLnBrk="1" hangingPunct="1">
              <a:lnSpc>
                <a:spcPct val="10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                                    характер. Понятно, что разные люди в </a:t>
            </a:r>
            <a:endParaRPr sz="2400" dirty="0">
              <a:latin typeface="Times New Roman" pitchFamily="18" charset="0"/>
              <a:cs typeface="Times New Roman" pitchFamily="18" charset="0"/>
            </a:endParaRPr>
          </a:p>
          <a:p>
            <a:pPr algn="just" eaLnBrk="1" hangingPunct="1">
              <a:lnSpc>
                <a:spcPct val="10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                                    одинаковых ситуациях ведут себя по-разному.  </a:t>
            </a:r>
            <a:endParaRPr sz="2400" dirty="0">
              <a:latin typeface="Times New Roman" pitchFamily="18" charset="0"/>
              <a:cs typeface="Times New Roman" pitchFamily="18" charset="0"/>
            </a:endParaRPr>
          </a:p>
          <a:p>
            <a:pPr algn="just" eaLnBrk="1" hangingPunct="1">
              <a:lnSpc>
                <a:spcPct val="10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                                    Поэтому характер индивидуален и неповторим, </a:t>
            </a:r>
            <a:endParaRPr sz="2400" dirty="0">
              <a:latin typeface="Times New Roman" pitchFamily="18" charset="0"/>
              <a:cs typeface="Times New Roman" pitchFamily="18" charset="0"/>
            </a:endParaRPr>
          </a:p>
          <a:p>
            <a:pPr algn="just" eaLnBrk="1" hangingPunct="1">
              <a:lnSpc>
                <a:spcPct val="10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                                    нельзя найти двух людей с одинаковыми </a:t>
            </a:r>
            <a:endParaRPr sz="2400" dirty="0">
              <a:latin typeface="Times New Roman" pitchFamily="18" charset="0"/>
              <a:cs typeface="Times New Roman" pitchFamily="18" charset="0"/>
            </a:endParaRPr>
          </a:p>
          <a:p>
            <a:pPr algn="just" eaLnBrk="1" hangingPunct="1">
              <a:lnSpc>
                <a:spcPct val="100000"/>
              </a:lnSpc>
              <a:spcBef>
                <a:spcPct val="0"/>
              </a:spcBef>
              <a:buClrTx/>
              <a:buSzTx/>
              <a:buFont typeface="Wingdings" panose="05000000000000000000" pitchFamily="2" charset="2"/>
              <a:buNone/>
            </a:pPr>
            <a:r>
              <a:rPr sz="2400" dirty="0">
                <a:latin typeface="Times New Roman" pitchFamily="18" charset="0"/>
                <a:cs typeface="Times New Roman" pitchFamily="18" charset="0"/>
              </a:rPr>
              <a:t>                                    характерами. </a:t>
            </a:r>
            <a:endParaRPr sz="2400" dirty="0">
              <a:latin typeface="Times New Roman" pitchFamily="18" charset="0"/>
              <a:ea typeface="Times New Roman" pitchFamily="18" charset="0"/>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5860</Words>
  <Application>WPS Presentation</Application>
  <PresentationFormat>Экран (4:3)</PresentationFormat>
  <Paragraphs>116</Paragraphs>
  <Slides>12</Slides>
  <Notes>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Calibri</vt:lpstr>
      <vt:lpstr>DejaVu Sans</vt:lpstr>
      <vt:lpstr>Nimbus Roman No9 L</vt:lpstr>
      <vt:lpstr>Calibri Light</vt:lpstr>
      <vt:lpstr>Times New Roman</vt:lpstr>
      <vt:lpstr>OpenSymbol</vt:lpstr>
      <vt:lpstr>Microsoft YaHei</vt:lpstr>
      <vt:lpstr>Droid Sans Fallback</vt:lpstr>
      <vt:lpstr>Arial Unicode MS</vt:lpstr>
      <vt:lpstr>等线 Light</vt:lpstr>
      <vt:lpstr>Gubbi</vt:lpstr>
      <vt:lpstr>Тема Office</vt:lpstr>
      <vt:lpstr>Характер и личность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Картограф</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Характер человека</dc:title>
  <dc:creator>Юрий</dc:creator>
  <cp:lastModifiedBy>asf</cp:lastModifiedBy>
  <cp:revision>199</cp:revision>
  <dcterms:created xsi:type="dcterms:W3CDTF">2022-10-31T06:50:32Z</dcterms:created>
  <dcterms:modified xsi:type="dcterms:W3CDTF">2022-10-31T06:50:32Z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