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6" r:id="rId5"/>
    <p:sldId id="285" r:id="rId6"/>
    <p:sldId id="291" r:id="rId7"/>
    <p:sldId id="292" r:id="rId8"/>
    <p:sldId id="281" r:id="rId9"/>
    <p:sldId id="270" r:id="rId10"/>
    <p:sldId id="283" r:id="rId11"/>
    <p:sldId id="296" r:id="rId12"/>
    <p:sldId id="262" r:id="rId13"/>
    <p:sldId id="260" r:id="rId14"/>
    <p:sldId id="263" r:id="rId15"/>
    <p:sldId id="259" r:id="rId16"/>
    <p:sldId id="264" r:id="rId17"/>
    <p:sldId id="265" r:id="rId18"/>
    <p:sldId id="273" r:id="rId19"/>
    <p:sldId id="274" r:id="rId20"/>
    <p:sldId id="258" r:id="rId21"/>
    <p:sldId id="266" r:id="rId22"/>
    <p:sldId id="275" r:id="rId23"/>
    <p:sldId id="294" r:id="rId24"/>
    <p:sldId id="284" r:id="rId25"/>
    <p:sldId id="295" r:id="rId26"/>
    <p:sldId id="287" r:id="rId27"/>
    <p:sldId id="290" r:id="rId28"/>
    <p:sldId id="297" r:id="rId29"/>
    <p:sldId id="298" r:id="rId3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71061C-93C4-438E-AD70-3F9DE8AC23D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2A6E4559-03BF-4FDD-A5FC-A824D3497670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Творческие способности, 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AB9A3821-8DB2-4877-96DA-1B9CEA845D73}" cxnId="{D8ACEE4F-44FA-4AC6-AE1F-A205206C49F6}" type="parTrans">
      <dgm:prSet/>
      <dgm:spPr/>
      <dgm:t>
        <a:bodyPr/>
        <a:lstStyle/>
        <a:p>
          <a:endParaRPr lang="ru-RU"/>
        </a:p>
      </dgm:t>
    </dgm:pt>
    <dgm:pt modelId="{95B4178A-A701-49CB-97C3-A84C93CBCDD2}" cxnId="{D8ACEE4F-44FA-4AC6-AE1F-A205206C49F6}" type="sibTrans">
      <dgm:prSet/>
      <dgm:spPr/>
      <dgm:t>
        <a:bodyPr/>
        <a:lstStyle/>
        <a:p>
          <a:endParaRPr lang="ru-RU"/>
        </a:p>
      </dgm:t>
    </dgm:pt>
    <dgm:pt modelId="{66770D3E-4A42-4A95-9831-822923D1EA1A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Творческая мотивация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43A0F627-A095-4B28-B741-E2C147A10F71}" cxnId="{25C7BF8C-2464-4EAC-88F4-CFB22F820845}" type="parTrans">
      <dgm:prSet/>
      <dgm:spPr/>
      <dgm:t>
        <a:bodyPr/>
        <a:lstStyle/>
        <a:p>
          <a:endParaRPr lang="ru-RU"/>
        </a:p>
      </dgm:t>
    </dgm:pt>
    <dgm:pt modelId="{FF859C42-120A-4B4B-9450-A330D294EB18}" cxnId="{25C7BF8C-2464-4EAC-88F4-CFB22F820845}" type="sibTrans">
      <dgm:prSet/>
      <dgm:spPr/>
      <dgm:t>
        <a:bodyPr/>
        <a:lstStyle/>
        <a:p>
          <a:endParaRPr lang="ru-RU"/>
        </a:p>
      </dgm:t>
    </dgm:pt>
    <dgm:pt modelId="{094A2465-229C-4E56-989E-7DBF3E9C6ED5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Творческие умения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D00FEBBD-4BEB-4D12-8AC4-7B95C7B2CDC0}" cxnId="{6C6E4232-828A-4E78-8B58-76F9B9D03464}" type="parTrans">
      <dgm:prSet/>
      <dgm:spPr/>
      <dgm:t>
        <a:bodyPr/>
        <a:lstStyle/>
        <a:p>
          <a:endParaRPr lang="ru-RU"/>
        </a:p>
      </dgm:t>
    </dgm:pt>
    <dgm:pt modelId="{C22AC2A7-2F3F-4A34-B466-E0B155FE5D3E}" cxnId="{6C6E4232-828A-4E78-8B58-76F9B9D03464}" type="sibTrans">
      <dgm:prSet/>
      <dgm:spPr/>
      <dgm:t>
        <a:bodyPr/>
        <a:lstStyle/>
        <a:p>
          <a:endParaRPr lang="ru-RU"/>
        </a:p>
      </dgm:t>
    </dgm:pt>
    <dgm:pt modelId="{2CC7393C-C8FA-44F9-BEF9-E1558E21A41B}" type="pres">
      <dgm:prSet presAssocID="{CB71061C-93C4-438E-AD70-3F9DE8AC23DD}" presName="compositeShape" presStyleCnt="0">
        <dgm:presLayoutVars>
          <dgm:chMax val="7"/>
          <dgm:dir/>
          <dgm:resizeHandles val="exact"/>
        </dgm:presLayoutVars>
      </dgm:prSet>
      <dgm:spPr/>
    </dgm:pt>
    <dgm:pt modelId="{D79CEB12-6E97-44E3-9E8A-C51C85177D35}" type="pres">
      <dgm:prSet presAssocID="{2A6E4559-03BF-4FDD-A5FC-A824D3497670}" presName="circ1" presStyleLbl="vennNode1" presStyleIdx="0" presStyleCnt="3"/>
      <dgm:spPr/>
      <dgm:t>
        <a:bodyPr/>
        <a:lstStyle/>
        <a:p>
          <a:endParaRPr lang="ru-RU"/>
        </a:p>
      </dgm:t>
    </dgm:pt>
    <dgm:pt modelId="{833BC284-9A71-4B7D-BA79-D01F1A4C320E}" type="pres">
      <dgm:prSet presAssocID="{2A6E4559-03BF-4FDD-A5FC-A824D349767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D84FE3-EB85-4107-9EA8-4A63EA8307FD}" type="pres">
      <dgm:prSet presAssocID="{66770D3E-4A42-4A95-9831-822923D1EA1A}" presName="circ2" presStyleLbl="vennNode1" presStyleIdx="1" presStyleCnt="3"/>
      <dgm:spPr/>
      <dgm:t>
        <a:bodyPr/>
        <a:lstStyle/>
        <a:p>
          <a:endParaRPr lang="ru-RU"/>
        </a:p>
      </dgm:t>
    </dgm:pt>
    <dgm:pt modelId="{B97120B5-1662-4288-AD9E-A9D7C8992EF5}" type="pres">
      <dgm:prSet presAssocID="{66770D3E-4A42-4A95-9831-822923D1EA1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B2BAF7-A64B-4735-8EEF-664920327FF3}" type="pres">
      <dgm:prSet presAssocID="{094A2465-229C-4E56-989E-7DBF3E9C6ED5}" presName="circ3" presStyleLbl="vennNode1" presStyleIdx="2" presStyleCnt="3"/>
      <dgm:spPr/>
      <dgm:t>
        <a:bodyPr/>
        <a:lstStyle/>
        <a:p>
          <a:endParaRPr lang="ru-RU"/>
        </a:p>
      </dgm:t>
    </dgm:pt>
    <dgm:pt modelId="{BCCF65D9-A62E-4E09-A05C-EF4483E764E8}" type="pres">
      <dgm:prSet presAssocID="{094A2465-229C-4E56-989E-7DBF3E9C6ED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5C7BF8C-2464-4EAC-88F4-CFB22F820845}" srcId="{CB71061C-93C4-438E-AD70-3F9DE8AC23DD}" destId="{66770D3E-4A42-4A95-9831-822923D1EA1A}" srcOrd="1" destOrd="0" parTransId="{43A0F627-A095-4B28-B741-E2C147A10F71}" sibTransId="{FF859C42-120A-4B4B-9450-A330D294EB18}"/>
    <dgm:cxn modelId="{FEBB7B77-D2C9-4557-A634-7AF4CC67F808}" type="presOf" srcId="{094A2465-229C-4E56-989E-7DBF3E9C6ED5}" destId="{41B2BAF7-A64B-4735-8EEF-664920327FF3}" srcOrd="0" destOrd="0" presId="urn:microsoft.com/office/officeart/2005/8/layout/venn1"/>
    <dgm:cxn modelId="{6C6E4232-828A-4E78-8B58-76F9B9D03464}" srcId="{CB71061C-93C4-438E-AD70-3F9DE8AC23DD}" destId="{094A2465-229C-4E56-989E-7DBF3E9C6ED5}" srcOrd="2" destOrd="0" parTransId="{D00FEBBD-4BEB-4D12-8AC4-7B95C7B2CDC0}" sibTransId="{C22AC2A7-2F3F-4A34-B466-E0B155FE5D3E}"/>
    <dgm:cxn modelId="{4B256C7E-65F4-478B-80F6-AF84FD4A0271}" type="presOf" srcId="{CB71061C-93C4-438E-AD70-3F9DE8AC23DD}" destId="{2CC7393C-C8FA-44F9-BEF9-E1558E21A41B}" srcOrd="0" destOrd="0" presId="urn:microsoft.com/office/officeart/2005/8/layout/venn1"/>
    <dgm:cxn modelId="{15DA5704-3CD6-4B4F-9AE2-DAC239830EDE}" type="presOf" srcId="{66770D3E-4A42-4A95-9831-822923D1EA1A}" destId="{22D84FE3-EB85-4107-9EA8-4A63EA8307FD}" srcOrd="0" destOrd="0" presId="urn:microsoft.com/office/officeart/2005/8/layout/venn1"/>
    <dgm:cxn modelId="{D8ACEE4F-44FA-4AC6-AE1F-A205206C49F6}" srcId="{CB71061C-93C4-438E-AD70-3F9DE8AC23DD}" destId="{2A6E4559-03BF-4FDD-A5FC-A824D3497670}" srcOrd="0" destOrd="0" parTransId="{AB9A3821-8DB2-4877-96DA-1B9CEA845D73}" sibTransId="{95B4178A-A701-49CB-97C3-A84C93CBCDD2}"/>
    <dgm:cxn modelId="{435015C6-A240-4E7D-99B1-FDB7D3986892}" type="presOf" srcId="{2A6E4559-03BF-4FDD-A5FC-A824D3497670}" destId="{D79CEB12-6E97-44E3-9E8A-C51C85177D35}" srcOrd="0" destOrd="0" presId="urn:microsoft.com/office/officeart/2005/8/layout/venn1"/>
    <dgm:cxn modelId="{BEF5741C-2D50-466F-929A-382015FB9A56}" type="presOf" srcId="{66770D3E-4A42-4A95-9831-822923D1EA1A}" destId="{B97120B5-1662-4288-AD9E-A9D7C8992EF5}" srcOrd="1" destOrd="0" presId="urn:microsoft.com/office/officeart/2005/8/layout/venn1"/>
    <dgm:cxn modelId="{15B09DCC-84B2-42B6-8C7D-4E79BD50560D}" type="presOf" srcId="{094A2465-229C-4E56-989E-7DBF3E9C6ED5}" destId="{BCCF65D9-A62E-4E09-A05C-EF4483E764E8}" srcOrd="1" destOrd="0" presId="urn:microsoft.com/office/officeart/2005/8/layout/venn1"/>
    <dgm:cxn modelId="{30B0D1E1-67C2-4FF6-9559-38CE6DC4C834}" type="presOf" srcId="{2A6E4559-03BF-4FDD-A5FC-A824D3497670}" destId="{833BC284-9A71-4B7D-BA79-D01F1A4C320E}" srcOrd="1" destOrd="0" presId="urn:microsoft.com/office/officeart/2005/8/layout/venn1"/>
    <dgm:cxn modelId="{0BFB8F98-EF42-4A03-9321-78783A15453B}" type="presParOf" srcId="{2CC7393C-C8FA-44F9-BEF9-E1558E21A41B}" destId="{D79CEB12-6E97-44E3-9E8A-C51C85177D35}" srcOrd="0" destOrd="0" presId="urn:microsoft.com/office/officeart/2005/8/layout/venn1"/>
    <dgm:cxn modelId="{C2B12380-B338-47AF-9A8A-FBB49A5DB80E}" type="presParOf" srcId="{2CC7393C-C8FA-44F9-BEF9-E1558E21A41B}" destId="{833BC284-9A71-4B7D-BA79-D01F1A4C320E}" srcOrd="1" destOrd="0" presId="urn:microsoft.com/office/officeart/2005/8/layout/venn1"/>
    <dgm:cxn modelId="{F8078F0F-7D9D-4B59-95A0-67837BCCD8C9}" type="presParOf" srcId="{2CC7393C-C8FA-44F9-BEF9-E1558E21A41B}" destId="{22D84FE3-EB85-4107-9EA8-4A63EA8307FD}" srcOrd="2" destOrd="0" presId="urn:microsoft.com/office/officeart/2005/8/layout/venn1"/>
    <dgm:cxn modelId="{B0886F30-C0F6-49CB-8A24-29DE8FAC9A92}" type="presParOf" srcId="{2CC7393C-C8FA-44F9-BEF9-E1558E21A41B}" destId="{B97120B5-1662-4288-AD9E-A9D7C8992EF5}" srcOrd="3" destOrd="0" presId="urn:microsoft.com/office/officeart/2005/8/layout/venn1"/>
    <dgm:cxn modelId="{0DEA0731-A59D-4F14-AF00-F5D439539F7B}" type="presParOf" srcId="{2CC7393C-C8FA-44F9-BEF9-E1558E21A41B}" destId="{41B2BAF7-A64B-4735-8EEF-664920327FF3}" srcOrd="4" destOrd="0" presId="urn:microsoft.com/office/officeart/2005/8/layout/venn1"/>
    <dgm:cxn modelId="{50C912E5-5EDA-42AF-A74E-890ED4004BD2}" type="presParOf" srcId="{2CC7393C-C8FA-44F9-BEF9-E1558E21A41B}" destId="{BCCF65D9-A62E-4E09-A05C-EF4483E764E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D75B17-1C8B-49F9-9AAA-07D99251D55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762A549-E245-4274-A7B5-8C547BC4B5BB}">
      <dgm:prSet phldrT="[Текст]" custT="1"/>
      <dgm:spPr/>
      <dgm:t>
        <a:bodyPr/>
        <a:lstStyle/>
        <a:p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ВЫСОКИЕ ИНТЕЛЛЕКТУАЛЬНЫЕ СПОСОБНОСТИ</a:t>
          </a:r>
          <a:endParaRPr lang="ru-RU" sz="16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C22BEEB-024D-41FF-95F9-A2D387455571}" cxnId="{63427FB8-BA6A-4005-86A9-BB80191BCB44}" type="parTrans">
      <dgm:prSet/>
      <dgm:spPr/>
      <dgm:t>
        <a:bodyPr/>
        <a:lstStyle/>
        <a:p>
          <a:endParaRPr lang="ru-RU"/>
        </a:p>
      </dgm:t>
    </dgm:pt>
    <dgm:pt modelId="{C029D717-437B-4218-8E4E-4EF95DB5DD24}" cxnId="{63427FB8-BA6A-4005-86A9-BB80191BCB44}" type="sibTrans">
      <dgm:prSet/>
      <dgm:spPr/>
      <dgm:t>
        <a:bodyPr/>
        <a:lstStyle/>
        <a:p>
          <a:endParaRPr lang="ru-RU"/>
        </a:p>
      </dgm:t>
    </dgm:pt>
    <dgm:pt modelId="{77D2675F-F2E5-4A09-82B2-DCB358C08E90}">
      <dgm:prSet phldrT="[Текст]" custT="1"/>
      <dgm:spPr/>
      <dgm:t>
        <a:bodyPr/>
        <a:lstStyle/>
        <a:p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ВЫДАЮЩИЕСЯ КРЕАТИВНЫЕ СПОСОБНОСТИ</a:t>
          </a:r>
          <a:endParaRPr lang="ru-RU" sz="16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39A3B86-8E9A-4251-A7EC-FE248A29F8DD}" cxnId="{C591E949-50AD-4EF9-BB3B-D7E9702F6A7A}" type="parTrans">
      <dgm:prSet/>
      <dgm:spPr/>
      <dgm:t>
        <a:bodyPr/>
        <a:lstStyle/>
        <a:p>
          <a:endParaRPr lang="ru-RU"/>
        </a:p>
      </dgm:t>
    </dgm:pt>
    <dgm:pt modelId="{D4427343-57C3-4A40-B555-B26C65D7AFB3}" cxnId="{C591E949-50AD-4EF9-BB3B-D7E9702F6A7A}" type="sibTrans">
      <dgm:prSet/>
      <dgm:spPr/>
      <dgm:t>
        <a:bodyPr/>
        <a:lstStyle/>
        <a:p>
          <a:endParaRPr lang="ru-RU"/>
        </a:p>
      </dgm:t>
    </dgm:pt>
    <dgm:pt modelId="{0CA55CDF-54C0-4B6A-8BB6-B4577B05781D}">
      <dgm:prSet phldrT="[Текст]" custT="1"/>
      <dgm:spPr/>
      <dgm:t>
        <a:bodyPr/>
        <a:lstStyle/>
        <a:p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ИНТЕЛЛЕКТУАЛЬНОЕ ЛЮБОПЫТСТВО И СТРЕМЛЕНИЕ К ЗНАН</a:t>
          </a:r>
          <a:r>
            <a:rPr lang="ru-RU" sz="1600" b="1" dirty="0" smtClean="0">
              <a:solidFill>
                <a:schemeClr val="tx1"/>
              </a:solidFill>
            </a:rPr>
            <a:t>ИЯМ</a:t>
          </a:r>
          <a:endParaRPr lang="ru-RU" sz="1600" b="1" dirty="0">
            <a:solidFill>
              <a:schemeClr val="tx1"/>
            </a:solidFill>
          </a:endParaRPr>
        </a:p>
      </dgm:t>
    </dgm:pt>
    <dgm:pt modelId="{C66CF445-63E9-4BE8-9FF5-A84F9C0A7344}" cxnId="{7991965D-6786-4B5B-8341-1C3F543C5440}" type="parTrans">
      <dgm:prSet/>
      <dgm:spPr/>
      <dgm:t>
        <a:bodyPr/>
        <a:lstStyle/>
        <a:p>
          <a:endParaRPr lang="ru-RU"/>
        </a:p>
      </dgm:t>
    </dgm:pt>
    <dgm:pt modelId="{E342AB41-E838-4A67-A5E4-B1A66ADA1A60}" cxnId="{7991965D-6786-4B5B-8341-1C3F543C5440}" type="sibTrans">
      <dgm:prSet/>
      <dgm:spPr/>
      <dgm:t>
        <a:bodyPr/>
        <a:lstStyle/>
        <a:p>
          <a:endParaRPr lang="ru-RU"/>
        </a:p>
      </dgm:t>
    </dgm:pt>
    <dgm:pt modelId="{825FB241-CA71-4029-B128-A37786ED3C6B}">
      <dgm:prSet custT="1"/>
      <dgm:spPr/>
      <dgm:t>
        <a:bodyPr/>
        <a:lstStyle/>
        <a:p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ВЫДАЮЩАЯСЯ ПАМЯТЬ</a:t>
          </a:r>
          <a:endParaRPr lang="ru-RU" sz="16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9D6B866-8C46-46A6-8ECF-14366E8F4E6A}" cxnId="{70C8C9B4-348F-491A-BDB1-2B32A1B3A819}" type="parTrans">
      <dgm:prSet/>
      <dgm:spPr/>
      <dgm:t>
        <a:bodyPr/>
        <a:lstStyle/>
        <a:p>
          <a:endParaRPr lang="ru-RU"/>
        </a:p>
      </dgm:t>
    </dgm:pt>
    <dgm:pt modelId="{6A9B9CCA-130A-425B-AC7B-86703F7E62AA}" cxnId="{70C8C9B4-348F-491A-BDB1-2B32A1B3A819}" type="sibTrans">
      <dgm:prSet/>
      <dgm:spPr/>
      <dgm:t>
        <a:bodyPr/>
        <a:lstStyle/>
        <a:p>
          <a:endParaRPr lang="ru-RU"/>
        </a:p>
      </dgm:t>
    </dgm:pt>
    <dgm:pt modelId="{D0AE5737-DB5A-4064-812F-136945F7F64C}">
      <dgm:prSet custT="1"/>
      <dgm:spPr/>
      <dgm:t>
        <a:bodyPr/>
        <a:lstStyle/>
        <a:p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СПОСОБНОСТЬ К БЫСТРОМУ УСВОЕНИЮ</a:t>
          </a:r>
          <a:endParaRPr lang="ru-RU" sz="16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6A134FB-83E8-4B2D-9481-BB82DA72B986}" cxnId="{8A36FED6-2724-4CCE-B2AB-AB641DB0EBB7}" type="parTrans">
      <dgm:prSet/>
      <dgm:spPr/>
      <dgm:t>
        <a:bodyPr/>
        <a:lstStyle/>
        <a:p>
          <a:endParaRPr lang="ru-RU"/>
        </a:p>
      </dgm:t>
    </dgm:pt>
    <dgm:pt modelId="{AE7CD021-EB35-43BE-B7C6-83EBBE9CCF5A}" cxnId="{8A36FED6-2724-4CCE-B2AB-AB641DB0EBB7}" type="sibTrans">
      <dgm:prSet/>
      <dgm:spPr/>
      <dgm:t>
        <a:bodyPr/>
        <a:lstStyle/>
        <a:p>
          <a:endParaRPr lang="ru-RU"/>
        </a:p>
      </dgm:t>
    </dgm:pt>
    <dgm:pt modelId="{3963D334-1480-46A1-8E34-2E82B6C2AC3C}">
      <dgm:prSet phldrT="[Текст]" custT="1"/>
      <dgm:spPr/>
      <dgm:t>
        <a:bodyPr/>
        <a:lstStyle/>
        <a:p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ВЫСОКАЯ ЛИЧНОСТНАЯ ОТВЕТСТВЕННОСТЬ</a:t>
          </a:r>
          <a:endParaRPr lang="ru-RU" sz="16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C51D576-4F38-4F6B-9F60-8958646295D3}" cxnId="{24F4921E-A975-4827-8BA2-249FD5052543}" type="parTrans">
      <dgm:prSet/>
      <dgm:spPr/>
      <dgm:t>
        <a:bodyPr/>
        <a:lstStyle/>
        <a:p>
          <a:endParaRPr lang="ru-RU"/>
        </a:p>
      </dgm:t>
    </dgm:pt>
    <dgm:pt modelId="{50447393-7C72-4362-A778-1CF2D4543DCA}" cxnId="{24F4921E-A975-4827-8BA2-249FD5052543}" type="sibTrans">
      <dgm:prSet/>
      <dgm:spPr/>
      <dgm:t>
        <a:bodyPr/>
        <a:lstStyle/>
        <a:p>
          <a:endParaRPr lang="ru-RU"/>
        </a:p>
      </dgm:t>
    </dgm:pt>
    <dgm:pt modelId="{4D2482F2-77AF-4F7D-8232-5ADA7186EBDF}">
      <dgm:prSet phldrT="[Текст]" custT="1"/>
      <dgm:spPr/>
      <dgm:t>
        <a:bodyPr/>
        <a:lstStyle/>
        <a:p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САМОСТОЯТЕЛЬНОСТЬ СУЖДЕНИЙ</a:t>
          </a:r>
          <a:endParaRPr lang="ru-RU" sz="16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8F17402-7B1A-4155-9D4D-15B305B32623}" cxnId="{A467E26D-DEB6-4838-A5E3-66D3E99EA944}" type="parTrans">
      <dgm:prSet/>
      <dgm:spPr/>
      <dgm:t>
        <a:bodyPr/>
        <a:lstStyle/>
        <a:p>
          <a:endParaRPr lang="ru-RU"/>
        </a:p>
      </dgm:t>
    </dgm:pt>
    <dgm:pt modelId="{6B7278B0-D28D-4D6E-B9A7-7993C0F75793}" cxnId="{A467E26D-DEB6-4838-A5E3-66D3E99EA944}" type="sibTrans">
      <dgm:prSet/>
      <dgm:spPr/>
      <dgm:t>
        <a:bodyPr/>
        <a:lstStyle/>
        <a:p>
          <a:endParaRPr lang="ru-RU"/>
        </a:p>
      </dgm:t>
    </dgm:pt>
    <dgm:pt modelId="{F691C595-BBBE-438E-A206-DC65A726ECCF}">
      <dgm:prSet phldrT="[Текст]" custT="1"/>
      <dgm:spPr/>
      <dgm:t>
        <a:bodyPr/>
        <a:lstStyle/>
        <a:p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ПОЗИТИВНАЯ «Я-КОНЦЕПЦИЯ».СВЯЗАННАЯ С  АДЕКВАТНОЙ САМООЦЕНКОЙ</a:t>
          </a:r>
          <a:endParaRPr lang="ru-RU" sz="16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F41D43F-9429-4B47-91C6-DC7AB0385F01}" cxnId="{7D6E49C7-7142-436B-B032-678C599A3AAF}" type="parTrans">
      <dgm:prSet/>
      <dgm:spPr/>
      <dgm:t>
        <a:bodyPr/>
        <a:lstStyle/>
        <a:p>
          <a:endParaRPr lang="ru-RU"/>
        </a:p>
      </dgm:t>
    </dgm:pt>
    <dgm:pt modelId="{3DAC8D86-7727-4392-A7FD-6971CA151E0B}" cxnId="{7D6E49C7-7142-436B-B032-678C599A3AAF}" type="sibTrans">
      <dgm:prSet/>
      <dgm:spPr/>
      <dgm:t>
        <a:bodyPr/>
        <a:lstStyle/>
        <a:p>
          <a:endParaRPr lang="ru-RU"/>
        </a:p>
      </dgm:t>
    </dgm:pt>
    <dgm:pt modelId="{E0E56474-0C3E-4166-8AE5-779A79A182EF}" type="pres">
      <dgm:prSet presAssocID="{12D75B17-1C8B-49F9-9AAA-07D99251D55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5EEB59-6EB6-44CA-9022-9CC0972DE285}" type="pres">
      <dgm:prSet presAssocID="{3762A549-E245-4274-A7B5-8C547BC4B5BB}" presName="parentLin" presStyleCnt="0"/>
      <dgm:spPr/>
    </dgm:pt>
    <dgm:pt modelId="{0FDDF943-3895-40ED-A720-B838F665DB7B}" type="pres">
      <dgm:prSet presAssocID="{3762A549-E245-4274-A7B5-8C547BC4B5BB}" presName="parentLeftMargin" presStyleLbl="node1" presStyleIdx="0" presStyleCnt="8"/>
      <dgm:spPr/>
      <dgm:t>
        <a:bodyPr/>
        <a:lstStyle/>
        <a:p>
          <a:endParaRPr lang="ru-RU"/>
        </a:p>
      </dgm:t>
    </dgm:pt>
    <dgm:pt modelId="{1E792234-5F71-4E43-AF8B-4243DDEF5F73}" type="pres">
      <dgm:prSet presAssocID="{3762A549-E245-4274-A7B5-8C547BC4B5BB}" presName="parentText" presStyleLbl="node1" presStyleIdx="0" presStyleCnt="8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39DFD7-2867-498E-9DB0-01F842A28128}" type="pres">
      <dgm:prSet presAssocID="{3762A549-E245-4274-A7B5-8C547BC4B5BB}" presName="negativeSpace" presStyleCnt="0"/>
      <dgm:spPr/>
    </dgm:pt>
    <dgm:pt modelId="{683F8DDE-49A8-40DF-B483-99D18220C4FD}" type="pres">
      <dgm:prSet presAssocID="{3762A549-E245-4274-A7B5-8C547BC4B5BB}" presName="childText" presStyleLbl="conFgAcc1" presStyleIdx="0" presStyleCnt="8">
        <dgm:presLayoutVars>
          <dgm:bulletEnabled val="1"/>
        </dgm:presLayoutVars>
      </dgm:prSet>
      <dgm:spPr/>
    </dgm:pt>
    <dgm:pt modelId="{A4C5C7FE-E467-4780-ADE3-6014B6A74011}" type="pres">
      <dgm:prSet presAssocID="{C029D717-437B-4218-8E4E-4EF95DB5DD24}" presName="spaceBetweenRectangles" presStyleCnt="0"/>
      <dgm:spPr/>
    </dgm:pt>
    <dgm:pt modelId="{7A30B2DC-D4C4-43BD-AF14-3EF92E5FE8D2}" type="pres">
      <dgm:prSet presAssocID="{77D2675F-F2E5-4A09-82B2-DCB358C08E90}" presName="parentLin" presStyleCnt="0"/>
      <dgm:spPr/>
    </dgm:pt>
    <dgm:pt modelId="{D30B7B75-ECAB-4AB3-BF14-6A433D9C19B2}" type="pres">
      <dgm:prSet presAssocID="{77D2675F-F2E5-4A09-82B2-DCB358C08E90}" presName="parentLeftMargin" presStyleLbl="node1" presStyleIdx="0" presStyleCnt="8"/>
      <dgm:spPr/>
      <dgm:t>
        <a:bodyPr/>
        <a:lstStyle/>
        <a:p>
          <a:endParaRPr lang="ru-RU"/>
        </a:p>
      </dgm:t>
    </dgm:pt>
    <dgm:pt modelId="{547DAA1E-DB51-4978-B465-84E06860C689}" type="pres">
      <dgm:prSet presAssocID="{77D2675F-F2E5-4A09-82B2-DCB358C08E90}" presName="parentText" presStyleLbl="node1" presStyleIdx="1" presStyleCnt="8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580C17-1BAC-46B4-8937-C3374ABEDD24}" type="pres">
      <dgm:prSet presAssocID="{77D2675F-F2E5-4A09-82B2-DCB358C08E90}" presName="negativeSpace" presStyleCnt="0"/>
      <dgm:spPr/>
    </dgm:pt>
    <dgm:pt modelId="{252303E5-F807-44F9-9EBA-C26DE97EC180}" type="pres">
      <dgm:prSet presAssocID="{77D2675F-F2E5-4A09-82B2-DCB358C08E90}" presName="childText" presStyleLbl="conFgAcc1" presStyleIdx="1" presStyleCnt="8">
        <dgm:presLayoutVars>
          <dgm:bulletEnabled val="1"/>
        </dgm:presLayoutVars>
      </dgm:prSet>
      <dgm:spPr/>
    </dgm:pt>
    <dgm:pt modelId="{C497EA32-B98D-4614-987B-9AEF5D1E6931}" type="pres">
      <dgm:prSet presAssocID="{D4427343-57C3-4A40-B555-B26C65D7AFB3}" presName="spaceBetweenRectangles" presStyleCnt="0"/>
      <dgm:spPr/>
    </dgm:pt>
    <dgm:pt modelId="{8B7E7F14-AABF-4B37-A7D7-6BFFD59F78AC}" type="pres">
      <dgm:prSet presAssocID="{D0AE5737-DB5A-4064-812F-136945F7F64C}" presName="parentLin" presStyleCnt="0"/>
      <dgm:spPr/>
    </dgm:pt>
    <dgm:pt modelId="{761B2369-7789-40AC-9860-5BC4ECAC49E0}" type="pres">
      <dgm:prSet presAssocID="{D0AE5737-DB5A-4064-812F-136945F7F64C}" presName="parentLeftMargin" presStyleLbl="node1" presStyleIdx="1" presStyleCnt="8"/>
      <dgm:spPr/>
      <dgm:t>
        <a:bodyPr/>
        <a:lstStyle/>
        <a:p>
          <a:endParaRPr lang="ru-RU"/>
        </a:p>
      </dgm:t>
    </dgm:pt>
    <dgm:pt modelId="{9C788DE3-AB24-4516-99FB-930CA2B78A40}" type="pres">
      <dgm:prSet presAssocID="{D0AE5737-DB5A-4064-812F-136945F7F64C}" presName="parentText" presStyleLbl="node1" presStyleIdx="2" presStyleCnt="8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0AA189-A34A-4259-BD0F-B9F125FDD378}" type="pres">
      <dgm:prSet presAssocID="{D0AE5737-DB5A-4064-812F-136945F7F64C}" presName="negativeSpace" presStyleCnt="0"/>
      <dgm:spPr/>
    </dgm:pt>
    <dgm:pt modelId="{FF8510A2-FC2A-4248-B7DF-40DD1F4C95AC}" type="pres">
      <dgm:prSet presAssocID="{D0AE5737-DB5A-4064-812F-136945F7F64C}" presName="childText" presStyleLbl="conFgAcc1" presStyleIdx="2" presStyleCnt="8">
        <dgm:presLayoutVars>
          <dgm:bulletEnabled val="1"/>
        </dgm:presLayoutVars>
      </dgm:prSet>
      <dgm:spPr/>
    </dgm:pt>
    <dgm:pt modelId="{41515058-ED19-4CBD-BDE4-7C720DF7FA3F}" type="pres">
      <dgm:prSet presAssocID="{AE7CD021-EB35-43BE-B7C6-83EBBE9CCF5A}" presName="spaceBetweenRectangles" presStyleCnt="0"/>
      <dgm:spPr/>
    </dgm:pt>
    <dgm:pt modelId="{451EF64C-CD25-4FB8-AED9-18FA0A8B5CAD}" type="pres">
      <dgm:prSet presAssocID="{825FB241-CA71-4029-B128-A37786ED3C6B}" presName="parentLin" presStyleCnt="0"/>
      <dgm:spPr/>
    </dgm:pt>
    <dgm:pt modelId="{35D68124-2146-458A-93CA-D08EE2125602}" type="pres">
      <dgm:prSet presAssocID="{825FB241-CA71-4029-B128-A37786ED3C6B}" presName="parentLeftMargin" presStyleLbl="node1" presStyleIdx="2" presStyleCnt="8"/>
      <dgm:spPr/>
      <dgm:t>
        <a:bodyPr/>
        <a:lstStyle/>
        <a:p>
          <a:endParaRPr lang="ru-RU"/>
        </a:p>
      </dgm:t>
    </dgm:pt>
    <dgm:pt modelId="{E5D5A73A-DAC5-4355-AB4B-F785DB498B06}" type="pres">
      <dgm:prSet presAssocID="{825FB241-CA71-4029-B128-A37786ED3C6B}" presName="parentText" presStyleLbl="node1" presStyleIdx="3" presStyleCnt="8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F9B9F0-2DD6-4FEA-A9CB-D86C80602DC1}" type="pres">
      <dgm:prSet presAssocID="{825FB241-CA71-4029-B128-A37786ED3C6B}" presName="negativeSpace" presStyleCnt="0"/>
      <dgm:spPr/>
    </dgm:pt>
    <dgm:pt modelId="{A1A2581E-79BA-49C9-9A9C-33F398BE0CD4}" type="pres">
      <dgm:prSet presAssocID="{825FB241-CA71-4029-B128-A37786ED3C6B}" presName="childText" presStyleLbl="conFgAcc1" presStyleIdx="3" presStyleCnt="8">
        <dgm:presLayoutVars>
          <dgm:bulletEnabled val="1"/>
        </dgm:presLayoutVars>
      </dgm:prSet>
      <dgm:spPr/>
    </dgm:pt>
    <dgm:pt modelId="{DAA6CCF4-0AFC-4CDA-9C3A-DE27796B8488}" type="pres">
      <dgm:prSet presAssocID="{6A9B9CCA-130A-425B-AC7B-86703F7E62AA}" presName="spaceBetweenRectangles" presStyleCnt="0"/>
      <dgm:spPr/>
    </dgm:pt>
    <dgm:pt modelId="{E98F6C7B-2AC7-436F-B590-8D665065CF17}" type="pres">
      <dgm:prSet presAssocID="{0CA55CDF-54C0-4B6A-8BB6-B4577B05781D}" presName="parentLin" presStyleCnt="0"/>
      <dgm:spPr/>
    </dgm:pt>
    <dgm:pt modelId="{35F145FE-825F-4CD9-8D80-1C304144FEF0}" type="pres">
      <dgm:prSet presAssocID="{0CA55CDF-54C0-4B6A-8BB6-B4577B05781D}" presName="parentLeftMargin" presStyleLbl="node1" presStyleIdx="3" presStyleCnt="8"/>
      <dgm:spPr/>
      <dgm:t>
        <a:bodyPr/>
        <a:lstStyle/>
        <a:p>
          <a:endParaRPr lang="ru-RU"/>
        </a:p>
      </dgm:t>
    </dgm:pt>
    <dgm:pt modelId="{D61A8E00-CC2B-4022-8BC7-DEE9FDF4361C}" type="pres">
      <dgm:prSet presAssocID="{0CA55CDF-54C0-4B6A-8BB6-B4577B05781D}" presName="parentText" presStyleLbl="node1" presStyleIdx="4" presStyleCnt="8" custScaleX="13677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2D427B-0172-4D36-A126-AB99413EA52B}" type="pres">
      <dgm:prSet presAssocID="{0CA55CDF-54C0-4B6A-8BB6-B4577B05781D}" presName="negativeSpace" presStyleCnt="0"/>
      <dgm:spPr/>
    </dgm:pt>
    <dgm:pt modelId="{FE76E60F-9DE4-4903-BBEF-88611CB7781E}" type="pres">
      <dgm:prSet presAssocID="{0CA55CDF-54C0-4B6A-8BB6-B4577B05781D}" presName="childText" presStyleLbl="conFgAcc1" presStyleIdx="4" presStyleCnt="8">
        <dgm:presLayoutVars>
          <dgm:bulletEnabled val="1"/>
        </dgm:presLayoutVars>
      </dgm:prSet>
      <dgm:spPr/>
    </dgm:pt>
    <dgm:pt modelId="{34398D4C-A561-44ED-ABF3-F05E48E47BF9}" type="pres">
      <dgm:prSet presAssocID="{E342AB41-E838-4A67-A5E4-B1A66ADA1A60}" presName="spaceBetweenRectangles" presStyleCnt="0"/>
      <dgm:spPr/>
    </dgm:pt>
    <dgm:pt modelId="{F320A06D-F10A-4136-9C20-0057C017855B}" type="pres">
      <dgm:prSet presAssocID="{3963D334-1480-46A1-8E34-2E82B6C2AC3C}" presName="parentLin" presStyleCnt="0"/>
      <dgm:spPr/>
    </dgm:pt>
    <dgm:pt modelId="{CC6EB027-1838-4946-9E92-4A384F2F81D5}" type="pres">
      <dgm:prSet presAssocID="{3963D334-1480-46A1-8E34-2E82B6C2AC3C}" presName="parentLeftMargin" presStyleLbl="node1" presStyleIdx="4" presStyleCnt="8"/>
      <dgm:spPr/>
      <dgm:t>
        <a:bodyPr/>
        <a:lstStyle/>
        <a:p>
          <a:endParaRPr lang="ru-RU"/>
        </a:p>
      </dgm:t>
    </dgm:pt>
    <dgm:pt modelId="{B8E58166-74EB-4720-9FC5-5BD50CD2524D}" type="pres">
      <dgm:prSet presAssocID="{3963D334-1480-46A1-8E34-2E82B6C2AC3C}" presName="parentText" presStyleLbl="node1" presStyleIdx="5" presStyleCnt="8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D9D827-B062-4F98-BAF9-25B136C52D7F}" type="pres">
      <dgm:prSet presAssocID="{3963D334-1480-46A1-8E34-2E82B6C2AC3C}" presName="negativeSpace" presStyleCnt="0"/>
      <dgm:spPr/>
    </dgm:pt>
    <dgm:pt modelId="{E0F16643-BDC7-4425-B74F-8181BF7BE30D}" type="pres">
      <dgm:prSet presAssocID="{3963D334-1480-46A1-8E34-2E82B6C2AC3C}" presName="childText" presStyleLbl="conFgAcc1" presStyleIdx="5" presStyleCnt="8">
        <dgm:presLayoutVars>
          <dgm:bulletEnabled val="1"/>
        </dgm:presLayoutVars>
      </dgm:prSet>
      <dgm:spPr/>
    </dgm:pt>
    <dgm:pt modelId="{62BF63F6-0D0A-4568-A699-9203DE3B131D}" type="pres">
      <dgm:prSet presAssocID="{50447393-7C72-4362-A778-1CF2D4543DCA}" presName="spaceBetweenRectangles" presStyleCnt="0"/>
      <dgm:spPr/>
    </dgm:pt>
    <dgm:pt modelId="{4A36608F-C8D9-43B0-AAC2-E291DFCF1AB1}" type="pres">
      <dgm:prSet presAssocID="{4D2482F2-77AF-4F7D-8232-5ADA7186EBDF}" presName="parentLin" presStyleCnt="0"/>
      <dgm:spPr/>
    </dgm:pt>
    <dgm:pt modelId="{63E5912A-F274-4CE0-8BA6-43401949966D}" type="pres">
      <dgm:prSet presAssocID="{4D2482F2-77AF-4F7D-8232-5ADA7186EBDF}" presName="parentLeftMargin" presStyleLbl="node1" presStyleIdx="5" presStyleCnt="8"/>
      <dgm:spPr/>
      <dgm:t>
        <a:bodyPr/>
        <a:lstStyle/>
        <a:p>
          <a:endParaRPr lang="ru-RU"/>
        </a:p>
      </dgm:t>
    </dgm:pt>
    <dgm:pt modelId="{09C34FBA-B6BB-47F1-AC4A-445AE9319C92}" type="pres">
      <dgm:prSet presAssocID="{4D2482F2-77AF-4F7D-8232-5ADA7186EBDF}" presName="parentText" presStyleLbl="node1" presStyleIdx="6" presStyleCnt="8" custScaleX="13677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6ED3F5-0FED-4500-855F-DB1179C172AF}" type="pres">
      <dgm:prSet presAssocID="{4D2482F2-77AF-4F7D-8232-5ADA7186EBDF}" presName="negativeSpace" presStyleCnt="0"/>
      <dgm:spPr/>
    </dgm:pt>
    <dgm:pt modelId="{AA141582-57DE-4740-89D0-ACF3CF596D25}" type="pres">
      <dgm:prSet presAssocID="{4D2482F2-77AF-4F7D-8232-5ADA7186EBDF}" presName="childText" presStyleLbl="conFgAcc1" presStyleIdx="6" presStyleCnt="8">
        <dgm:presLayoutVars>
          <dgm:bulletEnabled val="1"/>
        </dgm:presLayoutVars>
      </dgm:prSet>
      <dgm:spPr/>
    </dgm:pt>
    <dgm:pt modelId="{64399428-70BD-46FD-B9FE-15E40374C310}" type="pres">
      <dgm:prSet presAssocID="{6B7278B0-D28D-4D6E-B9A7-7993C0F75793}" presName="spaceBetweenRectangles" presStyleCnt="0"/>
      <dgm:spPr/>
    </dgm:pt>
    <dgm:pt modelId="{9C922C12-ED09-4367-8904-852A7BC58F9E}" type="pres">
      <dgm:prSet presAssocID="{F691C595-BBBE-438E-A206-DC65A726ECCF}" presName="parentLin" presStyleCnt="0"/>
      <dgm:spPr/>
    </dgm:pt>
    <dgm:pt modelId="{284EB832-34DA-4A54-9F4E-9ED235DEB28A}" type="pres">
      <dgm:prSet presAssocID="{F691C595-BBBE-438E-A206-DC65A726ECCF}" presName="parentLeftMargin" presStyleLbl="node1" presStyleIdx="6" presStyleCnt="8"/>
      <dgm:spPr/>
      <dgm:t>
        <a:bodyPr/>
        <a:lstStyle/>
        <a:p>
          <a:endParaRPr lang="ru-RU"/>
        </a:p>
      </dgm:t>
    </dgm:pt>
    <dgm:pt modelId="{AD11F08E-1AD7-48C5-B755-DF7B9E5DF19F}" type="pres">
      <dgm:prSet presAssocID="{F691C595-BBBE-438E-A206-DC65A726ECCF}" presName="parentText" presStyleLbl="node1" presStyleIdx="7" presStyleCnt="8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761660-C0E6-42DF-858B-A027198C17EB}" type="pres">
      <dgm:prSet presAssocID="{F691C595-BBBE-438E-A206-DC65A726ECCF}" presName="negativeSpace" presStyleCnt="0"/>
      <dgm:spPr/>
    </dgm:pt>
    <dgm:pt modelId="{7E10A69A-E407-4917-88C4-9ACED30D26B5}" type="pres">
      <dgm:prSet presAssocID="{F691C595-BBBE-438E-A206-DC65A726ECCF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7C17FC6A-D672-46AA-8B76-64C71BC447FD}" type="presOf" srcId="{825FB241-CA71-4029-B128-A37786ED3C6B}" destId="{35D68124-2146-458A-93CA-D08EE2125602}" srcOrd="0" destOrd="0" presId="urn:microsoft.com/office/officeart/2005/8/layout/list1"/>
    <dgm:cxn modelId="{44F7D1E0-874F-4C88-9A9C-C80110AADD8A}" type="presOf" srcId="{F691C595-BBBE-438E-A206-DC65A726ECCF}" destId="{284EB832-34DA-4A54-9F4E-9ED235DEB28A}" srcOrd="0" destOrd="0" presId="urn:microsoft.com/office/officeart/2005/8/layout/list1"/>
    <dgm:cxn modelId="{296A35D2-DDBF-4F53-BC53-95D73F6F9D26}" type="presOf" srcId="{3963D334-1480-46A1-8E34-2E82B6C2AC3C}" destId="{B8E58166-74EB-4720-9FC5-5BD50CD2524D}" srcOrd="1" destOrd="0" presId="urn:microsoft.com/office/officeart/2005/8/layout/list1"/>
    <dgm:cxn modelId="{A467E26D-DEB6-4838-A5E3-66D3E99EA944}" srcId="{12D75B17-1C8B-49F9-9AAA-07D99251D551}" destId="{4D2482F2-77AF-4F7D-8232-5ADA7186EBDF}" srcOrd="6" destOrd="0" parTransId="{38F17402-7B1A-4155-9D4D-15B305B32623}" sibTransId="{6B7278B0-D28D-4D6E-B9A7-7993C0F75793}"/>
    <dgm:cxn modelId="{FA710466-B2DB-4283-8728-895A67ECE13C}" type="presOf" srcId="{0CA55CDF-54C0-4B6A-8BB6-B4577B05781D}" destId="{35F145FE-825F-4CD9-8D80-1C304144FEF0}" srcOrd="0" destOrd="0" presId="urn:microsoft.com/office/officeart/2005/8/layout/list1"/>
    <dgm:cxn modelId="{B4C284E5-6207-4EF2-8BD4-781D432014D0}" type="presOf" srcId="{12D75B17-1C8B-49F9-9AAA-07D99251D551}" destId="{E0E56474-0C3E-4166-8AE5-779A79A182EF}" srcOrd="0" destOrd="0" presId="urn:microsoft.com/office/officeart/2005/8/layout/list1"/>
    <dgm:cxn modelId="{64FA29A6-7651-43A9-9074-70668E2C4497}" type="presOf" srcId="{4D2482F2-77AF-4F7D-8232-5ADA7186EBDF}" destId="{09C34FBA-B6BB-47F1-AC4A-445AE9319C92}" srcOrd="1" destOrd="0" presId="urn:microsoft.com/office/officeart/2005/8/layout/list1"/>
    <dgm:cxn modelId="{AC1D1A19-33AA-4B86-BA56-8611C5EECB7D}" type="presOf" srcId="{3963D334-1480-46A1-8E34-2E82B6C2AC3C}" destId="{CC6EB027-1838-4946-9E92-4A384F2F81D5}" srcOrd="0" destOrd="0" presId="urn:microsoft.com/office/officeart/2005/8/layout/list1"/>
    <dgm:cxn modelId="{63427FB8-BA6A-4005-86A9-BB80191BCB44}" srcId="{12D75B17-1C8B-49F9-9AAA-07D99251D551}" destId="{3762A549-E245-4274-A7B5-8C547BC4B5BB}" srcOrd="0" destOrd="0" parTransId="{4C22BEEB-024D-41FF-95F9-A2D387455571}" sibTransId="{C029D717-437B-4218-8E4E-4EF95DB5DD24}"/>
    <dgm:cxn modelId="{B1EFD703-EBCF-4F1D-B404-F0128E658D9B}" type="presOf" srcId="{D0AE5737-DB5A-4064-812F-136945F7F64C}" destId="{9C788DE3-AB24-4516-99FB-930CA2B78A40}" srcOrd="1" destOrd="0" presId="urn:microsoft.com/office/officeart/2005/8/layout/list1"/>
    <dgm:cxn modelId="{7D6E49C7-7142-436B-B032-678C599A3AAF}" srcId="{12D75B17-1C8B-49F9-9AAA-07D99251D551}" destId="{F691C595-BBBE-438E-A206-DC65A726ECCF}" srcOrd="7" destOrd="0" parTransId="{7F41D43F-9429-4B47-91C6-DC7AB0385F01}" sibTransId="{3DAC8D86-7727-4392-A7FD-6971CA151E0B}"/>
    <dgm:cxn modelId="{F7D353BA-DF77-42EF-A3CF-67AA700E01BB}" type="presOf" srcId="{3762A549-E245-4274-A7B5-8C547BC4B5BB}" destId="{1E792234-5F71-4E43-AF8B-4243DDEF5F73}" srcOrd="1" destOrd="0" presId="urn:microsoft.com/office/officeart/2005/8/layout/list1"/>
    <dgm:cxn modelId="{67A8F308-7962-47E9-AEB1-F8730588D3E5}" type="presOf" srcId="{3762A549-E245-4274-A7B5-8C547BC4B5BB}" destId="{0FDDF943-3895-40ED-A720-B838F665DB7B}" srcOrd="0" destOrd="0" presId="urn:microsoft.com/office/officeart/2005/8/layout/list1"/>
    <dgm:cxn modelId="{3732032A-1DBD-4221-894C-912B0D4B56BE}" type="presOf" srcId="{F691C595-BBBE-438E-A206-DC65A726ECCF}" destId="{AD11F08E-1AD7-48C5-B755-DF7B9E5DF19F}" srcOrd="1" destOrd="0" presId="urn:microsoft.com/office/officeart/2005/8/layout/list1"/>
    <dgm:cxn modelId="{33D95E7D-3B03-45A6-AF25-06EF0AE2AD02}" type="presOf" srcId="{77D2675F-F2E5-4A09-82B2-DCB358C08E90}" destId="{547DAA1E-DB51-4978-B465-84E06860C689}" srcOrd="1" destOrd="0" presId="urn:microsoft.com/office/officeart/2005/8/layout/list1"/>
    <dgm:cxn modelId="{42B46BD0-7923-416A-BECE-E60EB41D259B}" type="presOf" srcId="{77D2675F-F2E5-4A09-82B2-DCB358C08E90}" destId="{D30B7B75-ECAB-4AB3-BF14-6A433D9C19B2}" srcOrd="0" destOrd="0" presId="urn:microsoft.com/office/officeart/2005/8/layout/list1"/>
    <dgm:cxn modelId="{C591E949-50AD-4EF9-BB3B-D7E9702F6A7A}" srcId="{12D75B17-1C8B-49F9-9AAA-07D99251D551}" destId="{77D2675F-F2E5-4A09-82B2-DCB358C08E90}" srcOrd="1" destOrd="0" parTransId="{339A3B86-8E9A-4251-A7EC-FE248A29F8DD}" sibTransId="{D4427343-57C3-4A40-B555-B26C65D7AFB3}"/>
    <dgm:cxn modelId="{4F4A87E9-A0E3-4EBA-A2D7-78F6178500AC}" type="presOf" srcId="{4D2482F2-77AF-4F7D-8232-5ADA7186EBDF}" destId="{63E5912A-F274-4CE0-8BA6-43401949966D}" srcOrd="0" destOrd="0" presId="urn:microsoft.com/office/officeart/2005/8/layout/list1"/>
    <dgm:cxn modelId="{3F59C0E1-920D-4EB8-800A-1BEC0C5E9959}" type="presOf" srcId="{0CA55CDF-54C0-4B6A-8BB6-B4577B05781D}" destId="{D61A8E00-CC2B-4022-8BC7-DEE9FDF4361C}" srcOrd="1" destOrd="0" presId="urn:microsoft.com/office/officeart/2005/8/layout/list1"/>
    <dgm:cxn modelId="{AF4289C4-2B10-4EFA-9D25-D7AEE91C95F8}" type="presOf" srcId="{825FB241-CA71-4029-B128-A37786ED3C6B}" destId="{E5D5A73A-DAC5-4355-AB4B-F785DB498B06}" srcOrd="1" destOrd="0" presId="urn:microsoft.com/office/officeart/2005/8/layout/list1"/>
    <dgm:cxn modelId="{8A36FED6-2724-4CCE-B2AB-AB641DB0EBB7}" srcId="{12D75B17-1C8B-49F9-9AAA-07D99251D551}" destId="{D0AE5737-DB5A-4064-812F-136945F7F64C}" srcOrd="2" destOrd="0" parTransId="{56A134FB-83E8-4B2D-9481-BB82DA72B986}" sibTransId="{AE7CD021-EB35-43BE-B7C6-83EBBE9CCF5A}"/>
    <dgm:cxn modelId="{AB88C56B-4D68-4709-AEDB-B2ACEC06B806}" type="presOf" srcId="{D0AE5737-DB5A-4064-812F-136945F7F64C}" destId="{761B2369-7789-40AC-9860-5BC4ECAC49E0}" srcOrd="0" destOrd="0" presId="urn:microsoft.com/office/officeart/2005/8/layout/list1"/>
    <dgm:cxn modelId="{70C8C9B4-348F-491A-BDB1-2B32A1B3A819}" srcId="{12D75B17-1C8B-49F9-9AAA-07D99251D551}" destId="{825FB241-CA71-4029-B128-A37786ED3C6B}" srcOrd="3" destOrd="0" parTransId="{29D6B866-8C46-46A6-8ECF-14366E8F4E6A}" sibTransId="{6A9B9CCA-130A-425B-AC7B-86703F7E62AA}"/>
    <dgm:cxn modelId="{7991965D-6786-4B5B-8341-1C3F543C5440}" srcId="{12D75B17-1C8B-49F9-9AAA-07D99251D551}" destId="{0CA55CDF-54C0-4B6A-8BB6-B4577B05781D}" srcOrd="4" destOrd="0" parTransId="{C66CF445-63E9-4BE8-9FF5-A84F9C0A7344}" sibTransId="{E342AB41-E838-4A67-A5E4-B1A66ADA1A60}"/>
    <dgm:cxn modelId="{24F4921E-A975-4827-8BA2-249FD5052543}" srcId="{12D75B17-1C8B-49F9-9AAA-07D99251D551}" destId="{3963D334-1480-46A1-8E34-2E82B6C2AC3C}" srcOrd="5" destOrd="0" parTransId="{EC51D576-4F38-4F6B-9F60-8958646295D3}" sibTransId="{50447393-7C72-4362-A778-1CF2D4543DCA}"/>
    <dgm:cxn modelId="{F49778EE-5AFB-4925-8D49-6582C5194D26}" type="presParOf" srcId="{E0E56474-0C3E-4166-8AE5-779A79A182EF}" destId="{FA5EEB59-6EB6-44CA-9022-9CC0972DE285}" srcOrd="0" destOrd="0" presId="urn:microsoft.com/office/officeart/2005/8/layout/list1"/>
    <dgm:cxn modelId="{61BF6142-52E6-47C1-904C-E837D6486DC0}" type="presParOf" srcId="{FA5EEB59-6EB6-44CA-9022-9CC0972DE285}" destId="{0FDDF943-3895-40ED-A720-B838F665DB7B}" srcOrd="0" destOrd="0" presId="urn:microsoft.com/office/officeart/2005/8/layout/list1"/>
    <dgm:cxn modelId="{DE7BD00F-0F32-4901-B206-68E8A6E07452}" type="presParOf" srcId="{FA5EEB59-6EB6-44CA-9022-9CC0972DE285}" destId="{1E792234-5F71-4E43-AF8B-4243DDEF5F73}" srcOrd="1" destOrd="0" presId="urn:microsoft.com/office/officeart/2005/8/layout/list1"/>
    <dgm:cxn modelId="{8E5F7C27-5EC7-4280-B729-0D6780BB4220}" type="presParOf" srcId="{E0E56474-0C3E-4166-8AE5-779A79A182EF}" destId="{2F39DFD7-2867-498E-9DB0-01F842A28128}" srcOrd="1" destOrd="0" presId="urn:microsoft.com/office/officeart/2005/8/layout/list1"/>
    <dgm:cxn modelId="{88379433-F897-46BE-851E-96C185C3D494}" type="presParOf" srcId="{E0E56474-0C3E-4166-8AE5-779A79A182EF}" destId="{683F8DDE-49A8-40DF-B483-99D18220C4FD}" srcOrd="2" destOrd="0" presId="urn:microsoft.com/office/officeart/2005/8/layout/list1"/>
    <dgm:cxn modelId="{CBA356D1-0864-44DD-9AAC-BDFA9F7A3CD9}" type="presParOf" srcId="{E0E56474-0C3E-4166-8AE5-779A79A182EF}" destId="{A4C5C7FE-E467-4780-ADE3-6014B6A74011}" srcOrd="3" destOrd="0" presId="urn:microsoft.com/office/officeart/2005/8/layout/list1"/>
    <dgm:cxn modelId="{1FDBB869-040A-4593-8D21-48B3D9B0B36D}" type="presParOf" srcId="{E0E56474-0C3E-4166-8AE5-779A79A182EF}" destId="{7A30B2DC-D4C4-43BD-AF14-3EF92E5FE8D2}" srcOrd="4" destOrd="0" presId="urn:microsoft.com/office/officeart/2005/8/layout/list1"/>
    <dgm:cxn modelId="{ACDDAB9A-8B2E-40D1-A62A-7ADDBF9636F9}" type="presParOf" srcId="{7A30B2DC-D4C4-43BD-AF14-3EF92E5FE8D2}" destId="{D30B7B75-ECAB-4AB3-BF14-6A433D9C19B2}" srcOrd="0" destOrd="0" presId="urn:microsoft.com/office/officeart/2005/8/layout/list1"/>
    <dgm:cxn modelId="{339E5468-6F28-4A34-8800-C21E3A68A99F}" type="presParOf" srcId="{7A30B2DC-D4C4-43BD-AF14-3EF92E5FE8D2}" destId="{547DAA1E-DB51-4978-B465-84E06860C689}" srcOrd="1" destOrd="0" presId="urn:microsoft.com/office/officeart/2005/8/layout/list1"/>
    <dgm:cxn modelId="{43402F40-5CF3-4BAB-99BB-1FB892D06395}" type="presParOf" srcId="{E0E56474-0C3E-4166-8AE5-779A79A182EF}" destId="{4E580C17-1BAC-46B4-8937-C3374ABEDD24}" srcOrd="5" destOrd="0" presId="urn:microsoft.com/office/officeart/2005/8/layout/list1"/>
    <dgm:cxn modelId="{2F2BFBD0-761A-4858-8C72-E97C4F173624}" type="presParOf" srcId="{E0E56474-0C3E-4166-8AE5-779A79A182EF}" destId="{252303E5-F807-44F9-9EBA-C26DE97EC180}" srcOrd="6" destOrd="0" presId="urn:microsoft.com/office/officeart/2005/8/layout/list1"/>
    <dgm:cxn modelId="{82A74B53-7B7C-4B98-B3D1-A6B2C26D75AA}" type="presParOf" srcId="{E0E56474-0C3E-4166-8AE5-779A79A182EF}" destId="{C497EA32-B98D-4614-987B-9AEF5D1E6931}" srcOrd="7" destOrd="0" presId="urn:microsoft.com/office/officeart/2005/8/layout/list1"/>
    <dgm:cxn modelId="{27E0975C-DD60-4550-8EA4-4B1FCB0B2693}" type="presParOf" srcId="{E0E56474-0C3E-4166-8AE5-779A79A182EF}" destId="{8B7E7F14-AABF-4B37-A7D7-6BFFD59F78AC}" srcOrd="8" destOrd="0" presId="urn:microsoft.com/office/officeart/2005/8/layout/list1"/>
    <dgm:cxn modelId="{7453750C-CAF5-497F-97D9-A5499F517979}" type="presParOf" srcId="{8B7E7F14-AABF-4B37-A7D7-6BFFD59F78AC}" destId="{761B2369-7789-40AC-9860-5BC4ECAC49E0}" srcOrd="0" destOrd="0" presId="urn:microsoft.com/office/officeart/2005/8/layout/list1"/>
    <dgm:cxn modelId="{D5D17DA2-7C10-4169-AC66-8C6475084163}" type="presParOf" srcId="{8B7E7F14-AABF-4B37-A7D7-6BFFD59F78AC}" destId="{9C788DE3-AB24-4516-99FB-930CA2B78A40}" srcOrd="1" destOrd="0" presId="urn:microsoft.com/office/officeart/2005/8/layout/list1"/>
    <dgm:cxn modelId="{1CC4C575-817B-430C-8967-50FAC771A5E2}" type="presParOf" srcId="{E0E56474-0C3E-4166-8AE5-779A79A182EF}" destId="{AB0AA189-A34A-4259-BD0F-B9F125FDD378}" srcOrd="9" destOrd="0" presId="urn:microsoft.com/office/officeart/2005/8/layout/list1"/>
    <dgm:cxn modelId="{DD07FB18-BADF-4374-AD7F-ABC562981D2E}" type="presParOf" srcId="{E0E56474-0C3E-4166-8AE5-779A79A182EF}" destId="{FF8510A2-FC2A-4248-B7DF-40DD1F4C95AC}" srcOrd="10" destOrd="0" presId="urn:microsoft.com/office/officeart/2005/8/layout/list1"/>
    <dgm:cxn modelId="{14C8AF7A-2780-4B80-8836-F6ECF08AC103}" type="presParOf" srcId="{E0E56474-0C3E-4166-8AE5-779A79A182EF}" destId="{41515058-ED19-4CBD-BDE4-7C720DF7FA3F}" srcOrd="11" destOrd="0" presId="urn:microsoft.com/office/officeart/2005/8/layout/list1"/>
    <dgm:cxn modelId="{F937F8D2-0E40-4518-B1FE-C1F20AC3D8E2}" type="presParOf" srcId="{E0E56474-0C3E-4166-8AE5-779A79A182EF}" destId="{451EF64C-CD25-4FB8-AED9-18FA0A8B5CAD}" srcOrd="12" destOrd="0" presId="urn:microsoft.com/office/officeart/2005/8/layout/list1"/>
    <dgm:cxn modelId="{2F1A888F-9D89-47A8-9327-CD48C2290E61}" type="presParOf" srcId="{451EF64C-CD25-4FB8-AED9-18FA0A8B5CAD}" destId="{35D68124-2146-458A-93CA-D08EE2125602}" srcOrd="0" destOrd="0" presId="urn:microsoft.com/office/officeart/2005/8/layout/list1"/>
    <dgm:cxn modelId="{CF0A06C0-E8D2-475D-BCED-DA68CC55FA81}" type="presParOf" srcId="{451EF64C-CD25-4FB8-AED9-18FA0A8B5CAD}" destId="{E5D5A73A-DAC5-4355-AB4B-F785DB498B06}" srcOrd="1" destOrd="0" presId="urn:microsoft.com/office/officeart/2005/8/layout/list1"/>
    <dgm:cxn modelId="{226C4798-725B-421F-9DB7-65303D6400FA}" type="presParOf" srcId="{E0E56474-0C3E-4166-8AE5-779A79A182EF}" destId="{3DF9B9F0-2DD6-4FEA-A9CB-D86C80602DC1}" srcOrd="13" destOrd="0" presId="urn:microsoft.com/office/officeart/2005/8/layout/list1"/>
    <dgm:cxn modelId="{17C3884A-C62B-4C9A-B6CE-B7CA3EDA24DE}" type="presParOf" srcId="{E0E56474-0C3E-4166-8AE5-779A79A182EF}" destId="{A1A2581E-79BA-49C9-9A9C-33F398BE0CD4}" srcOrd="14" destOrd="0" presId="urn:microsoft.com/office/officeart/2005/8/layout/list1"/>
    <dgm:cxn modelId="{77A0BFBE-6FA1-47C0-B449-65D1B65E81AA}" type="presParOf" srcId="{E0E56474-0C3E-4166-8AE5-779A79A182EF}" destId="{DAA6CCF4-0AFC-4CDA-9C3A-DE27796B8488}" srcOrd="15" destOrd="0" presId="urn:microsoft.com/office/officeart/2005/8/layout/list1"/>
    <dgm:cxn modelId="{6DECED24-4311-4B1E-8307-B9D9A9FA1FB5}" type="presParOf" srcId="{E0E56474-0C3E-4166-8AE5-779A79A182EF}" destId="{E98F6C7B-2AC7-436F-B590-8D665065CF17}" srcOrd="16" destOrd="0" presId="urn:microsoft.com/office/officeart/2005/8/layout/list1"/>
    <dgm:cxn modelId="{CDE69BAB-2044-47FB-82B2-B5398169A919}" type="presParOf" srcId="{E98F6C7B-2AC7-436F-B590-8D665065CF17}" destId="{35F145FE-825F-4CD9-8D80-1C304144FEF0}" srcOrd="0" destOrd="0" presId="urn:microsoft.com/office/officeart/2005/8/layout/list1"/>
    <dgm:cxn modelId="{FD90B8B4-2448-4FE3-AD49-81C613CFF259}" type="presParOf" srcId="{E98F6C7B-2AC7-436F-B590-8D665065CF17}" destId="{D61A8E00-CC2B-4022-8BC7-DEE9FDF4361C}" srcOrd="1" destOrd="0" presId="urn:microsoft.com/office/officeart/2005/8/layout/list1"/>
    <dgm:cxn modelId="{FFB604C3-8695-41F2-85F4-CCCDAE4E50D6}" type="presParOf" srcId="{E0E56474-0C3E-4166-8AE5-779A79A182EF}" destId="{DA2D427B-0172-4D36-A126-AB99413EA52B}" srcOrd="17" destOrd="0" presId="urn:microsoft.com/office/officeart/2005/8/layout/list1"/>
    <dgm:cxn modelId="{7896D355-AB1F-40F4-9E90-210D606F7F68}" type="presParOf" srcId="{E0E56474-0C3E-4166-8AE5-779A79A182EF}" destId="{FE76E60F-9DE4-4903-BBEF-88611CB7781E}" srcOrd="18" destOrd="0" presId="urn:microsoft.com/office/officeart/2005/8/layout/list1"/>
    <dgm:cxn modelId="{103F1E8F-2D56-475C-A6AA-D3C233859FB7}" type="presParOf" srcId="{E0E56474-0C3E-4166-8AE5-779A79A182EF}" destId="{34398D4C-A561-44ED-ABF3-F05E48E47BF9}" srcOrd="19" destOrd="0" presId="urn:microsoft.com/office/officeart/2005/8/layout/list1"/>
    <dgm:cxn modelId="{03F25B1F-A5BE-4557-B8DE-81D4C95B1AAB}" type="presParOf" srcId="{E0E56474-0C3E-4166-8AE5-779A79A182EF}" destId="{F320A06D-F10A-4136-9C20-0057C017855B}" srcOrd="20" destOrd="0" presId="urn:microsoft.com/office/officeart/2005/8/layout/list1"/>
    <dgm:cxn modelId="{0C54CE98-3EF3-42E2-810D-87B1372D4C10}" type="presParOf" srcId="{F320A06D-F10A-4136-9C20-0057C017855B}" destId="{CC6EB027-1838-4946-9E92-4A384F2F81D5}" srcOrd="0" destOrd="0" presId="urn:microsoft.com/office/officeart/2005/8/layout/list1"/>
    <dgm:cxn modelId="{A58927BA-BB03-4038-9A55-D0CC50D8A892}" type="presParOf" srcId="{F320A06D-F10A-4136-9C20-0057C017855B}" destId="{B8E58166-74EB-4720-9FC5-5BD50CD2524D}" srcOrd="1" destOrd="0" presId="urn:microsoft.com/office/officeart/2005/8/layout/list1"/>
    <dgm:cxn modelId="{CADF0ABA-83E1-4927-8F8F-A98CA764376E}" type="presParOf" srcId="{E0E56474-0C3E-4166-8AE5-779A79A182EF}" destId="{17D9D827-B062-4F98-BAF9-25B136C52D7F}" srcOrd="21" destOrd="0" presId="urn:microsoft.com/office/officeart/2005/8/layout/list1"/>
    <dgm:cxn modelId="{6C5F57C6-2A52-4E85-8A4F-6B1584D87937}" type="presParOf" srcId="{E0E56474-0C3E-4166-8AE5-779A79A182EF}" destId="{E0F16643-BDC7-4425-B74F-8181BF7BE30D}" srcOrd="22" destOrd="0" presId="urn:microsoft.com/office/officeart/2005/8/layout/list1"/>
    <dgm:cxn modelId="{B7FF68BC-ABDF-4B60-8DBB-4FAAA2EF4F9E}" type="presParOf" srcId="{E0E56474-0C3E-4166-8AE5-779A79A182EF}" destId="{62BF63F6-0D0A-4568-A699-9203DE3B131D}" srcOrd="23" destOrd="0" presId="urn:microsoft.com/office/officeart/2005/8/layout/list1"/>
    <dgm:cxn modelId="{11A33B16-60C7-4DF5-B2B2-556F3FABAD98}" type="presParOf" srcId="{E0E56474-0C3E-4166-8AE5-779A79A182EF}" destId="{4A36608F-C8D9-43B0-AAC2-E291DFCF1AB1}" srcOrd="24" destOrd="0" presId="urn:microsoft.com/office/officeart/2005/8/layout/list1"/>
    <dgm:cxn modelId="{54F080AE-8305-4BCB-8406-4BAA835D5370}" type="presParOf" srcId="{4A36608F-C8D9-43B0-AAC2-E291DFCF1AB1}" destId="{63E5912A-F274-4CE0-8BA6-43401949966D}" srcOrd="0" destOrd="0" presId="urn:microsoft.com/office/officeart/2005/8/layout/list1"/>
    <dgm:cxn modelId="{59C8CFED-3F1C-4DDC-937A-979ADC1950EB}" type="presParOf" srcId="{4A36608F-C8D9-43B0-AAC2-E291DFCF1AB1}" destId="{09C34FBA-B6BB-47F1-AC4A-445AE9319C92}" srcOrd="1" destOrd="0" presId="urn:microsoft.com/office/officeart/2005/8/layout/list1"/>
    <dgm:cxn modelId="{EA3DDF3E-F3EE-458B-ACF7-8461380CA921}" type="presParOf" srcId="{E0E56474-0C3E-4166-8AE5-779A79A182EF}" destId="{AB6ED3F5-0FED-4500-855F-DB1179C172AF}" srcOrd="25" destOrd="0" presId="urn:microsoft.com/office/officeart/2005/8/layout/list1"/>
    <dgm:cxn modelId="{8238E0E1-C361-49A6-9A63-183A0BF3202C}" type="presParOf" srcId="{E0E56474-0C3E-4166-8AE5-779A79A182EF}" destId="{AA141582-57DE-4740-89D0-ACF3CF596D25}" srcOrd="26" destOrd="0" presId="urn:microsoft.com/office/officeart/2005/8/layout/list1"/>
    <dgm:cxn modelId="{0E9AAEDD-2EEC-4963-86D6-48DFF3DC32E8}" type="presParOf" srcId="{E0E56474-0C3E-4166-8AE5-779A79A182EF}" destId="{64399428-70BD-46FD-B9FE-15E40374C310}" srcOrd="27" destOrd="0" presId="urn:microsoft.com/office/officeart/2005/8/layout/list1"/>
    <dgm:cxn modelId="{15403CB9-266B-49EE-8714-68C32F3D2C3B}" type="presParOf" srcId="{E0E56474-0C3E-4166-8AE5-779A79A182EF}" destId="{9C922C12-ED09-4367-8904-852A7BC58F9E}" srcOrd="28" destOrd="0" presId="urn:microsoft.com/office/officeart/2005/8/layout/list1"/>
    <dgm:cxn modelId="{40B18CF5-1F95-4FF5-B3A4-318267B0AAB3}" type="presParOf" srcId="{9C922C12-ED09-4367-8904-852A7BC58F9E}" destId="{284EB832-34DA-4A54-9F4E-9ED235DEB28A}" srcOrd="0" destOrd="0" presId="urn:microsoft.com/office/officeart/2005/8/layout/list1"/>
    <dgm:cxn modelId="{806EAD17-9AFB-4DFE-833D-379D6C15E9E0}" type="presParOf" srcId="{9C922C12-ED09-4367-8904-852A7BC58F9E}" destId="{AD11F08E-1AD7-48C5-B755-DF7B9E5DF19F}" srcOrd="1" destOrd="0" presId="urn:microsoft.com/office/officeart/2005/8/layout/list1"/>
    <dgm:cxn modelId="{A58C32FF-E023-4973-8E5F-DE459BA2F305}" type="presParOf" srcId="{E0E56474-0C3E-4166-8AE5-779A79A182EF}" destId="{A6761660-C0E6-42DF-858B-A027198C17EB}" srcOrd="29" destOrd="0" presId="urn:microsoft.com/office/officeart/2005/8/layout/list1"/>
    <dgm:cxn modelId="{25FB1AF4-AD9D-472B-85F1-FCFBADBEB630}" type="presParOf" srcId="{E0E56474-0C3E-4166-8AE5-779A79A182EF}" destId="{7E10A69A-E407-4917-88C4-9ACED30D26B5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2878F3-E148-41E4-88ED-E48A9E2D020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B2D4DA6-3027-4D98-B23D-F2AFE7FB2508}">
      <dgm:prSet phldrT="[Текст]" custT="1"/>
      <dgm:spPr/>
      <dgm:t>
        <a:bodyPr/>
        <a:lstStyle/>
        <a:p>
          <a:r>
            <a: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ТВОРЧЕСКАЯ  ОДАРЕННОСТЬ</a:t>
          </a:r>
          <a:endParaRPr lang="ru-RU" sz="24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8A3A2F6-8A50-4823-A061-10BFFE6C9C0C}" cxnId="{DCA2E18D-5DF0-448A-90B6-868EA2CABE9C}" type="parTrans">
      <dgm:prSet/>
      <dgm:spPr/>
      <dgm:t>
        <a:bodyPr/>
        <a:lstStyle/>
        <a:p>
          <a:endParaRPr lang="ru-RU"/>
        </a:p>
      </dgm:t>
    </dgm:pt>
    <dgm:pt modelId="{671C4BCF-7C45-417D-9E6D-68AC406C76D5}" cxnId="{DCA2E18D-5DF0-448A-90B6-868EA2CABE9C}" type="sibTrans">
      <dgm:prSet/>
      <dgm:spPr/>
      <dgm:t>
        <a:bodyPr/>
        <a:lstStyle/>
        <a:p>
          <a:endParaRPr lang="ru-RU"/>
        </a:p>
      </dgm:t>
    </dgm:pt>
    <dgm:pt modelId="{78B11889-169C-485D-A4CC-94959925B1F2}">
      <dgm:prSet phldrT="[Текст]"/>
      <dgm:spPr/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ЛИДЕРСКАЯ   ОДАРЕННОСТЬ</a:t>
          </a:r>
          <a:endParaRPr lang="ru-RU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03E231C-4C73-4AD5-9E81-D1AA956A04CD}" cxnId="{47436084-E28D-4E27-B876-D82E94A3B89B}" type="parTrans">
      <dgm:prSet/>
      <dgm:spPr/>
      <dgm:t>
        <a:bodyPr/>
        <a:lstStyle/>
        <a:p>
          <a:endParaRPr lang="ru-RU"/>
        </a:p>
      </dgm:t>
    </dgm:pt>
    <dgm:pt modelId="{91D295DA-3F17-4F2D-B003-30175066464A}" cxnId="{47436084-E28D-4E27-B876-D82E94A3B89B}" type="sibTrans">
      <dgm:prSet/>
      <dgm:spPr/>
      <dgm:t>
        <a:bodyPr/>
        <a:lstStyle/>
        <a:p>
          <a:endParaRPr lang="ru-RU"/>
        </a:p>
      </dgm:t>
    </dgm:pt>
    <dgm:pt modelId="{55652C92-ACFC-4CC8-8264-A2EE7F80F8D5}">
      <dgm:prSet phldrT="[Текст]"/>
      <dgm:spPr/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ХУДОЖЕСТВЕННАЯ ОДАРЕННОСТЬ</a:t>
          </a:r>
          <a:endParaRPr lang="ru-RU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ED0407C-14A9-4CD9-9D20-D2414F240849}" cxnId="{94385402-76FB-4E9B-A208-69671F668CB9}" type="parTrans">
      <dgm:prSet/>
      <dgm:spPr/>
      <dgm:t>
        <a:bodyPr/>
        <a:lstStyle/>
        <a:p>
          <a:endParaRPr lang="ru-RU"/>
        </a:p>
      </dgm:t>
    </dgm:pt>
    <dgm:pt modelId="{1943827E-C5FE-4D0A-B56C-26F2F73A3649}" cxnId="{94385402-76FB-4E9B-A208-69671F668CB9}" type="sibTrans">
      <dgm:prSet/>
      <dgm:spPr/>
      <dgm:t>
        <a:bodyPr/>
        <a:lstStyle/>
        <a:p>
          <a:endParaRPr lang="ru-RU"/>
        </a:p>
      </dgm:t>
    </dgm:pt>
    <dgm:pt modelId="{05823F93-218D-4BEB-8DC4-5C438E82A8EE}">
      <dgm:prSet custT="1"/>
      <dgm:spPr/>
      <dgm:t>
        <a:bodyPr/>
        <a:lstStyle/>
        <a:p>
          <a:r>
            <a: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АКАДЕМИЧЕСКАЯ   ОДАРЕННОСТЬ</a:t>
          </a:r>
          <a:endParaRPr lang="ru-RU" sz="24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FB77457-5C95-4404-AF4A-361E796B001E}" cxnId="{C4B8A0EC-7EC6-4298-85F2-8B0A1E9657E4}" type="parTrans">
      <dgm:prSet/>
      <dgm:spPr/>
      <dgm:t>
        <a:bodyPr/>
        <a:lstStyle/>
        <a:p>
          <a:endParaRPr lang="ru-RU"/>
        </a:p>
      </dgm:t>
    </dgm:pt>
    <dgm:pt modelId="{39FF6D20-8E63-4958-A3D8-119EE1ED600C}" cxnId="{C4B8A0EC-7EC6-4298-85F2-8B0A1E9657E4}" type="sibTrans">
      <dgm:prSet/>
      <dgm:spPr/>
      <dgm:t>
        <a:bodyPr/>
        <a:lstStyle/>
        <a:p>
          <a:endParaRPr lang="ru-RU"/>
        </a:p>
      </dgm:t>
    </dgm:pt>
    <dgm:pt modelId="{629E5FC4-6B87-44B3-9349-23D0E991A96A}">
      <dgm:prSet custT="1"/>
      <dgm:spPr/>
      <dgm:t>
        <a:bodyPr/>
        <a:lstStyle/>
        <a:p>
          <a:r>
            <a: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ОБЩАЯ ИНТЕЛЛЕКТУАЛЬНАЯ  ОДАРЕННОСТЬ</a:t>
          </a:r>
          <a:endParaRPr lang="ru-RU" sz="24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05E0E16-DCA6-40E7-AD47-7F9AE32EF83B}" cxnId="{F33F5C2C-B2D0-4687-AB51-FCF03C2B6A34}" type="parTrans">
      <dgm:prSet/>
      <dgm:spPr/>
      <dgm:t>
        <a:bodyPr/>
        <a:lstStyle/>
        <a:p>
          <a:endParaRPr lang="ru-RU"/>
        </a:p>
      </dgm:t>
    </dgm:pt>
    <dgm:pt modelId="{8A48A988-3687-49DC-846A-B6307CB1E827}" cxnId="{F33F5C2C-B2D0-4687-AB51-FCF03C2B6A34}" type="sibTrans">
      <dgm:prSet/>
      <dgm:spPr/>
      <dgm:t>
        <a:bodyPr/>
        <a:lstStyle/>
        <a:p>
          <a:endParaRPr lang="ru-RU"/>
        </a:p>
      </dgm:t>
    </dgm:pt>
    <dgm:pt modelId="{C04D9671-69FB-44CE-BFC4-324B8023C943}" type="pres">
      <dgm:prSet presAssocID="{D92878F3-E148-41E4-88ED-E48A9E2D020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27933CB-8D0E-4386-BF63-B50903C240B2}" type="pres">
      <dgm:prSet presAssocID="{629E5FC4-6B87-44B3-9349-23D0E991A96A}" presName="parentLin" presStyleCnt="0"/>
      <dgm:spPr/>
    </dgm:pt>
    <dgm:pt modelId="{32712AEF-0604-42BE-84BF-26A534116DCB}" type="pres">
      <dgm:prSet presAssocID="{629E5FC4-6B87-44B3-9349-23D0E991A96A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93091670-5E5F-4017-9EB6-80FDC780A4C9}" type="pres">
      <dgm:prSet presAssocID="{629E5FC4-6B87-44B3-9349-23D0E991A96A}" presName="parentText" presStyleLbl="node1" presStyleIdx="0" presStyleCnt="5" custScaleX="14232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291FEA-8C16-43A9-9DB9-C89DA2CBAE25}" type="pres">
      <dgm:prSet presAssocID="{629E5FC4-6B87-44B3-9349-23D0E991A96A}" presName="negativeSpace" presStyleCnt="0"/>
      <dgm:spPr/>
    </dgm:pt>
    <dgm:pt modelId="{A368CB6F-B476-4369-840F-D6C40591CCCC}" type="pres">
      <dgm:prSet presAssocID="{629E5FC4-6B87-44B3-9349-23D0E991A96A}" presName="childText" presStyleLbl="conFgAcc1" presStyleIdx="0" presStyleCnt="5">
        <dgm:presLayoutVars>
          <dgm:bulletEnabled val="1"/>
        </dgm:presLayoutVars>
      </dgm:prSet>
      <dgm:spPr/>
    </dgm:pt>
    <dgm:pt modelId="{FF7B5BAF-2C6F-4426-9DA7-8B4E10EE74FC}" type="pres">
      <dgm:prSet presAssocID="{8A48A988-3687-49DC-846A-B6307CB1E827}" presName="spaceBetweenRectangles" presStyleCnt="0"/>
      <dgm:spPr/>
    </dgm:pt>
    <dgm:pt modelId="{1A853D5D-3CB1-4639-8A6D-08FBEF804B8E}" type="pres">
      <dgm:prSet presAssocID="{05823F93-218D-4BEB-8DC4-5C438E82A8EE}" presName="parentLin" presStyleCnt="0"/>
      <dgm:spPr/>
    </dgm:pt>
    <dgm:pt modelId="{88F595F0-CA9C-427F-A9F5-E52825401862}" type="pres">
      <dgm:prSet presAssocID="{05823F93-218D-4BEB-8DC4-5C438E82A8EE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CD9F1FA4-1510-4F0F-9680-0CA35614A0DE}" type="pres">
      <dgm:prSet presAssocID="{05823F93-218D-4BEB-8DC4-5C438E82A8EE}" presName="parentText" presStyleLbl="node1" presStyleIdx="1" presStyleCnt="5" custScaleX="13968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AF405F-E22F-4957-A7B4-E92C70C3389D}" type="pres">
      <dgm:prSet presAssocID="{05823F93-218D-4BEB-8DC4-5C438E82A8EE}" presName="negativeSpace" presStyleCnt="0"/>
      <dgm:spPr/>
    </dgm:pt>
    <dgm:pt modelId="{6444BB4A-90A3-4650-9F99-7FE2897EF350}" type="pres">
      <dgm:prSet presAssocID="{05823F93-218D-4BEB-8DC4-5C438E82A8EE}" presName="childText" presStyleLbl="conFgAcc1" presStyleIdx="1" presStyleCnt="5">
        <dgm:presLayoutVars>
          <dgm:bulletEnabled val="1"/>
        </dgm:presLayoutVars>
      </dgm:prSet>
      <dgm:spPr/>
    </dgm:pt>
    <dgm:pt modelId="{3DEA0D0A-A83F-44A7-B343-5ABE3B61FF97}" type="pres">
      <dgm:prSet presAssocID="{39FF6D20-8E63-4958-A3D8-119EE1ED600C}" presName="spaceBetweenRectangles" presStyleCnt="0"/>
      <dgm:spPr/>
    </dgm:pt>
    <dgm:pt modelId="{208BB790-7912-4119-9E10-8E26478F4BCA}" type="pres">
      <dgm:prSet presAssocID="{DB2D4DA6-3027-4D98-B23D-F2AFE7FB2508}" presName="parentLin" presStyleCnt="0"/>
      <dgm:spPr/>
    </dgm:pt>
    <dgm:pt modelId="{BE36A412-AFC2-4CDD-B5D9-2EEEF92CF194}" type="pres">
      <dgm:prSet presAssocID="{DB2D4DA6-3027-4D98-B23D-F2AFE7FB2508}" presName="parentLeftMargin" presStyleLbl="node1" presStyleIdx="1" presStyleCnt="5"/>
      <dgm:spPr/>
      <dgm:t>
        <a:bodyPr/>
        <a:lstStyle/>
        <a:p>
          <a:endParaRPr lang="ru-RU"/>
        </a:p>
      </dgm:t>
    </dgm:pt>
    <dgm:pt modelId="{DC414073-45BF-4182-811C-80549EB94271}" type="pres">
      <dgm:prSet presAssocID="{DB2D4DA6-3027-4D98-B23D-F2AFE7FB2508}" presName="parentText" presStyleLbl="node1" presStyleIdx="2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FC208D-EC9A-4AA6-BFC3-476E7CE86C73}" type="pres">
      <dgm:prSet presAssocID="{DB2D4DA6-3027-4D98-B23D-F2AFE7FB2508}" presName="negativeSpace" presStyleCnt="0"/>
      <dgm:spPr/>
    </dgm:pt>
    <dgm:pt modelId="{46734149-1271-483D-85D6-16609853A984}" type="pres">
      <dgm:prSet presAssocID="{DB2D4DA6-3027-4D98-B23D-F2AFE7FB2508}" presName="childText" presStyleLbl="conFgAcc1" presStyleIdx="2" presStyleCnt="5">
        <dgm:presLayoutVars>
          <dgm:bulletEnabled val="1"/>
        </dgm:presLayoutVars>
      </dgm:prSet>
      <dgm:spPr/>
    </dgm:pt>
    <dgm:pt modelId="{50EDE09F-47F4-47A0-A204-EBF2DD6C2709}" type="pres">
      <dgm:prSet presAssocID="{671C4BCF-7C45-417D-9E6D-68AC406C76D5}" presName="spaceBetweenRectangles" presStyleCnt="0"/>
      <dgm:spPr/>
    </dgm:pt>
    <dgm:pt modelId="{F84D2311-3E7F-454C-8DD9-0872E23D02D1}" type="pres">
      <dgm:prSet presAssocID="{78B11889-169C-485D-A4CC-94959925B1F2}" presName="parentLin" presStyleCnt="0"/>
      <dgm:spPr/>
    </dgm:pt>
    <dgm:pt modelId="{C43FF1A9-EB31-4BC6-9C51-E5FF871DD8EE}" type="pres">
      <dgm:prSet presAssocID="{78B11889-169C-485D-A4CC-94959925B1F2}" presName="parentLeftMargin" presStyleLbl="node1" presStyleIdx="2" presStyleCnt="5"/>
      <dgm:spPr/>
      <dgm:t>
        <a:bodyPr/>
        <a:lstStyle/>
        <a:p>
          <a:endParaRPr lang="ru-RU"/>
        </a:p>
      </dgm:t>
    </dgm:pt>
    <dgm:pt modelId="{EBC3CA11-E1E7-458F-AE54-B05AA4FD9FE2}" type="pres">
      <dgm:prSet presAssocID="{78B11889-169C-485D-A4CC-94959925B1F2}" presName="parentText" presStyleLbl="node1" presStyleIdx="3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F9CFA6-5D7F-4F74-A0BF-B2FFA4A8473C}" type="pres">
      <dgm:prSet presAssocID="{78B11889-169C-485D-A4CC-94959925B1F2}" presName="negativeSpace" presStyleCnt="0"/>
      <dgm:spPr/>
    </dgm:pt>
    <dgm:pt modelId="{8C0BCB16-9425-474A-A580-ACEDA0EAD55C}" type="pres">
      <dgm:prSet presAssocID="{78B11889-169C-485D-A4CC-94959925B1F2}" presName="childText" presStyleLbl="conFgAcc1" presStyleIdx="3" presStyleCnt="5">
        <dgm:presLayoutVars>
          <dgm:bulletEnabled val="1"/>
        </dgm:presLayoutVars>
      </dgm:prSet>
      <dgm:spPr/>
    </dgm:pt>
    <dgm:pt modelId="{E7F8190A-7178-4F24-A41A-313E91EB84DA}" type="pres">
      <dgm:prSet presAssocID="{91D295DA-3F17-4F2D-B003-30175066464A}" presName="spaceBetweenRectangles" presStyleCnt="0"/>
      <dgm:spPr/>
    </dgm:pt>
    <dgm:pt modelId="{21F41FD2-9B0A-48F8-990B-FCF74375F9B5}" type="pres">
      <dgm:prSet presAssocID="{55652C92-ACFC-4CC8-8264-A2EE7F80F8D5}" presName="parentLin" presStyleCnt="0"/>
      <dgm:spPr/>
    </dgm:pt>
    <dgm:pt modelId="{7C5B402C-C8F5-4385-ABE4-B2F3A9DBBACF}" type="pres">
      <dgm:prSet presAssocID="{55652C92-ACFC-4CC8-8264-A2EE7F80F8D5}" presName="parentLeftMargin" presStyleLbl="node1" presStyleIdx="3" presStyleCnt="5"/>
      <dgm:spPr/>
      <dgm:t>
        <a:bodyPr/>
        <a:lstStyle/>
        <a:p>
          <a:endParaRPr lang="ru-RU"/>
        </a:p>
      </dgm:t>
    </dgm:pt>
    <dgm:pt modelId="{5D33C971-022F-48F0-ACE1-3025C7C69E25}" type="pres">
      <dgm:prSet presAssocID="{55652C92-ACFC-4CC8-8264-A2EE7F80F8D5}" presName="parentText" presStyleLbl="node1" presStyleIdx="4" presStyleCnt="5" custScaleX="14232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F65965-C45B-4776-911C-9F6E86812CC1}" type="pres">
      <dgm:prSet presAssocID="{55652C92-ACFC-4CC8-8264-A2EE7F80F8D5}" presName="negativeSpace" presStyleCnt="0"/>
      <dgm:spPr/>
    </dgm:pt>
    <dgm:pt modelId="{D4E6CA21-D043-4504-9F73-DB3D7830D0DC}" type="pres">
      <dgm:prSet presAssocID="{55652C92-ACFC-4CC8-8264-A2EE7F80F8D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92C31F6-6991-46F3-9F47-339024D6F3F7}" type="presOf" srcId="{DB2D4DA6-3027-4D98-B23D-F2AFE7FB2508}" destId="{DC414073-45BF-4182-811C-80549EB94271}" srcOrd="1" destOrd="0" presId="urn:microsoft.com/office/officeart/2005/8/layout/list1"/>
    <dgm:cxn modelId="{90FFC8FC-C942-47E7-9582-3FEF588EFA73}" type="presOf" srcId="{D92878F3-E148-41E4-88ED-E48A9E2D0205}" destId="{C04D9671-69FB-44CE-BFC4-324B8023C943}" srcOrd="0" destOrd="0" presId="urn:microsoft.com/office/officeart/2005/8/layout/list1"/>
    <dgm:cxn modelId="{C4B8A0EC-7EC6-4298-85F2-8B0A1E9657E4}" srcId="{D92878F3-E148-41E4-88ED-E48A9E2D0205}" destId="{05823F93-218D-4BEB-8DC4-5C438E82A8EE}" srcOrd="1" destOrd="0" parTransId="{1FB77457-5C95-4404-AF4A-361E796B001E}" sibTransId="{39FF6D20-8E63-4958-A3D8-119EE1ED600C}"/>
    <dgm:cxn modelId="{DE9F0667-4B7E-4BFF-82E8-50E956FFD001}" type="presOf" srcId="{55652C92-ACFC-4CC8-8264-A2EE7F80F8D5}" destId="{7C5B402C-C8F5-4385-ABE4-B2F3A9DBBACF}" srcOrd="0" destOrd="0" presId="urn:microsoft.com/office/officeart/2005/8/layout/list1"/>
    <dgm:cxn modelId="{94385402-76FB-4E9B-A208-69671F668CB9}" srcId="{D92878F3-E148-41E4-88ED-E48A9E2D0205}" destId="{55652C92-ACFC-4CC8-8264-A2EE7F80F8D5}" srcOrd="4" destOrd="0" parTransId="{5ED0407C-14A9-4CD9-9D20-D2414F240849}" sibTransId="{1943827E-C5FE-4D0A-B56C-26F2F73A3649}"/>
    <dgm:cxn modelId="{B80AEB9F-24F6-4EE3-B627-292A22395A52}" type="presOf" srcId="{629E5FC4-6B87-44B3-9349-23D0E991A96A}" destId="{32712AEF-0604-42BE-84BF-26A534116DCB}" srcOrd="0" destOrd="0" presId="urn:microsoft.com/office/officeart/2005/8/layout/list1"/>
    <dgm:cxn modelId="{FFCAF00C-A6F2-4031-B4EC-B97C758247E2}" type="presOf" srcId="{78B11889-169C-485D-A4CC-94959925B1F2}" destId="{EBC3CA11-E1E7-458F-AE54-B05AA4FD9FE2}" srcOrd="1" destOrd="0" presId="urn:microsoft.com/office/officeart/2005/8/layout/list1"/>
    <dgm:cxn modelId="{09C6CFA9-B37F-44C6-AD66-51404A550187}" type="presOf" srcId="{05823F93-218D-4BEB-8DC4-5C438E82A8EE}" destId="{88F595F0-CA9C-427F-A9F5-E52825401862}" srcOrd="0" destOrd="0" presId="urn:microsoft.com/office/officeart/2005/8/layout/list1"/>
    <dgm:cxn modelId="{F33F5C2C-B2D0-4687-AB51-FCF03C2B6A34}" srcId="{D92878F3-E148-41E4-88ED-E48A9E2D0205}" destId="{629E5FC4-6B87-44B3-9349-23D0E991A96A}" srcOrd="0" destOrd="0" parTransId="{505E0E16-DCA6-40E7-AD47-7F9AE32EF83B}" sibTransId="{8A48A988-3687-49DC-846A-B6307CB1E827}"/>
    <dgm:cxn modelId="{E5A32B29-D69C-4A14-8F58-73DC4941CA4D}" type="presOf" srcId="{78B11889-169C-485D-A4CC-94959925B1F2}" destId="{C43FF1A9-EB31-4BC6-9C51-E5FF871DD8EE}" srcOrd="0" destOrd="0" presId="urn:microsoft.com/office/officeart/2005/8/layout/list1"/>
    <dgm:cxn modelId="{19090081-D14E-4697-9587-5255D845E49B}" type="presOf" srcId="{05823F93-218D-4BEB-8DC4-5C438E82A8EE}" destId="{CD9F1FA4-1510-4F0F-9680-0CA35614A0DE}" srcOrd="1" destOrd="0" presId="urn:microsoft.com/office/officeart/2005/8/layout/list1"/>
    <dgm:cxn modelId="{48E8214B-A933-427A-9953-0426AE6965C8}" type="presOf" srcId="{55652C92-ACFC-4CC8-8264-A2EE7F80F8D5}" destId="{5D33C971-022F-48F0-ACE1-3025C7C69E25}" srcOrd="1" destOrd="0" presId="urn:microsoft.com/office/officeart/2005/8/layout/list1"/>
    <dgm:cxn modelId="{D2D8F536-04D5-42EC-85AE-59D707E22D32}" type="presOf" srcId="{DB2D4DA6-3027-4D98-B23D-F2AFE7FB2508}" destId="{BE36A412-AFC2-4CDD-B5D9-2EEEF92CF194}" srcOrd="0" destOrd="0" presId="urn:microsoft.com/office/officeart/2005/8/layout/list1"/>
    <dgm:cxn modelId="{DCA2E18D-5DF0-448A-90B6-868EA2CABE9C}" srcId="{D92878F3-E148-41E4-88ED-E48A9E2D0205}" destId="{DB2D4DA6-3027-4D98-B23D-F2AFE7FB2508}" srcOrd="2" destOrd="0" parTransId="{E8A3A2F6-8A50-4823-A061-10BFFE6C9C0C}" sibTransId="{671C4BCF-7C45-417D-9E6D-68AC406C76D5}"/>
    <dgm:cxn modelId="{983BE7A1-2D2A-4FD6-A088-1CDD1EC35F77}" type="presOf" srcId="{629E5FC4-6B87-44B3-9349-23D0E991A96A}" destId="{93091670-5E5F-4017-9EB6-80FDC780A4C9}" srcOrd="1" destOrd="0" presId="urn:microsoft.com/office/officeart/2005/8/layout/list1"/>
    <dgm:cxn modelId="{47436084-E28D-4E27-B876-D82E94A3B89B}" srcId="{D92878F3-E148-41E4-88ED-E48A9E2D0205}" destId="{78B11889-169C-485D-A4CC-94959925B1F2}" srcOrd="3" destOrd="0" parTransId="{003E231C-4C73-4AD5-9E81-D1AA956A04CD}" sibTransId="{91D295DA-3F17-4F2D-B003-30175066464A}"/>
    <dgm:cxn modelId="{2C18FBB3-1969-49B7-AC63-D84E4CEE9DDF}" type="presParOf" srcId="{C04D9671-69FB-44CE-BFC4-324B8023C943}" destId="{627933CB-8D0E-4386-BF63-B50903C240B2}" srcOrd="0" destOrd="0" presId="urn:microsoft.com/office/officeart/2005/8/layout/list1"/>
    <dgm:cxn modelId="{2D2A186E-5E8A-4999-A019-690F1E92A003}" type="presParOf" srcId="{627933CB-8D0E-4386-BF63-B50903C240B2}" destId="{32712AEF-0604-42BE-84BF-26A534116DCB}" srcOrd="0" destOrd="0" presId="urn:microsoft.com/office/officeart/2005/8/layout/list1"/>
    <dgm:cxn modelId="{A4833932-BBBC-49CD-B621-77A46BDEFED0}" type="presParOf" srcId="{627933CB-8D0E-4386-BF63-B50903C240B2}" destId="{93091670-5E5F-4017-9EB6-80FDC780A4C9}" srcOrd="1" destOrd="0" presId="urn:microsoft.com/office/officeart/2005/8/layout/list1"/>
    <dgm:cxn modelId="{4492A197-54FE-4DB8-B006-9CF16BCF2C16}" type="presParOf" srcId="{C04D9671-69FB-44CE-BFC4-324B8023C943}" destId="{E1291FEA-8C16-43A9-9DB9-C89DA2CBAE25}" srcOrd="1" destOrd="0" presId="urn:microsoft.com/office/officeart/2005/8/layout/list1"/>
    <dgm:cxn modelId="{85A1914C-0D22-44D0-B402-ED8B945FEECF}" type="presParOf" srcId="{C04D9671-69FB-44CE-BFC4-324B8023C943}" destId="{A368CB6F-B476-4369-840F-D6C40591CCCC}" srcOrd="2" destOrd="0" presId="urn:microsoft.com/office/officeart/2005/8/layout/list1"/>
    <dgm:cxn modelId="{F457C2CA-1727-4AB7-8218-E77C8B7D372A}" type="presParOf" srcId="{C04D9671-69FB-44CE-BFC4-324B8023C943}" destId="{FF7B5BAF-2C6F-4426-9DA7-8B4E10EE74FC}" srcOrd="3" destOrd="0" presId="urn:microsoft.com/office/officeart/2005/8/layout/list1"/>
    <dgm:cxn modelId="{8B6CC052-5D9A-4275-9831-BB67BDF8FE01}" type="presParOf" srcId="{C04D9671-69FB-44CE-BFC4-324B8023C943}" destId="{1A853D5D-3CB1-4639-8A6D-08FBEF804B8E}" srcOrd="4" destOrd="0" presId="urn:microsoft.com/office/officeart/2005/8/layout/list1"/>
    <dgm:cxn modelId="{7249D614-1AD3-400C-88E4-F474C53889FC}" type="presParOf" srcId="{1A853D5D-3CB1-4639-8A6D-08FBEF804B8E}" destId="{88F595F0-CA9C-427F-A9F5-E52825401862}" srcOrd="0" destOrd="0" presId="urn:microsoft.com/office/officeart/2005/8/layout/list1"/>
    <dgm:cxn modelId="{8154AF6C-C244-47D0-B978-337179DE5D2E}" type="presParOf" srcId="{1A853D5D-3CB1-4639-8A6D-08FBEF804B8E}" destId="{CD9F1FA4-1510-4F0F-9680-0CA35614A0DE}" srcOrd="1" destOrd="0" presId="urn:microsoft.com/office/officeart/2005/8/layout/list1"/>
    <dgm:cxn modelId="{E20D42CD-CED4-4A11-86AD-6C5B0C02EE0F}" type="presParOf" srcId="{C04D9671-69FB-44CE-BFC4-324B8023C943}" destId="{D8AF405F-E22F-4957-A7B4-E92C70C3389D}" srcOrd="5" destOrd="0" presId="urn:microsoft.com/office/officeart/2005/8/layout/list1"/>
    <dgm:cxn modelId="{A5393E89-12AF-4667-A4EE-253CED0EBF65}" type="presParOf" srcId="{C04D9671-69FB-44CE-BFC4-324B8023C943}" destId="{6444BB4A-90A3-4650-9F99-7FE2897EF350}" srcOrd="6" destOrd="0" presId="urn:microsoft.com/office/officeart/2005/8/layout/list1"/>
    <dgm:cxn modelId="{F1CA0C81-504D-461C-828E-C34A56FF3CB5}" type="presParOf" srcId="{C04D9671-69FB-44CE-BFC4-324B8023C943}" destId="{3DEA0D0A-A83F-44A7-B343-5ABE3B61FF97}" srcOrd="7" destOrd="0" presId="urn:microsoft.com/office/officeart/2005/8/layout/list1"/>
    <dgm:cxn modelId="{A480E694-86F2-4DAA-A5F1-E5BB0030803E}" type="presParOf" srcId="{C04D9671-69FB-44CE-BFC4-324B8023C943}" destId="{208BB790-7912-4119-9E10-8E26478F4BCA}" srcOrd="8" destOrd="0" presId="urn:microsoft.com/office/officeart/2005/8/layout/list1"/>
    <dgm:cxn modelId="{C7EE7E2D-7E41-467F-B014-8736E1174E8A}" type="presParOf" srcId="{208BB790-7912-4119-9E10-8E26478F4BCA}" destId="{BE36A412-AFC2-4CDD-B5D9-2EEEF92CF194}" srcOrd="0" destOrd="0" presId="urn:microsoft.com/office/officeart/2005/8/layout/list1"/>
    <dgm:cxn modelId="{069E7ED4-ABFD-4AF3-AD58-725824FF232D}" type="presParOf" srcId="{208BB790-7912-4119-9E10-8E26478F4BCA}" destId="{DC414073-45BF-4182-811C-80549EB94271}" srcOrd="1" destOrd="0" presId="urn:microsoft.com/office/officeart/2005/8/layout/list1"/>
    <dgm:cxn modelId="{EBD60DCA-D1E3-4B3F-A0D4-51F085D27BBE}" type="presParOf" srcId="{C04D9671-69FB-44CE-BFC4-324B8023C943}" destId="{03FC208D-EC9A-4AA6-BFC3-476E7CE86C73}" srcOrd="9" destOrd="0" presId="urn:microsoft.com/office/officeart/2005/8/layout/list1"/>
    <dgm:cxn modelId="{B080C608-EEF5-423C-8A6D-2FAF909A0CCE}" type="presParOf" srcId="{C04D9671-69FB-44CE-BFC4-324B8023C943}" destId="{46734149-1271-483D-85D6-16609853A984}" srcOrd="10" destOrd="0" presId="urn:microsoft.com/office/officeart/2005/8/layout/list1"/>
    <dgm:cxn modelId="{5C0444D8-2B90-4C35-B750-F197ED5CB15D}" type="presParOf" srcId="{C04D9671-69FB-44CE-BFC4-324B8023C943}" destId="{50EDE09F-47F4-47A0-A204-EBF2DD6C2709}" srcOrd="11" destOrd="0" presId="urn:microsoft.com/office/officeart/2005/8/layout/list1"/>
    <dgm:cxn modelId="{94607680-0C4A-4BDD-A776-1F325B53DE48}" type="presParOf" srcId="{C04D9671-69FB-44CE-BFC4-324B8023C943}" destId="{F84D2311-3E7F-454C-8DD9-0872E23D02D1}" srcOrd="12" destOrd="0" presId="urn:microsoft.com/office/officeart/2005/8/layout/list1"/>
    <dgm:cxn modelId="{FEB214B1-73A5-41A3-A379-12FE8E304402}" type="presParOf" srcId="{F84D2311-3E7F-454C-8DD9-0872E23D02D1}" destId="{C43FF1A9-EB31-4BC6-9C51-E5FF871DD8EE}" srcOrd="0" destOrd="0" presId="urn:microsoft.com/office/officeart/2005/8/layout/list1"/>
    <dgm:cxn modelId="{4585E900-6BB0-40E9-9E45-A3DD7DECA561}" type="presParOf" srcId="{F84D2311-3E7F-454C-8DD9-0872E23D02D1}" destId="{EBC3CA11-E1E7-458F-AE54-B05AA4FD9FE2}" srcOrd="1" destOrd="0" presId="urn:microsoft.com/office/officeart/2005/8/layout/list1"/>
    <dgm:cxn modelId="{63A513E0-FF17-4DE9-8D3B-9D1DE0631C57}" type="presParOf" srcId="{C04D9671-69FB-44CE-BFC4-324B8023C943}" destId="{5CF9CFA6-5D7F-4F74-A0BF-B2FFA4A8473C}" srcOrd="13" destOrd="0" presId="urn:microsoft.com/office/officeart/2005/8/layout/list1"/>
    <dgm:cxn modelId="{BAE30806-8312-4619-BE4D-9C4783A7BA78}" type="presParOf" srcId="{C04D9671-69FB-44CE-BFC4-324B8023C943}" destId="{8C0BCB16-9425-474A-A580-ACEDA0EAD55C}" srcOrd="14" destOrd="0" presId="urn:microsoft.com/office/officeart/2005/8/layout/list1"/>
    <dgm:cxn modelId="{072180A7-F72C-4AAC-BED3-E162EFFB20CD}" type="presParOf" srcId="{C04D9671-69FB-44CE-BFC4-324B8023C943}" destId="{E7F8190A-7178-4F24-A41A-313E91EB84DA}" srcOrd="15" destOrd="0" presId="urn:microsoft.com/office/officeart/2005/8/layout/list1"/>
    <dgm:cxn modelId="{A7A1A1E2-0808-4229-AF88-3CD09D31DCED}" type="presParOf" srcId="{C04D9671-69FB-44CE-BFC4-324B8023C943}" destId="{21F41FD2-9B0A-48F8-990B-FCF74375F9B5}" srcOrd="16" destOrd="0" presId="urn:microsoft.com/office/officeart/2005/8/layout/list1"/>
    <dgm:cxn modelId="{6E6F92B1-C920-4792-8856-4D4FBBCB2B1F}" type="presParOf" srcId="{21F41FD2-9B0A-48F8-990B-FCF74375F9B5}" destId="{7C5B402C-C8F5-4385-ABE4-B2F3A9DBBACF}" srcOrd="0" destOrd="0" presId="urn:microsoft.com/office/officeart/2005/8/layout/list1"/>
    <dgm:cxn modelId="{05CAEC02-D2B1-44CA-8326-5B39E592A5C4}" type="presParOf" srcId="{21F41FD2-9B0A-48F8-990B-FCF74375F9B5}" destId="{5D33C971-022F-48F0-ACE1-3025C7C69E25}" srcOrd="1" destOrd="0" presId="urn:microsoft.com/office/officeart/2005/8/layout/list1"/>
    <dgm:cxn modelId="{FBE898A6-7290-4EED-9569-896157EC742E}" type="presParOf" srcId="{C04D9671-69FB-44CE-BFC4-324B8023C943}" destId="{F9F65965-C45B-4776-911C-9F6E86812CC1}" srcOrd="17" destOrd="0" presId="urn:microsoft.com/office/officeart/2005/8/layout/list1"/>
    <dgm:cxn modelId="{FC793327-CCBE-4D2A-8E7F-E450711EFC97}" type="presParOf" srcId="{C04D9671-69FB-44CE-BFC4-324B8023C943}" destId="{D4E6CA21-D043-4504-9F73-DB3D7830D0D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77F8BB-B720-4DD9-B8A6-7242791F1AD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C2B28C4-679A-4165-9C83-DD77B11138FA}">
      <dgm:prSet phldrT="[Текст]" custT="1"/>
      <dgm:spPr/>
      <dgm:t>
        <a:bodyPr/>
        <a:lstStyle/>
        <a:p>
          <a:r>
            <a:rPr lang="ru-RU" sz="3200" dirty="0" smtClean="0">
              <a:latin typeface="Times New Roman" pitchFamily="18" charset="0"/>
              <a:cs typeface="Times New Roman" pitchFamily="18" charset="0"/>
            </a:rPr>
            <a:t>ОДАРЕННОСТЬ</a:t>
          </a:r>
          <a:endParaRPr lang="ru-RU" sz="3200" dirty="0">
            <a:latin typeface="Times New Roman" pitchFamily="18" charset="0"/>
            <a:cs typeface="Times New Roman" pitchFamily="18" charset="0"/>
          </a:endParaRPr>
        </a:p>
      </dgm:t>
    </dgm:pt>
    <dgm:pt modelId="{92A9A372-E966-470B-9D89-A978A2606A0D}" cxnId="{5DFC009A-768E-4758-95DD-E349DFE788F7}" type="parTrans">
      <dgm:prSet/>
      <dgm:spPr/>
      <dgm:t>
        <a:bodyPr/>
        <a:lstStyle/>
        <a:p>
          <a:endParaRPr lang="ru-RU"/>
        </a:p>
      </dgm:t>
    </dgm:pt>
    <dgm:pt modelId="{FCE6E1A7-8CCE-48A3-8469-2EA6986700D0}" cxnId="{5DFC009A-768E-4758-95DD-E349DFE788F7}" type="sibTrans">
      <dgm:prSet/>
      <dgm:spPr/>
      <dgm:t>
        <a:bodyPr/>
        <a:lstStyle/>
        <a:p>
          <a:endParaRPr lang="ru-RU"/>
        </a:p>
      </dgm:t>
    </dgm:pt>
    <dgm:pt modelId="{80A851C8-B4FB-4A69-87E9-EABCE367B58D}">
      <dgm:prSet phldrT="[Текст]" custT="1"/>
      <dgm:spPr/>
      <dgm:t>
        <a:bodyPr/>
        <a:lstStyle/>
        <a:p>
          <a:r>
            <a:rPr lang="ru-RU" sz="1200" dirty="0" smtClean="0">
              <a:latin typeface="Times New Roman" pitchFamily="18" charset="0"/>
              <a:cs typeface="Times New Roman" pitchFamily="18" charset="0"/>
            </a:rPr>
            <a:t>ПО ФОРМЕ </a:t>
          </a:r>
        </a:p>
        <a:p>
          <a:r>
            <a:rPr lang="ru-RU" sz="1200" dirty="0" smtClean="0">
              <a:latin typeface="Times New Roman" pitchFamily="18" charset="0"/>
              <a:cs typeface="Times New Roman" pitchFamily="18" charset="0"/>
            </a:rPr>
            <a:t>ПРОЯВЛЕНИЯ</a:t>
          </a:r>
          <a:endParaRPr lang="ru-RU" sz="1200" dirty="0">
            <a:latin typeface="Times New Roman" pitchFamily="18" charset="0"/>
            <a:cs typeface="Times New Roman" pitchFamily="18" charset="0"/>
          </a:endParaRPr>
        </a:p>
      </dgm:t>
    </dgm:pt>
    <dgm:pt modelId="{CA678A3E-82F6-4177-A95E-C74E75A7941E}" cxnId="{3D9F0D6A-4442-4B68-A4F5-3A8D17943F0B}" type="parTrans">
      <dgm:prSet/>
      <dgm:spPr/>
      <dgm:t>
        <a:bodyPr/>
        <a:lstStyle/>
        <a:p>
          <a:endParaRPr lang="ru-RU"/>
        </a:p>
      </dgm:t>
    </dgm:pt>
    <dgm:pt modelId="{FBC86A03-8B50-4498-834B-EAB6CE63472F}" cxnId="{3D9F0D6A-4442-4B68-A4F5-3A8D17943F0B}" type="sibTrans">
      <dgm:prSet/>
      <dgm:spPr/>
      <dgm:t>
        <a:bodyPr/>
        <a:lstStyle/>
        <a:p>
          <a:endParaRPr lang="ru-RU"/>
        </a:p>
      </dgm:t>
    </dgm:pt>
    <dgm:pt modelId="{B39590FF-4F53-40F4-9177-115052634D3C}">
      <dgm:prSet phldrT="[Текст]" custT="1"/>
      <dgm:spPr/>
      <dgm:t>
        <a:bodyPr/>
        <a:lstStyle/>
        <a:p>
          <a:r>
            <a:rPr lang="ru-RU" sz="1200" dirty="0" smtClean="0">
              <a:latin typeface="Times New Roman" pitchFamily="18" charset="0"/>
              <a:cs typeface="Times New Roman" pitchFamily="18" charset="0"/>
            </a:rPr>
            <a:t>ПО ОСОБЕННОСТЯМ</a:t>
          </a:r>
        </a:p>
        <a:p>
          <a:r>
            <a:rPr lang="ru-RU" sz="1200" dirty="0" smtClean="0">
              <a:latin typeface="Times New Roman" pitchFamily="18" charset="0"/>
              <a:cs typeface="Times New Roman" pitchFamily="18" charset="0"/>
            </a:rPr>
            <a:t>ВОЗРАСТНОГО РАЗВИТИЯ</a:t>
          </a:r>
          <a:endParaRPr lang="ru-RU" sz="1200" dirty="0">
            <a:latin typeface="Times New Roman" pitchFamily="18" charset="0"/>
            <a:cs typeface="Times New Roman" pitchFamily="18" charset="0"/>
          </a:endParaRPr>
        </a:p>
      </dgm:t>
    </dgm:pt>
    <dgm:pt modelId="{59CAA940-B33F-43B8-BD1D-6D63EAD93D6F}" cxnId="{CBBA49BB-15D9-4BFB-A8E6-4CB221AD5FAD}" type="parTrans">
      <dgm:prSet/>
      <dgm:spPr/>
      <dgm:t>
        <a:bodyPr/>
        <a:lstStyle/>
        <a:p>
          <a:endParaRPr lang="ru-RU"/>
        </a:p>
      </dgm:t>
    </dgm:pt>
    <dgm:pt modelId="{11E4E560-A2EF-4D2A-A7DB-67A4C1FEE40E}" cxnId="{CBBA49BB-15D9-4BFB-A8E6-4CB221AD5FAD}" type="sibTrans">
      <dgm:prSet/>
      <dgm:spPr/>
      <dgm:t>
        <a:bodyPr/>
        <a:lstStyle/>
        <a:p>
          <a:endParaRPr lang="ru-RU"/>
        </a:p>
      </dgm:t>
    </dgm:pt>
    <dgm:pt modelId="{CC889335-B0CF-41B3-AE98-5EDFB56DAC5F}">
      <dgm:prSet custT="1"/>
      <dgm:spPr/>
      <dgm:t>
        <a:bodyPr/>
        <a:lstStyle/>
        <a:p>
          <a:r>
            <a:rPr lang="ru-RU" sz="1200" dirty="0" smtClean="0">
              <a:latin typeface="Times New Roman" pitchFamily="18" charset="0"/>
              <a:cs typeface="Times New Roman" pitchFamily="18" charset="0"/>
            </a:rPr>
            <a:t>ПО ВИДУ </a:t>
          </a:r>
        </a:p>
        <a:p>
          <a:r>
            <a:rPr lang="ru-RU" sz="1200" dirty="0" smtClean="0">
              <a:latin typeface="Times New Roman" pitchFamily="18" charset="0"/>
              <a:cs typeface="Times New Roman" pitchFamily="18" charset="0"/>
            </a:rPr>
            <a:t>ДЕЯТЕЛЬНОСТИ</a:t>
          </a:r>
          <a:endParaRPr lang="ru-RU" sz="1200" dirty="0"/>
        </a:p>
      </dgm:t>
    </dgm:pt>
    <dgm:pt modelId="{3B01F0DB-F4BE-4E30-AD1F-B3F1BD4971D1}" cxnId="{CDBE6D01-AFBE-4BB1-9BC6-F540C3EF4175}" type="parTrans">
      <dgm:prSet/>
      <dgm:spPr/>
      <dgm:t>
        <a:bodyPr/>
        <a:lstStyle/>
        <a:p>
          <a:endParaRPr lang="ru-RU"/>
        </a:p>
      </dgm:t>
    </dgm:pt>
    <dgm:pt modelId="{7A70F457-2D50-4867-8270-A74200306B6E}" cxnId="{CDBE6D01-AFBE-4BB1-9BC6-F540C3EF4175}" type="sibTrans">
      <dgm:prSet/>
      <dgm:spPr/>
      <dgm:t>
        <a:bodyPr/>
        <a:lstStyle/>
        <a:p>
          <a:endParaRPr lang="ru-RU"/>
        </a:p>
      </dgm:t>
    </dgm:pt>
    <dgm:pt modelId="{464613E8-14E2-4ECB-ABFE-0B7CE9876725}">
      <dgm:prSet custT="1"/>
      <dgm:spPr/>
      <dgm:t>
        <a:bodyPr/>
        <a:lstStyle/>
        <a:p>
          <a:r>
            <a:rPr lang="ru-RU" sz="1200" dirty="0" smtClean="0">
              <a:latin typeface="Times New Roman" pitchFamily="18" charset="0"/>
              <a:cs typeface="Times New Roman" pitchFamily="18" charset="0"/>
            </a:rPr>
            <a:t>ПО СТЕПЕНИ СФОРМИРОВАННОСТИ</a:t>
          </a:r>
          <a:endParaRPr lang="ru-RU" sz="1200" dirty="0">
            <a:latin typeface="Times New Roman" pitchFamily="18" charset="0"/>
            <a:cs typeface="Times New Roman" pitchFamily="18" charset="0"/>
          </a:endParaRPr>
        </a:p>
      </dgm:t>
    </dgm:pt>
    <dgm:pt modelId="{ABD27542-21EC-4B77-AAFD-A1C146F8ADA7}" cxnId="{67E79090-F678-41F4-95F1-B68AD26B5B6F}" type="parTrans">
      <dgm:prSet/>
      <dgm:spPr/>
      <dgm:t>
        <a:bodyPr/>
        <a:lstStyle/>
        <a:p>
          <a:endParaRPr lang="ru-RU"/>
        </a:p>
      </dgm:t>
    </dgm:pt>
    <dgm:pt modelId="{B87A1367-C8C6-42C4-A453-DF0C6D8D43BA}" cxnId="{67E79090-F678-41F4-95F1-B68AD26B5B6F}" type="sibTrans">
      <dgm:prSet/>
      <dgm:spPr/>
      <dgm:t>
        <a:bodyPr/>
        <a:lstStyle/>
        <a:p>
          <a:endParaRPr lang="ru-RU"/>
        </a:p>
      </dgm:t>
    </dgm:pt>
    <dgm:pt modelId="{553F799D-0494-4705-ADE2-C46E37D7A8F5}">
      <dgm:prSet custT="1"/>
      <dgm:spPr/>
      <dgm:t>
        <a:bodyPr/>
        <a:lstStyle/>
        <a:p>
          <a:r>
            <a:rPr lang="ru-RU" sz="1200" dirty="0" smtClean="0">
              <a:latin typeface="Times New Roman" pitchFamily="18" charset="0"/>
              <a:cs typeface="Times New Roman" pitchFamily="18" charset="0"/>
            </a:rPr>
            <a:t>ПО ШИРОТЕ</a:t>
          </a:r>
        </a:p>
        <a:p>
          <a:r>
            <a:rPr lang="ru-RU" sz="1200" dirty="0" smtClean="0">
              <a:latin typeface="Times New Roman" pitchFamily="18" charset="0"/>
              <a:cs typeface="Times New Roman" pitchFamily="18" charset="0"/>
            </a:rPr>
            <a:t>ПРОЯВЛЕНИЙ</a:t>
          </a:r>
          <a:endParaRPr lang="ru-RU" sz="1200" dirty="0">
            <a:latin typeface="Times New Roman" pitchFamily="18" charset="0"/>
            <a:cs typeface="Times New Roman" pitchFamily="18" charset="0"/>
          </a:endParaRPr>
        </a:p>
      </dgm:t>
    </dgm:pt>
    <dgm:pt modelId="{8F9BB3D0-6871-40A1-829F-00CCF1DBBDB3}" cxnId="{CD3F9D68-215B-4F62-97FB-861D8967AA1F}" type="parTrans">
      <dgm:prSet/>
      <dgm:spPr/>
      <dgm:t>
        <a:bodyPr/>
        <a:lstStyle/>
        <a:p>
          <a:endParaRPr lang="ru-RU"/>
        </a:p>
      </dgm:t>
    </dgm:pt>
    <dgm:pt modelId="{C288AABB-8D9A-4A43-A798-C97B525FB1B5}" cxnId="{CD3F9D68-215B-4F62-97FB-861D8967AA1F}" type="sibTrans">
      <dgm:prSet/>
      <dgm:spPr/>
      <dgm:t>
        <a:bodyPr/>
        <a:lstStyle/>
        <a:p>
          <a:endParaRPr lang="ru-RU"/>
        </a:p>
      </dgm:t>
    </dgm:pt>
    <dgm:pt modelId="{9D21C5FC-8FA8-47CF-A89F-2D7290301560}" type="pres">
      <dgm:prSet presAssocID="{1A77F8BB-B720-4DD9-B8A6-7242791F1A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9163AA7-DDEE-4237-AEF2-11CE255AFF6B}" type="pres">
      <dgm:prSet presAssocID="{6C2B28C4-679A-4165-9C83-DD77B11138FA}" presName="hierRoot1" presStyleCnt="0"/>
      <dgm:spPr/>
    </dgm:pt>
    <dgm:pt modelId="{ABA04F92-2C7C-46DA-84F8-648898D0493B}" type="pres">
      <dgm:prSet presAssocID="{6C2B28C4-679A-4165-9C83-DD77B11138FA}" presName="composite" presStyleCnt="0"/>
      <dgm:spPr/>
    </dgm:pt>
    <dgm:pt modelId="{69194AFC-98C8-4551-A9EF-75DF9D77C3EF}" type="pres">
      <dgm:prSet presAssocID="{6C2B28C4-679A-4165-9C83-DD77B11138FA}" presName="background" presStyleLbl="node0" presStyleIdx="0" presStyleCnt="1"/>
      <dgm:spPr/>
    </dgm:pt>
    <dgm:pt modelId="{178E17B4-FA67-4CE6-92B2-3EE38253E0B6}" type="pres">
      <dgm:prSet presAssocID="{6C2B28C4-679A-4165-9C83-DD77B11138FA}" presName="text" presStyleLbl="fgAcc0" presStyleIdx="0" presStyleCnt="1" custScaleX="312217" custLinFactNeighborX="-5590" custLinFactNeighborY="-900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78C1F5-237F-4F3F-91E1-01D57CE4B356}" type="pres">
      <dgm:prSet presAssocID="{6C2B28C4-679A-4165-9C83-DD77B11138FA}" presName="hierChild2" presStyleCnt="0"/>
      <dgm:spPr/>
    </dgm:pt>
    <dgm:pt modelId="{FC26A06D-D260-4131-B74D-B46742507057}" type="pres">
      <dgm:prSet presAssocID="{3B01F0DB-F4BE-4E30-AD1F-B3F1BD4971D1}" presName="Name10" presStyleLbl="parChTrans1D2" presStyleIdx="0" presStyleCnt="5"/>
      <dgm:spPr/>
      <dgm:t>
        <a:bodyPr/>
        <a:lstStyle/>
        <a:p>
          <a:endParaRPr lang="ru-RU"/>
        </a:p>
      </dgm:t>
    </dgm:pt>
    <dgm:pt modelId="{3187792E-06C2-4A36-9B1A-6F5D18B617A2}" type="pres">
      <dgm:prSet presAssocID="{CC889335-B0CF-41B3-AE98-5EDFB56DAC5F}" presName="hierRoot2" presStyleCnt="0"/>
      <dgm:spPr/>
    </dgm:pt>
    <dgm:pt modelId="{F4D72104-095E-469C-A1E2-F138E7ADAC31}" type="pres">
      <dgm:prSet presAssocID="{CC889335-B0CF-41B3-AE98-5EDFB56DAC5F}" presName="composite2" presStyleCnt="0"/>
      <dgm:spPr/>
    </dgm:pt>
    <dgm:pt modelId="{8A5C3F2D-9C75-4B0D-AF06-F385B7BB229D}" type="pres">
      <dgm:prSet presAssocID="{CC889335-B0CF-41B3-AE98-5EDFB56DAC5F}" presName="background2" presStyleLbl="node2" presStyleIdx="0" presStyleCnt="5"/>
      <dgm:spPr/>
    </dgm:pt>
    <dgm:pt modelId="{C2BD040E-987F-4E99-BF38-F1B818E99A84}" type="pres">
      <dgm:prSet presAssocID="{CC889335-B0CF-41B3-AE98-5EDFB56DAC5F}" presName="text2" presStyleLbl="fgAcc2" presStyleIdx="0" presStyleCnt="5" custScaleX="96299" custScaleY="19237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CD3D497-839A-4CF7-8CEA-5DC53179C344}" type="pres">
      <dgm:prSet presAssocID="{CC889335-B0CF-41B3-AE98-5EDFB56DAC5F}" presName="hierChild3" presStyleCnt="0"/>
      <dgm:spPr/>
    </dgm:pt>
    <dgm:pt modelId="{2B8CCED0-6F13-46E1-A9A8-BCBA97A1E8CD}" type="pres">
      <dgm:prSet presAssocID="{ABD27542-21EC-4B77-AAFD-A1C146F8ADA7}" presName="Name10" presStyleLbl="parChTrans1D2" presStyleIdx="1" presStyleCnt="5"/>
      <dgm:spPr/>
      <dgm:t>
        <a:bodyPr/>
        <a:lstStyle/>
        <a:p>
          <a:endParaRPr lang="ru-RU"/>
        </a:p>
      </dgm:t>
    </dgm:pt>
    <dgm:pt modelId="{46502579-1332-4C55-993B-48DB450B09F3}" type="pres">
      <dgm:prSet presAssocID="{464613E8-14E2-4ECB-ABFE-0B7CE9876725}" presName="hierRoot2" presStyleCnt="0"/>
      <dgm:spPr/>
    </dgm:pt>
    <dgm:pt modelId="{D76DBC52-C5E6-4143-82A7-4C0434B8AD0F}" type="pres">
      <dgm:prSet presAssocID="{464613E8-14E2-4ECB-ABFE-0B7CE9876725}" presName="composite2" presStyleCnt="0"/>
      <dgm:spPr/>
    </dgm:pt>
    <dgm:pt modelId="{2D6D3FCA-DDC4-47ED-9D01-C880833B2539}" type="pres">
      <dgm:prSet presAssocID="{464613E8-14E2-4ECB-ABFE-0B7CE9876725}" presName="background2" presStyleLbl="node2" presStyleIdx="1" presStyleCnt="5"/>
      <dgm:spPr/>
    </dgm:pt>
    <dgm:pt modelId="{6B363911-D59A-4321-8675-86541DA770AC}" type="pres">
      <dgm:prSet presAssocID="{464613E8-14E2-4ECB-ABFE-0B7CE9876725}" presName="text2" presStyleLbl="fgAcc2" presStyleIdx="1" presStyleCnt="5" custScaleX="89071" custScaleY="192842" custLinFactNeighborX="-114" custLinFactNeighborY="29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F67F17-69EA-41CF-8857-666DA3803C60}" type="pres">
      <dgm:prSet presAssocID="{464613E8-14E2-4ECB-ABFE-0B7CE9876725}" presName="hierChild3" presStyleCnt="0"/>
      <dgm:spPr/>
    </dgm:pt>
    <dgm:pt modelId="{10668418-870A-47D0-BDA7-E4D5D9223150}" type="pres">
      <dgm:prSet presAssocID="{CA678A3E-82F6-4177-A95E-C74E75A7941E}" presName="Name10" presStyleLbl="parChTrans1D2" presStyleIdx="2" presStyleCnt="5"/>
      <dgm:spPr/>
      <dgm:t>
        <a:bodyPr/>
        <a:lstStyle/>
        <a:p>
          <a:endParaRPr lang="ru-RU"/>
        </a:p>
      </dgm:t>
    </dgm:pt>
    <dgm:pt modelId="{0C5CBACE-E4F3-4062-98FB-0081C7C57F50}" type="pres">
      <dgm:prSet presAssocID="{80A851C8-B4FB-4A69-87E9-EABCE367B58D}" presName="hierRoot2" presStyleCnt="0"/>
      <dgm:spPr/>
    </dgm:pt>
    <dgm:pt modelId="{648BE276-9D60-4825-929B-367B444848BD}" type="pres">
      <dgm:prSet presAssocID="{80A851C8-B4FB-4A69-87E9-EABCE367B58D}" presName="composite2" presStyleCnt="0"/>
      <dgm:spPr/>
    </dgm:pt>
    <dgm:pt modelId="{4E4E40D3-7FCB-4BBF-A13E-8F9E542DF773}" type="pres">
      <dgm:prSet presAssocID="{80A851C8-B4FB-4A69-87E9-EABCE367B58D}" presName="background2" presStyleLbl="node2" presStyleIdx="2" presStyleCnt="5"/>
      <dgm:spPr/>
    </dgm:pt>
    <dgm:pt modelId="{C6347BD4-15C1-4E38-9BF5-36732AC12056}" type="pres">
      <dgm:prSet presAssocID="{80A851C8-B4FB-4A69-87E9-EABCE367B58D}" presName="text2" presStyleLbl="fgAcc2" presStyleIdx="2" presStyleCnt="5" custScaleX="90633" custScaleY="19389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9A08014-7101-4B9F-B735-5A026B737D83}" type="pres">
      <dgm:prSet presAssocID="{80A851C8-B4FB-4A69-87E9-EABCE367B58D}" presName="hierChild3" presStyleCnt="0"/>
      <dgm:spPr/>
    </dgm:pt>
    <dgm:pt modelId="{7CA42A45-FF42-4539-B1DF-401D37B8175C}" type="pres">
      <dgm:prSet presAssocID="{8F9BB3D0-6871-40A1-829F-00CCF1DBBDB3}" presName="Name10" presStyleLbl="parChTrans1D2" presStyleIdx="3" presStyleCnt="5"/>
      <dgm:spPr/>
      <dgm:t>
        <a:bodyPr/>
        <a:lstStyle/>
        <a:p>
          <a:endParaRPr lang="ru-RU"/>
        </a:p>
      </dgm:t>
    </dgm:pt>
    <dgm:pt modelId="{99DFEB38-35E4-4B9F-B7B9-D603C64BCAF1}" type="pres">
      <dgm:prSet presAssocID="{553F799D-0494-4705-ADE2-C46E37D7A8F5}" presName="hierRoot2" presStyleCnt="0"/>
      <dgm:spPr/>
    </dgm:pt>
    <dgm:pt modelId="{1A230270-5BB5-4283-AC90-82C617D10C2B}" type="pres">
      <dgm:prSet presAssocID="{553F799D-0494-4705-ADE2-C46E37D7A8F5}" presName="composite2" presStyleCnt="0"/>
      <dgm:spPr/>
    </dgm:pt>
    <dgm:pt modelId="{E5C59A18-0EB7-4317-9E56-670A27E07E73}" type="pres">
      <dgm:prSet presAssocID="{553F799D-0494-4705-ADE2-C46E37D7A8F5}" presName="background2" presStyleLbl="node2" presStyleIdx="3" presStyleCnt="5"/>
      <dgm:spPr/>
    </dgm:pt>
    <dgm:pt modelId="{D1E86EF7-08AD-429D-9FE8-0D04BD999D61}" type="pres">
      <dgm:prSet presAssocID="{553F799D-0494-4705-ADE2-C46E37D7A8F5}" presName="text2" presStyleLbl="fgAcc2" presStyleIdx="3" presStyleCnt="5" custScaleX="88775" custScaleY="19389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6AC76AC-0A8D-47D8-8356-1463CBA1B1CE}" type="pres">
      <dgm:prSet presAssocID="{553F799D-0494-4705-ADE2-C46E37D7A8F5}" presName="hierChild3" presStyleCnt="0"/>
      <dgm:spPr/>
    </dgm:pt>
    <dgm:pt modelId="{8137820C-0D4F-49AA-A2A8-F9B368DE6D15}" type="pres">
      <dgm:prSet presAssocID="{59CAA940-B33F-43B8-BD1D-6D63EAD93D6F}" presName="Name10" presStyleLbl="parChTrans1D2" presStyleIdx="4" presStyleCnt="5"/>
      <dgm:spPr/>
      <dgm:t>
        <a:bodyPr/>
        <a:lstStyle/>
        <a:p>
          <a:endParaRPr lang="ru-RU"/>
        </a:p>
      </dgm:t>
    </dgm:pt>
    <dgm:pt modelId="{878820CD-DE8C-4EAF-8A19-63C5F370E4E4}" type="pres">
      <dgm:prSet presAssocID="{B39590FF-4F53-40F4-9177-115052634D3C}" presName="hierRoot2" presStyleCnt="0"/>
      <dgm:spPr/>
    </dgm:pt>
    <dgm:pt modelId="{36C60F48-93F4-4E43-B67C-D90F21438495}" type="pres">
      <dgm:prSet presAssocID="{B39590FF-4F53-40F4-9177-115052634D3C}" presName="composite2" presStyleCnt="0"/>
      <dgm:spPr/>
    </dgm:pt>
    <dgm:pt modelId="{F2E903DA-F08D-412D-B85C-C735A5CD9017}" type="pres">
      <dgm:prSet presAssocID="{B39590FF-4F53-40F4-9177-115052634D3C}" presName="background2" presStyleLbl="node2" presStyleIdx="4" presStyleCnt="5"/>
      <dgm:spPr/>
    </dgm:pt>
    <dgm:pt modelId="{1E088373-AFAA-43B3-9756-ED798C158163}" type="pres">
      <dgm:prSet presAssocID="{B39590FF-4F53-40F4-9177-115052634D3C}" presName="text2" presStyleLbl="fgAcc2" presStyleIdx="4" presStyleCnt="5" custScaleX="86807" custScaleY="192373" custLinFactNeighborX="5629" custLinFactNeighborY="11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89BD376-ABBB-462B-8357-010C53B83514}" type="pres">
      <dgm:prSet presAssocID="{B39590FF-4F53-40F4-9177-115052634D3C}" presName="hierChild3" presStyleCnt="0"/>
      <dgm:spPr/>
    </dgm:pt>
  </dgm:ptLst>
  <dgm:cxnLst>
    <dgm:cxn modelId="{68FD5001-4447-450F-942A-D1CA24C98942}" type="presOf" srcId="{464613E8-14E2-4ECB-ABFE-0B7CE9876725}" destId="{6B363911-D59A-4321-8675-86541DA770AC}" srcOrd="0" destOrd="0" presId="urn:microsoft.com/office/officeart/2005/8/layout/hierarchy1"/>
    <dgm:cxn modelId="{67E79090-F678-41F4-95F1-B68AD26B5B6F}" srcId="{6C2B28C4-679A-4165-9C83-DD77B11138FA}" destId="{464613E8-14E2-4ECB-ABFE-0B7CE9876725}" srcOrd="1" destOrd="0" parTransId="{ABD27542-21EC-4B77-AAFD-A1C146F8ADA7}" sibTransId="{B87A1367-C8C6-42C4-A453-DF0C6D8D43BA}"/>
    <dgm:cxn modelId="{5B70304B-5CD8-4254-8588-FBEABCBBCE41}" type="presOf" srcId="{553F799D-0494-4705-ADE2-C46E37D7A8F5}" destId="{D1E86EF7-08AD-429D-9FE8-0D04BD999D61}" srcOrd="0" destOrd="0" presId="urn:microsoft.com/office/officeart/2005/8/layout/hierarchy1"/>
    <dgm:cxn modelId="{FEDF379A-78EE-4140-A366-EB11750A0ACB}" type="presOf" srcId="{80A851C8-B4FB-4A69-87E9-EABCE367B58D}" destId="{C6347BD4-15C1-4E38-9BF5-36732AC12056}" srcOrd="0" destOrd="0" presId="urn:microsoft.com/office/officeart/2005/8/layout/hierarchy1"/>
    <dgm:cxn modelId="{04CCAE51-6034-4043-B32B-5DDEA9127595}" type="presOf" srcId="{6C2B28C4-679A-4165-9C83-DD77B11138FA}" destId="{178E17B4-FA67-4CE6-92B2-3EE38253E0B6}" srcOrd="0" destOrd="0" presId="urn:microsoft.com/office/officeart/2005/8/layout/hierarchy1"/>
    <dgm:cxn modelId="{CFD9868D-0C27-4AE9-83F0-74F1EFDD9245}" type="presOf" srcId="{CA678A3E-82F6-4177-A95E-C74E75A7941E}" destId="{10668418-870A-47D0-BDA7-E4D5D9223150}" srcOrd="0" destOrd="0" presId="urn:microsoft.com/office/officeart/2005/8/layout/hierarchy1"/>
    <dgm:cxn modelId="{9A749E48-91A0-4D8B-91DD-CCABF454151F}" type="presOf" srcId="{59CAA940-B33F-43B8-BD1D-6D63EAD93D6F}" destId="{8137820C-0D4F-49AA-A2A8-F9B368DE6D15}" srcOrd="0" destOrd="0" presId="urn:microsoft.com/office/officeart/2005/8/layout/hierarchy1"/>
    <dgm:cxn modelId="{9AF624B1-9F9C-454D-85D8-A93ACD4BA666}" type="presOf" srcId="{8F9BB3D0-6871-40A1-829F-00CCF1DBBDB3}" destId="{7CA42A45-FF42-4539-B1DF-401D37B8175C}" srcOrd="0" destOrd="0" presId="urn:microsoft.com/office/officeart/2005/8/layout/hierarchy1"/>
    <dgm:cxn modelId="{CDBE6D01-AFBE-4BB1-9BC6-F540C3EF4175}" srcId="{6C2B28C4-679A-4165-9C83-DD77B11138FA}" destId="{CC889335-B0CF-41B3-AE98-5EDFB56DAC5F}" srcOrd="0" destOrd="0" parTransId="{3B01F0DB-F4BE-4E30-AD1F-B3F1BD4971D1}" sibTransId="{7A70F457-2D50-4867-8270-A74200306B6E}"/>
    <dgm:cxn modelId="{32819929-CF0D-42FB-A239-F713C4C487FE}" type="presOf" srcId="{1A77F8BB-B720-4DD9-B8A6-7242791F1AD6}" destId="{9D21C5FC-8FA8-47CF-A89F-2D7290301560}" srcOrd="0" destOrd="0" presId="urn:microsoft.com/office/officeart/2005/8/layout/hierarchy1"/>
    <dgm:cxn modelId="{CBBA49BB-15D9-4BFB-A8E6-4CB221AD5FAD}" srcId="{6C2B28C4-679A-4165-9C83-DD77B11138FA}" destId="{B39590FF-4F53-40F4-9177-115052634D3C}" srcOrd="4" destOrd="0" parTransId="{59CAA940-B33F-43B8-BD1D-6D63EAD93D6F}" sibTransId="{11E4E560-A2EF-4D2A-A7DB-67A4C1FEE40E}"/>
    <dgm:cxn modelId="{3D44758D-F611-4F28-9D45-304A8912F5B3}" type="presOf" srcId="{ABD27542-21EC-4B77-AAFD-A1C146F8ADA7}" destId="{2B8CCED0-6F13-46E1-A9A8-BCBA97A1E8CD}" srcOrd="0" destOrd="0" presId="urn:microsoft.com/office/officeart/2005/8/layout/hierarchy1"/>
    <dgm:cxn modelId="{CD3F9D68-215B-4F62-97FB-861D8967AA1F}" srcId="{6C2B28C4-679A-4165-9C83-DD77B11138FA}" destId="{553F799D-0494-4705-ADE2-C46E37D7A8F5}" srcOrd="3" destOrd="0" parTransId="{8F9BB3D0-6871-40A1-829F-00CCF1DBBDB3}" sibTransId="{C288AABB-8D9A-4A43-A798-C97B525FB1B5}"/>
    <dgm:cxn modelId="{8C0E6147-3297-4CBD-950D-53D3A18B990E}" type="presOf" srcId="{CC889335-B0CF-41B3-AE98-5EDFB56DAC5F}" destId="{C2BD040E-987F-4E99-BF38-F1B818E99A84}" srcOrd="0" destOrd="0" presId="urn:microsoft.com/office/officeart/2005/8/layout/hierarchy1"/>
    <dgm:cxn modelId="{4494D280-BCBD-4D0A-AF9E-3C09FFAE70E7}" type="presOf" srcId="{3B01F0DB-F4BE-4E30-AD1F-B3F1BD4971D1}" destId="{FC26A06D-D260-4131-B74D-B46742507057}" srcOrd="0" destOrd="0" presId="urn:microsoft.com/office/officeart/2005/8/layout/hierarchy1"/>
    <dgm:cxn modelId="{5DFC009A-768E-4758-95DD-E349DFE788F7}" srcId="{1A77F8BB-B720-4DD9-B8A6-7242791F1AD6}" destId="{6C2B28C4-679A-4165-9C83-DD77B11138FA}" srcOrd="0" destOrd="0" parTransId="{92A9A372-E966-470B-9D89-A978A2606A0D}" sibTransId="{FCE6E1A7-8CCE-48A3-8469-2EA6986700D0}"/>
    <dgm:cxn modelId="{36272C64-2CEC-4743-B13D-04BD58CC0160}" type="presOf" srcId="{B39590FF-4F53-40F4-9177-115052634D3C}" destId="{1E088373-AFAA-43B3-9756-ED798C158163}" srcOrd="0" destOrd="0" presId="urn:microsoft.com/office/officeart/2005/8/layout/hierarchy1"/>
    <dgm:cxn modelId="{3D9F0D6A-4442-4B68-A4F5-3A8D17943F0B}" srcId="{6C2B28C4-679A-4165-9C83-DD77B11138FA}" destId="{80A851C8-B4FB-4A69-87E9-EABCE367B58D}" srcOrd="2" destOrd="0" parTransId="{CA678A3E-82F6-4177-A95E-C74E75A7941E}" sibTransId="{FBC86A03-8B50-4498-834B-EAB6CE63472F}"/>
    <dgm:cxn modelId="{8492C955-878B-4B2E-9926-D84492152C45}" type="presParOf" srcId="{9D21C5FC-8FA8-47CF-A89F-2D7290301560}" destId="{99163AA7-DDEE-4237-AEF2-11CE255AFF6B}" srcOrd="0" destOrd="0" presId="urn:microsoft.com/office/officeart/2005/8/layout/hierarchy1"/>
    <dgm:cxn modelId="{FC926298-1DC0-4538-8907-80A7128C5C00}" type="presParOf" srcId="{99163AA7-DDEE-4237-AEF2-11CE255AFF6B}" destId="{ABA04F92-2C7C-46DA-84F8-648898D0493B}" srcOrd="0" destOrd="0" presId="urn:microsoft.com/office/officeart/2005/8/layout/hierarchy1"/>
    <dgm:cxn modelId="{AB01C164-6722-47DE-B5CB-935A5E4C2DA5}" type="presParOf" srcId="{ABA04F92-2C7C-46DA-84F8-648898D0493B}" destId="{69194AFC-98C8-4551-A9EF-75DF9D77C3EF}" srcOrd="0" destOrd="0" presId="urn:microsoft.com/office/officeart/2005/8/layout/hierarchy1"/>
    <dgm:cxn modelId="{C9AB4DFA-38FE-4B43-A7BF-1D160988433C}" type="presParOf" srcId="{ABA04F92-2C7C-46DA-84F8-648898D0493B}" destId="{178E17B4-FA67-4CE6-92B2-3EE38253E0B6}" srcOrd="1" destOrd="0" presId="urn:microsoft.com/office/officeart/2005/8/layout/hierarchy1"/>
    <dgm:cxn modelId="{3B017916-A18E-4DCE-9FE9-3CE7DE6B33BA}" type="presParOf" srcId="{99163AA7-DDEE-4237-AEF2-11CE255AFF6B}" destId="{4378C1F5-237F-4F3F-91E1-01D57CE4B356}" srcOrd="1" destOrd="0" presId="urn:microsoft.com/office/officeart/2005/8/layout/hierarchy1"/>
    <dgm:cxn modelId="{86874984-4511-439C-8578-3130DC4F5ECC}" type="presParOf" srcId="{4378C1F5-237F-4F3F-91E1-01D57CE4B356}" destId="{FC26A06D-D260-4131-B74D-B46742507057}" srcOrd="0" destOrd="0" presId="urn:microsoft.com/office/officeart/2005/8/layout/hierarchy1"/>
    <dgm:cxn modelId="{FC0614BA-886F-4177-BD34-081DA7342579}" type="presParOf" srcId="{4378C1F5-237F-4F3F-91E1-01D57CE4B356}" destId="{3187792E-06C2-4A36-9B1A-6F5D18B617A2}" srcOrd="1" destOrd="0" presId="urn:microsoft.com/office/officeart/2005/8/layout/hierarchy1"/>
    <dgm:cxn modelId="{A48F674F-0675-40A7-AF31-B9438BE7B720}" type="presParOf" srcId="{3187792E-06C2-4A36-9B1A-6F5D18B617A2}" destId="{F4D72104-095E-469C-A1E2-F138E7ADAC31}" srcOrd="0" destOrd="0" presId="urn:microsoft.com/office/officeart/2005/8/layout/hierarchy1"/>
    <dgm:cxn modelId="{B905732D-57BB-4368-BE50-C14C7A6F5F61}" type="presParOf" srcId="{F4D72104-095E-469C-A1E2-F138E7ADAC31}" destId="{8A5C3F2D-9C75-4B0D-AF06-F385B7BB229D}" srcOrd="0" destOrd="0" presId="urn:microsoft.com/office/officeart/2005/8/layout/hierarchy1"/>
    <dgm:cxn modelId="{813EFD8D-9F08-49F9-96A3-EA715BD929FB}" type="presParOf" srcId="{F4D72104-095E-469C-A1E2-F138E7ADAC31}" destId="{C2BD040E-987F-4E99-BF38-F1B818E99A84}" srcOrd="1" destOrd="0" presId="urn:microsoft.com/office/officeart/2005/8/layout/hierarchy1"/>
    <dgm:cxn modelId="{6E2ACCFB-FFB5-4751-806D-6469C41C61B8}" type="presParOf" srcId="{3187792E-06C2-4A36-9B1A-6F5D18B617A2}" destId="{BCD3D497-839A-4CF7-8CEA-5DC53179C344}" srcOrd="1" destOrd="0" presId="urn:microsoft.com/office/officeart/2005/8/layout/hierarchy1"/>
    <dgm:cxn modelId="{2395AA92-FCD5-4CB3-BC83-AD95DA431A50}" type="presParOf" srcId="{4378C1F5-237F-4F3F-91E1-01D57CE4B356}" destId="{2B8CCED0-6F13-46E1-A9A8-BCBA97A1E8CD}" srcOrd="2" destOrd="0" presId="urn:microsoft.com/office/officeart/2005/8/layout/hierarchy1"/>
    <dgm:cxn modelId="{9E4A8F34-1B65-4618-BCEB-6E7EF42560E7}" type="presParOf" srcId="{4378C1F5-237F-4F3F-91E1-01D57CE4B356}" destId="{46502579-1332-4C55-993B-48DB450B09F3}" srcOrd="3" destOrd="0" presId="urn:microsoft.com/office/officeart/2005/8/layout/hierarchy1"/>
    <dgm:cxn modelId="{15A25F10-8C39-48B1-8A7A-E6827F227338}" type="presParOf" srcId="{46502579-1332-4C55-993B-48DB450B09F3}" destId="{D76DBC52-C5E6-4143-82A7-4C0434B8AD0F}" srcOrd="0" destOrd="0" presId="urn:microsoft.com/office/officeart/2005/8/layout/hierarchy1"/>
    <dgm:cxn modelId="{6E825970-1A81-4BB9-88A1-EEB66FA5D502}" type="presParOf" srcId="{D76DBC52-C5E6-4143-82A7-4C0434B8AD0F}" destId="{2D6D3FCA-DDC4-47ED-9D01-C880833B2539}" srcOrd="0" destOrd="0" presId="urn:microsoft.com/office/officeart/2005/8/layout/hierarchy1"/>
    <dgm:cxn modelId="{B164C3F0-9E29-4A69-9919-7160E2D524E7}" type="presParOf" srcId="{D76DBC52-C5E6-4143-82A7-4C0434B8AD0F}" destId="{6B363911-D59A-4321-8675-86541DA770AC}" srcOrd="1" destOrd="0" presId="urn:microsoft.com/office/officeart/2005/8/layout/hierarchy1"/>
    <dgm:cxn modelId="{9185E81B-9949-48E9-B993-AE4E9D1C0E3F}" type="presParOf" srcId="{46502579-1332-4C55-993B-48DB450B09F3}" destId="{12F67F17-69EA-41CF-8857-666DA3803C60}" srcOrd="1" destOrd="0" presId="urn:microsoft.com/office/officeart/2005/8/layout/hierarchy1"/>
    <dgm:cxn modelId="{F7A0EEA0-D558-44C2-B239-C163F090C460}" type="presParOf" srcId="{4378C1F5-237F-4F3F-91E1-01D57CE4B356}" destId="{10668418-870A-47D0-BDA7-E4D5D9223150}" srcOrd="4" destOrd="0" presId="urn:microsoft.com/office/officeart/2005/8/layout/hierarchy1"/>
    <dgm:cxn modelId="{F1EF77A0-CB5F-4ECD-B6F4-912046C6E35F}" type="presParOf" srcId="{4378C1F5-237F-4F3F-91E1-01D57CE4B356}" destId="{0C5CBACE-E4F3-4062-98FB-0081C7C57F50}" srcOrd="5" destOrd="0" presId="urn:microsoft.com/office/officeart/2005/8/layout/hierarchy1"/>
    <dgm:cxn modelId="{81B13D2D-2D61-4260-9DC4-22193C595BD3}" type="presParOf" srcId="{0C5CBACE-E4F3-4062-98FB-0081C7C57F50}" destId="{648BE276-9D60-4825-929B-367B444848BD}" srcOrd="0" destOrd="0" presId="urn:microsoft.com/office/officeart/2005/8/layout/hierarchy1"/>
    <dgm:cxn modelId="{54C60A91-2B9B-495C-A3D8-80022BCB8FE6}" type="presParOf" srcId="{648BE276-9D60-4825-929B-367B444848BD}" destId="{4E4E40D3-7FCB-4BBF-A13E-8F9E542DF773}" srcOrd="0" destOrd="0" presId="urn:microsoft.com/office/officeart/2005/8/layout/hierarchy1"/>
    <dgm:cxn modelId="{8458D069-E3D8-4781-A000-2D2217D31D40}" type="presParOf" srcId="{648BE276-9D60-4825-929B-367B444848BD}" destId="{C6347BD4-15C1-4E38-9BF5-36732AC12056}" srcOrd="1" destOrd="0" presId="urn:microsoft.com/office/officeart/2005/8/layout/hierarchy1"/>
    <dgm:cxn modelId="{D70EADA1-FA12-42B2-B7FB-3BD5E60DEE89}" type="presParOf" srcId="{0C5CBACE-E4F3-4062-98FB-0081C7C57F50}" destId="{69A08014-7101-4B9F-B735-5A026B737D83}" srcOrd="1" destOrd="0" presId="urn:microsoft.com/office/officeart/2005/8/layout/hierarchy1"/>
    <dgm:cxn modelId="{FF285064-A8C6-4A11-9A58-C0E7EC28328F}" type="presParOf" srcId="{4378C1F5-237F-4F3F-91E1-01D57CE4B356}" destId="{7CA42A45-FF42-4539-B1DF-401D37B8175C}" srcOrd="6" destOrd="0" presId="urn:microsoft.com/office/officeart/2005/8/layout/hierarchy1"/>
    <dgm:cxn modelId="{A6350974-934C-4B65-AF0B-6D9B18DE638E}" type="presParOf" srcId="{4378C1F5-237F-4F3F-91E1-01D57CE4B356}" destId="{99DFEB38-35E4-4B9F-B7B9-D603C64BCAF1}" srcOrd="7" destOrd="0" presId="urn:microsoft.com/office/officeart/2005/8/layout/hierarchy1"/>
    <dgm:cxn modelId="{68283121-4140-436A-AB32-E972CBD0596E}" type="presParOf" srcId="{99DFEB38-35E4-4B9F-B7B9-D603C64BCAF1}" destId="{1A230270-5BB5-4283-AC90-82C617D10C2B}" srcOrd="0" destOrd="0" presId="urn:microsoft.com/office/officeart/2005/8/layout/hierarchy1"/>
    <dgm:cxn modelId="{ACD6DB45-DDE5-4A5F-8ECD-24EE25EB3677}" type="presParOf" srcId="{1A230270-5BB5-4283-AC90-82C617D10C2B}" destId="{E5C59A18-0EB7-4317-9E56-670A27E07E73}" srcOrd="0" destOrd="0" presId="urn:microsoft.com/office/officeart/2005/8/layout/hierarchy1"/>
    <dgm:cxn modelId="{741EACBD-838A-4B75-9D92-CDAF519C2600}" type="presParOf" srcId="{1A230270-5BB5-4283-AC90-82C617D10C2B}" destId="{D1E86EF7-08AD-429D-9FE8-0D04BD999D61}" srcOrd="1" destOrd="0" presId="urn:microsoft.com/office/officeart/2005/8/layout/hierarchy1"/>
    <dgm:cxn modelId="{4C55D8E0-E740-4727-9689-B76604EE72CD}" type="presParOf" srcId="{99DFEB38-35E4-4B9F-B7B9-D603C64BCAF1}" destId="{16AC76AC-0A8D-47D8-8356-1463CBA1B1CE}" srcOrd="1" destOrd="0" presId="urn:microsoft.com/office/officeart/2005/8/layout/hierarchy1"/>
    <dgm:cxn modelId="{4D3042DE-694A-443D-A8AC-91E31E42D5DF}" type="presParOf" srcId="{4378C1F5-237F-4F3F-91E1-01D57CE4B356}" destId="{8137820C-0D4F-49AA-A2A8-F9B368DE6D15}" srcOrd="8" destOrd="0" presId="urn:microsoft.com/office/officeart/2005/8/layout/hierarchy1"/>
    <dgm:cxn modelId="{5918E989-B556-485A-86D0-1837C667DDBD}" type="presParOf" srcId="{4378C1F5-237F-4F3F-91E1-01D57CE4B356}" destId="{878820CD-DE8C-4EAF-8A19-63C5F370E4E4}" srcOrd="9" destOrd="0" presId="urn:microsoft.com/office/officeart/2005/8/layout/hierarchy1"/>
    <dgm:cxn modelId="{6A6E33D2-9739-4FFA-A76E-C13FF461EBEE}" type="presParOf" srcId="{878820CD-DE8C-4EAF-8A19-63C5F370E4E4}" destId="{36C60F48-93F4-4E43-B67C-D90F21438495}" srcOrd="0" destOrd="0" presId="urn:microsoft.com/office/officeart/2005/8/layout/hierarchy1"/>
    <dgm:cxn modelId="{31EB4B4D-965E-4505-B914-8341AF470611}" type="presParOf" srcId="{36C60F48-93F4-4E43-B67C-D90F21438495}" destId="{F2E903DA-F08D-412D-B85C-C735A5CD9017}" srcOrd="0" destOrd="0" presId="urn:microsoft.com/office/officeart/2005/8/layout/hierarchy1"/>
    <dgm:cxn modelId="{67B1C268-7726-4670-81C5-D81E0B36076D}" type="presParOf" srcId="{36C60F48-93F4-4E43-B67C-D90F21438495}" destId="{1E088373-AFAA-43B3-9756-ED798C158163}" srcOrd="1" destOrd="0" presId="urn:microsoft.com/office/officeart/2005/8/layout/hierarchy1"/>
    <dgm:cxn modelId="{6CA84695-0EE3-4FE7-BBB3-A2E0D980B83D}" type="presParOf" srcId="{878820CD-DE8C-4EAF-8A19-63C5F370E4E4}" destId="{B89BD376-ABBB-462B-8357-010C53B835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CEB12-6E97-44E3-9E8A-C51C85177D35}">
      <dsp:nvSpPr>
        <dsp:cNvPr id="0" name=""/>
        <dsp:cNvSpPr/>
      </dsp:nvSpPr>
      <dsp:spPr>
        <a:xfrm>
          <a:off x="2631757" y="61793"/>
          <a:ext cx="2966085" cy="29660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Times New Roman" pitchFamily="18" charset="0"/>
              <a:cs typeface="Times New Roman" pitchFamily="18" charset="0"/>
            </a:rPr>
            <a:t>Творческие способности, </a:t>
          </a:r>
          <a:endParaRPr lang="ru-RU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027235" y="580858"/>
        <a:ext cx="2175129" cy="1334738"/>
      </dsp:txXfrm>
    </dsp:sp>
    <dsp:sp modelId="{22D84FE3-EB85-4107-9EA8-4A63EA8307FD}">
      <dsp:nvSpPr>
        <dsp:cNvPr id="0" name=""/>
        <dsp:cNvSpPr/>
      </dsp:nvSpPr>
      <dsp:spPr>
        <a:xfrm>
          <a:off x="3702019" y="1915596"/>
          <a:ext cx="2966085" cy="29660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Times New Roman" pitchFamily="18" charset="0"/>
              <a:cs typeface="Times New Roman" pitchFamily="18" charset="0"/>
            </a:rPr>
            <a:t>Творческая мотивация</a:t>
          </a:r>
          <a:endParaRPr lang="ru-RU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09147" y="2681835"/>
        <a:ext cx="1779651" cy="1631346"/>
      </dsp:txXfrm>
    </dsp:sp>
    <dsp:sp modelId="{41B2BAF7-A64B-4735-8EEF-664920327FF3}">
      <dsp:nvSpPr>
        <dsp:cNvPr id="0" name=""/>
        <dsp:cNvSpPr/>
      </dsp:nvSpPr>
      <dsp:spPr>
        <a:xfrm>
          <a:off x="1561495" y="1915596"/>
          <a:ext cx="2966085" cy="29660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Times New Roman" pitchFamily="18" charset="0"/>
              <a:cs typeface="Times New Roman" pitchFamily="18" charset="0"/>
            </a:rPr>
            <a:t>Творческие умения</a:t>
          </a:r>
          <a:endParaRPr lang="ru-RU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40801" y="2681835"/>
        <a:ext cx="1779651" cy="1631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F8DDE-49A8-40DF-B483-99D18220C4FD}">
      <dsp:nvSpPr>
        <dsp:cNvPr id="0" name=""/>
        <dsp:cNvSpPr/>
      </dsp:nvSpPr>
      <dsp:spPr>
        <a:xfrm>
          <a:off x="0" y="295079"/>
          <a:ext cx="76962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92234-5F71-4E43-AF8B-4243DDEF5F73}">
      <dsp:nvSpPr>
        <dsp:cNvPr id="0" name=""/>
        <dsp:cNvSpPr/>
      </dsp:nvSpPr>
      <dsp:spPr>
        <a:xfrm>
          <a:off x="366396" y="88439"/>
          <a:ext cx="732791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ВЫСОКИЕ ИНТЕЛЛЕКТУАЛЬНЫЕ СПОСОБНОСТИ</a:t>
          </a:r>
          <a:endParaRPr lang="ru-RU" sz="16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86571" y="108614"/>
        <a:ext cx="7287567" cy="372930"/>
      </dsp:txXfrm>
    </dsp:sp>
    <dsp:sp modelId="{252303E5-F807-44F9-9EBA-C26DE97EC180}">
      <dsp:nvSpPr>
        <dsp:cNvPr id="0" name=""/>
        <dsp:cNvSpPr/>
      </dsp:nvSpPr>
      <dsp:spPr>
        <a:xfrm>
          <a:off x="0" y="930120"/>
          <a:ext cx="76962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DAA1E-DB51-4978-B465-84E06860C689}">
      <dsp:nvSpPr>
        <dsp:cNvPr id="0" name=""/>
        <dsp:cNvSpPr/>
      </dsp:nvSpPr>
      <dsp:spPr>
        <a:xfrm>
          <a:off x="366396" y="723479"/>
          <a:ext cx="732791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ВЫДАЮЩИЕСЯ КРЕАТИВНЫЕ СПОСОБНОСТИ</a:t>
          </a:r>
          <a:endParaRPr lang="ru-RU" sz="16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86571" y="743654"/>
        <a:ext cx="7287567" cy="372930"/>
      </dsp:txXfrm>
    </dsp:sp>
    <dsp:sp modelId="{FF8510A2-FC2A-4248-B7DF-40DD1F4C95AC}">
      <dsp:nvSpPr>
        <dsp:cNvPr id="0" name=""/>
        <dsp:cNvSpPr/>
      </dsp:nvSpPr>
      <dsp:spPr>
        <a:xfrm>
          <a:off x="0" y="1565160"/>
          <a:ext cx="76962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88DE3-AB24-4516-99FB-930CA2B78A40}">
      <dsp:nvSpPr>
        <dsp:cNvPr id="0" name=""/>
        <dsp:cNvSpPr/>
      </dsp:nvSpPr>
      <dsp:spPr>
        <a:xfrm>
          <a:off x="366396" y="1358520"/>
          <a:ext cx="732791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СПОСОБНОСТЬ К БЫСТРОМУ УСВОЕНИЮ</a:t>
          </a:r>
          <a:endParaRPr lang="ru-RU" sz="16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86571" y="1378695"/>
        <a:ext cx="7287567" cy="372930"/>
      </dsp:txXfrm>
    </dsp:sp>
    <dsp:sp modelId="{A1A2581E-79BA-49C9-9A9C-33F398BE0CD4}">
      <dsp:nvSpPr>
        <dsp:cNvPr id="0" name=""/>
        <dsp:cNvSpPr/>
      </dsp:nvSpPr>
      <dsp:spPr>
        <a:xfrm>
          <a:off x="0" y="2200200"/>
          <a:ext cx="76962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5A73A-DAC5-4355-AB4B-F785DB498B06}">
      <dsp:nvSpPr>
        <dsp:cNvPr id="0" name=""/>
        <dsp:cNvSpPr/>
      </dsp:nvSpPr>
      <dsp:spPr>
        <a:xfrm>
          <a:off x="366396" y="1993560"/>
          <a:ext cx="732791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ВЫДАЮЩАЯСЯ ПАМЯТЬ</a:t>
          </a:r>
          <a:endParaRPr lang="ru-RU" sz="16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86571" y="2013735"/>
        <a:ext cx="7287567" cy="372930"/>
      </dsp:txXfrm>
    </dsp:sp>
    <dsp:sp modelId="{FE76E60F-9DE4-4903-BBEF-88611CB7781E}">
      <dsp:nvSpPr>
        <dsp:cNvPr id="0" name=""/>
        <dsp:cNvSpPr/>
      </dsp:nvSpPr>
      <dsp:spPr>
        <a:xfrm>
          <a:off x="0" y="2835240"/>
          <a:ext cx="76962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A8E00-CC2B-4022-8BC7-DEE9FDF4361C}">
      <dsp:nvSpPr>
        <dsp:cNvPr id="0" name=""/>
        <dsp:cNvSpPr/>
      </dsp:nvSpPr>
      <dsp:spPr>
        <a:xfrm>
          <a:off x="381803" y="2628600"/>
          <a:ext cx="731096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ИНТЕЛЛЕКТУАЛЬНОЕ ЛЮБОПЫТСТВО И СТРЕМЛЕНИЕ К ЗНАН</a:t>
          </a:r>
          <a:r>
            <a:rPr lang="ru-RU" sz="1600" b="1" kern="1200" dirty="0" smtClean="0">
              <a:solidFill>
                <a:schemeClr val="tx1"/>
              </a:solidFill>
            </a:rPr>
            <a:t>ИЯМ</a:t>
          </a:r>
          <a:endParaRPr lang="ru-RU" sz="1600" b="1" kern="1200" dirty="0">
            <a:solidFill>
              <a:schemeClr val="tx1"/>
            </a:solidFill>
          </a:endParaRPr>
        </a:p>
      </dsp:txBody>
      <dsp:txXfrm>
        <a:off x="401978" y="2648775"/>
        <a:ext cx="7270617" cy="372930"/>
      </dsp:txXfrm>
    </dsp:sp>
    <dsp:sp modelId="{E0F16643-BDC7-4425-B74F-8181BF7BE30D}">
      <dsp:nvSpPr>
        <dsp:cNvPr id="0" name=""/>
        <dsp:cNvSpPr/>
      </dsp:nvSpPr>
      <dsp:spPr>
        <a:xfrm>
          <a:off x="0" y="3470280"/>
          <a:ext cx="76962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58166-74EB-4720-9FC5-5BD50CD2524D}">
      <dsp:nvSpPr>
        <dsp:cNvPr id="0" name=""/>
        <dsp:cNvSpPr/>
      </dsp:nvSpPr>
      <dsp:spPr>
        <a:xfrm>
          <a:off x="366396" y="3263640"/>
          <a:ext cx="732791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ВЫСОКАЯ ЛИЧНОСТНАЯ ОТВЕТСТВЕННОСТЬ</a:t>
          </a:r>
          <a:endParaRPr lang="ru-RU" sz="16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86571" y="3283815"/>
        <a:ext cx="7287567" cy="372930"/>
      </dsp:txXfrm>
    </dsp:sp>
    <dsp:sp modelId="{AA141582-57DE-4740-89D0-ACF3CF596D25}">
      <dsp:nvSpPr>
        <dsp:cNvPr id="0" name=""/>
        <dsp:cNvSpPr/>
      </dsp:nvSpPr>
      <dsp:spPr>
        <a:xfrm>
          <a:off x="0" y="4105320"/>
          <a:ext cx="76962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34FBA-B6BB-47F1-AC4A-445AE9319C92}">
      <dsp:nvSpPr>
        <dsp:cNvPr id="0" name=""/>
        <dsp:cNvSpPr/>
      </dsp:nvSpPr>
      <dsp:spPr>
        <a:xfrm>
          <a:off x="381803" y="3898680"/>
          <a:ext cx="731096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САМОСТОЯТЕЛЬНОСТЬ СУЖДЕНИЙ</a:t>
          </a:r>
          <a:endParaRPr lang="ru-RU" sz="16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978" y="3918855"/>
        <a:ext cx="7270617" cy="372930"/>
      </dsp:txXfrm>
    </dsp:sp>
    <dsp:sp modelId="{7E10A69A-E407-4917-88C4-9ACED30D26B5}">
      <dsp:nvSpPr>
        <dsp:cNvPr id="0" name=""/>
        <dsp:cNvSpPr/>
      </dsp:nvSpPr>
      <dsp:spPr>
        <a:xfrm>
          <a:off x="0" y="4740360"/>
          <a:ext cx="76962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1F08E-1AD7-48C5-B755-DF7B9E5DF19F}">
      <dsp:nvSpPr>
        <dsp:cNvPr id="0" name=""/>
        <dsp:cNvSpPr/>
      </dsp:nvSpPr>
      <dsp:spPr>
        <a:xfrm>
          <a:off x="366396" y="4533720"/>
          <a:ext cx="732791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ПОЗИТИВНАЯ «Я-КОНЦЕПЦИЯ».СВЯЗАННАЯ С  АДЕКВАТНОЙ САМООЦЕНКОЙ</a:t>
          </a:r>
          <a:endParaRPr lang="ru-RU" sz="16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86571" y="4553895"/>
        <a:ext cx="7287567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8CB6F-B476-4369-840F-D6C40591CCCC}">
      <dsp:nvSpPr>
        <dsp:cNvPr id="0" name=""/>
        <dsp:cNvSpPr/>
      </dsp:nvSpPr>
      <dsp:spPr>
        <a:xfrm>
          <a:off x="0" y="356399"/>
          <a:ext cx="8229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91670-5E5F-4017-9EB6-80FDC780A4C9}">
      <dsp:nvSpPr>
        <dsp:cNvPr id="0" name=""/>
        <dsp:cNvSpPr/>
      </dsp:nvSpPr>
      <dsp:spPr>
        <a:xfrm>
          <a:off x="392995" y="16919"/>
          <a:ext cx="7830797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ОБЩАЯ ИНТЕЛЛЕКТУАЛЬНАЯ  ОДАРЕННОСТЬ</a:t>
          </a:r>
          <a:endParaRPr lang="ru-RU" sz="24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26139" y="50063"/>
        <a:ext cx="7764509" cy="612672"/>
      </dsp:txXfrm>
    </dsp:sp>
    <dsp:sp modelId="{6444BB4A-90A3-4650-9F99-7FE2897EF350}">
      <dsp:nvSpPr>
        <dsp:cNvPr id="0" name=""/>
        <dsp:cNvSpPr/>
      </dsp:nvSpPr>
      <dsp:spPr>
        <a:xfrm>
          <a:off x="0" y="1399679"/>
          <a:ext cx="8229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F1FA4-1510-4F0F-9680-0CA35614A0DE}">
      <dsp:nvSpPr>
        <dsp:cNvPr id="0" name=""/>
        <dsp:cNvSpPr/>
      </dsp:nvSpPr>
      <dsp:spPr>
        <a:xfrm>
          <a:off x="400228" y="1060199"/>
          <a:ext cx="7826718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АКАДЕМИЧЕСКАЯ   ОДАРЕННОСТЬ</a:t>
          </a:r>
          <a:endParaRPr lang="ru-RU" sz="24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33372" y="1093343"/>
        <a:ext cx="7760430" cy="612672"/>
      </dsp:txXfrm>
    </dsp:sp>
    <dsp:sp modelId="{46734149-1271-483D-85D6-16609853A984}">
      <dsp:nvSpPr>
        <dsp:cNvPr id="0" name=""/>
        <dsp:cNvSpPr/>
      </dsp:nvSpPr>
      <dsp:spPr>
        <a:xfrm>
          <a:off x="0" y="2442959"/>
          <a:ext cx="8229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14073-45BF-4182-811C-80549EB94271}">
      <dsp:nvSpPr>
        <dsp:cNvPr id="0" name=""/>
        <dsp:cNvSpPr/>
      </dsp:nvSpPr>
      <dsp:spPr>
        <a:xfrm>
          <a:off x="391790" y="2103479"/>
          <a:ext cx="78357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ТВОРЧЕСКАЯ  ОДАРЕННОСТЬ</a:t>
          </a:r>
          <a:endParaRPr lang="ru-RU" sz="24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24934" y="2136623"/>
        <a:ext cx="7769504" cy="612672"/>
      </dsp:txXfrm>
    </dsp:sp>
    <dsp:sp modelId="{8C0BCB16-9425-474A-A580-ACEDA0EAD55C}">
      <dsp:nvSpPr>
        <dsp:cNvPr id="0" name=""/>
        <dsp:cNvSpPr/>
      </dsp:nvSpPr>
      <dsp:spPr>
        <a:xfrm>
          <a:off x="0" y="3486239"/>
          <a:ext cx="8229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3CA11-E1E7-458F-AE54-B05AA4FD9FE2}">
      <dsp:nvSpPr>
        <dsp:cNvPr id="0" name=""/>
        <dsp:cNvSpPr/>
      </dsp:nvSpPr>
      <dsp:spPr>
        <a:xfrm>
          <a:off x="391790" y="3146759"/>
          <a:ext cx="78357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ЛИДЕРСКАЯ   ОДАРЕННОСТЬ</a:t>
          </a:r>
          <a:endParaRPr lang="ru-RU" sz="23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24934" y="3179903"/>
        <a:ext cx="7769504" cy="612672"/>
      </dsp:txXfrm>
    </dsp:sp>
    <dsp:sp modelId="{D4E6CA21-D043-4504-9F73-DB3D7830D0DC}">
      <dsp:nvSpPr>
        <dsp:cNvPr id="0" name=""/>
        <dsp:cNvSpPr/>
      </dsp:nvSpPr>
      <dsp:spPr>
        <a:xfrm>
          <a:off x="0" y="4529519"/>
          <a:ext cx="8229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3C971-022F-48F0-ACE1-3025C7C69E25}">
      <dsp:nvSpPr>
        <dsp:cNvPr id="0" name=""/>
        <dsp:cNvSpPr/>
      </dsp:nvSpPr>
      <dsp:spPr>
        <a:xfrm>
          <a:off x="392995" y="4190039"/>
          <a:ext cx="7830797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ХУДОЖЕСТВЕННАЯ ОДАРЕННОСТЬ</a:t>
          </a:r>
          <a:endParaRPr lang="ru-RU" sz="23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26139" y="4223183"/>
        <a:ext cx="7764509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7820C-0D4F-49AA-A2A8-F9B368DE6D15}">
      <dsp:nvSpPr>
        <dsp:cNvPr id="0" name=""/>
        <dsp:cNvSpPr/>
      </dsp:nvSpPr>
      <dsp:spPr>
        <a:xfrm>
          <a:off x="4058210" y="811773"/>
          <a:ext cx="3564141" cy="1236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658"/>
              </a:lnTo>
              <a:lnTo>
                <a:pt x="3564141" y="1094658"/>
              </a:lnTo>
              <a:lnTo>
                <a:pt x="3564141" y="1236697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42A45-FF42-4539-B1DF-401D37B8175C}">
      <dsp:nvSpPr>
        <dsp:cNvPr id="0" name=""/>
        <dsp:cNvSpPr/>
      </dsp:nvSpPr>
      <dsp:spPr>
        <a:xfrm>
          <a:off x="4058210" y="811773"/>
          <a:ext cx="1876861" cy="1225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832"/>
              </a:lnTo>
              <a:lnTo>
                <a:pt x="1876861" y="1083832"/>
              </a:lnTo>
              <a:lnTo>
                <a:pt x="1876861" y="1225871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68418-870A-47D0-BDA7-E4D5D9223150}">
      <dsp:nvSpPr>
        <dsp:cNvPr id="0" name=""/>
        <dsp:cNvSpPr/>
      </dsp:nvSpPr>
      <dsp:spPr>
        <a:xfrm>
          <a:off x="4058210" y="811773"/>
          <a:ext cx="160746" cy="1225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832"/>
              </a:lnTo>
              <a:lnTo>
                <a:pt x="160746" y="1083832"/>
              </a:lnTo>
              <a:lnTo>
                <a:pt x="160746" y="1225871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CCED0-6F13-46E1-A9A8-BCBA97A1E8CD}">
      <dsp:nvSpPr>
        <dsp:cNvPr id="0" name=""/>
        <dsp:cNvSpPr/>
      </dsp:nvSpPr>
      <dsp:spPr>
        <a:xfrm>
          <a:off x="2498824" y="811773"/>
          <a:ext cx="1559385" cy="1254466"/>
        </a:xfrm>
        <a:custGeom>
          <a:avLst/>
          <a:gdLst/>
          <a:ahLst/>
          <a:cxnLst/>
          <a:rect l="0" t="0" r="0" b="0"/>
          <a:pathLst>
            <a:path>
              <a:moveTo>
                <a:pt x="1559385" y="0"/>
              </a:moveTo>
              <a:lnTo>
                <a:pt x="1559385" y="1112427"/>
              </a:lnTo>
              <a:lnTo>
                <a:pt x="0" y="1112427"/>
              </a:lnTo>
              <a:lnTo>
                <a:pt x="0" y="1254466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6A06D-D260-4131-B74D-B46742507057}">
      <dsp:nvSpPr>
        <dsp:cNvPr id="0" name=""/>
        <dsp:cNvSpPr/>
      </dsp:nvSpPr>
      <dsp:spPr>
        <a:xfrm>
          <a:off x="738751" y="811773"/>
          <a:ext cx="3319458" cy="1225871"/>
        </a:xfrm>
        <a:custGeom>
          <a:avLst/>
          <a:gdLst/>
          <a:ahLst/>
          <a:cxnLst/>
          <a:rect l="0" t="0" r="0" b="0"/>
          <a:pathLst>
            <a:path>
              <a:moveTo>
                <a:pt x="3319458" y="0"/>
              </a:moveTo>
              <a:lnTo>
                <a:pt x="3319458" y="1083832"/>
              </a:lnTo>
              <a:lnTo>
                <a:pt x="0" y="1083832"/>
              </a:lnTo>
              <a:lnTo>
                <a:pt x="0" y="1225871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94AFC-98C8-4551-A9EF-75DF9D77C3EF}">
      <dsp:nvSpPr>
        <dsp:cNvPr id="0" name=""/>
        <dsp:cNvSpPr/>
      </dsp:nvSpPr>
      <dsp:spPr>
        <a:xfrm>
          <a:off x="1664668" y="-161843"/>
          <a:ext cx="4787083" cy="973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E17B4-FA67-4CE6-92B2-3EE38253E0B6}">
      <dsp:nvSpPr>
        <dsp:cNvPr id="0" name=""/>
        <dsp:cNvSpPr/>
      </dsp:nvSpPr>
      <dsp:spPr>
        <a:xfrm>
          <a:off x="1835030" y="0"/>
          <a:ext cx="4787083" cy="973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latin typeface="Times New Roman" pitchFamily="18" charset="0"/>
              <a:cs typeface="Times New Roman" pitchFamily="18" charset="0"/>
            </a:rPr>
            <a:t>ОДАРЕННОСТЬ</a:t>
          </a:r>
          <a:endParaRPr lang="ru-RU" sz="3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63546" y="28516"/>
        <a:ext cx="4730051" cy="916585"/>
      </dsp:txXfrm>
    </dsp:sp>
    <dsp:sp modelId="{8A5C3F2D-9C75-4B0D-AF06-F385B7BB229D}">
      <dsp:nvSpPr>
        <dsp:cNvPr id="0" name=""/>
        <dsp:cNvSpPr/>
      </dsp:nvSpPr>
      <dsp:spPr>
        <a:xfrm>
          <a:off x="497" y="2037644"/>
          <a:ext cx="1476509" cy="1872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D040E-987F-4E99-BF38-F1B818E99A84}">
      <dsp:nvSpPr>
        <dsp:cNvPr id="0" name=""/>
        <dsp:cNvSpPr/>
      </dsp:nvSpPr>
      <dsp:spPr>
        <a:xfrm>
          <a:off x="170858" y="2199488"/>
          <a:ext cx="1476509" cy="1872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Times New Roman" pitchFamily="18" charset="0"/>
              <a:cs typeface="Times New Roman" pitchFamily="18" charset="0"/>
            </a:rPr>
            <a:t>ПО ВИДУ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Times New Roman" pitchFamily="18" charset="0"/>
              <a:cs typeface="Times New Roman" pitchFamily="18" charset="0"/>
            </a:rPr>
            <a:t>ДЕЯТЕЛЬНОСТИ</a:t>
          </a:r>
          <a:endParaRPr lang="ru-RU" sz="1200" kern="1200" dirty="0"/>
        </a:p>
      </dsp:txBody>
      <dsp:txXfrm>
        <a:off x="214103" y="2242733"/>
        <a:ext cx="1390019" cy="1786486"/>
      </dsp:txXfrm>
    </dsp:sp>
    <dsp:sp modelId="{2D6D3FCA-DDC4-47ED-9D01-C880833B2539}">
      <dsp:nvSpPr>
        <dsp:cNvPr id="0" name=""/>
        <dsp:cNvSpPr/>
      </dsp:nvSpPr>
      <dsp:spPr>
        <a:xfrm>
          <a:off x="1815981" y="2066239"/>
          <a:ext cx="1365685" cy="1877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63911-D59A-4321-8675-86541DA770AC}">
      <dsp:nvSpPr>
        <dsp:cNvPr id="0" name=""/>
        <dsp:cNvSpPr/>
      </dsp:nvSpPr>
      <dsp:spPr>
        <a:xfrm>
          <a:off x="1986343" y="2228083"/>
          <a:ext cx="1365685" cy="18775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Times New Roman" pitchFamily="18" charset="0"/>
              <a:cs typeface="Times New Roman" pitchFamily="18" charset="0"/>
            </a:rPr>
            <a:t>ПО СТЕПЕНИ СФОРМИРОВАННОСТИ</a:t>
          </a:r>
          <a:endParaRPr lang="ru-RU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26343" y="2268083"/>
        <a:ext cx="1285685" cy="1797542"/>
      </dsp:txXfrm>
    </dsp:sp>
    <dsp:sp modelId="{4E4E40D3-7FCB-4BBF-A13E-8F9E542DF773}">
      <dsp:nvSpPr>
        <dsp:cNvPr id="0" name=""/>
        <dsp:cNvSpPr/>
      </dsp:nvSpPr>
      <dsp:spPr>
        <a:xfrm>
          <a:off x="3524139" y="2037644"/>
          <a:ext cx="1389635" cy="1887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47BD4-15C1-4E38-9BF5-36732AC12056}">
      <dsp:nvSpPr>
        <dsp:cNvPr id="0" name=""/>
        <dsp:cNvSpPr/>
      </dsp:nvSpPr>
      <dsp:spPr>
        <a:xfrm>
          <a:off x="3694500" y="2199488"/>
          <a:ext cx="1389635" cy="18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Times New Roman" pitchFamily="18" charset="0"/>
              <a:cs typeface="Times New Roman" pitchFamily="18" charset="0"/>
            </a:rPr>
            <a:t>ПО ФОРМЕ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Times New Roman" pitchFamily="18" charset="0"/>
              <a:cs typeface="Times New Roman" pitchFamily="18" charset="0"/>
            </a:rPr>
            <a:t>ПРОЯВЛЕНИЯ</a:t>
          </a:r>
          <a:endParaRPr lang="ru-RU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735201" y="2240189"/>
        <a:ext cx="1308233" cy="1806353"/>
      </dsp:txXfrm>
    </dsp:sp>
    <dsp:sp modelId="{E5C59A18-0EB7-4317-9E56-670A27E07E73}">
      <dsp:nvSpPr>
        <dsp:cNvPr id="0" name=""/>
        <dsp:cNvSpPr/>
      </dsp:nvSpPr>
      <dsp:spPr>
        <a:xfrm>
          <a:off x="5254497" y="2037644"/>
          <a:ext cx="1361147" cy="1887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86EF7-08AD-429D-9FE8-0D04BD999D61}">
      <dsp:nvSpPr>
        <dsp:cNvPr id="0" name=""/>
        <dsp:cNvSpPr/>
      </dsp:nvSpPr>
      <dsp:spPr>
        <a:xfrm>
          <a:off x="5424859" y="2199488"/>
          <a:ext cx="1361147" cy="18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Times New Roman" pitchFamily="18" charset="0"/>
              <a:cs typeface="Times New Roman" pitchFamily="18" charset="0"/>
            </a:rPr>
            <a:t>ПО ШИРОТЕ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Times New Roman" pitchFamily="18" charset="0"/>
              <a:cs typeface="Times New Roman" pitchFamily="18" charset="0"/>
            </a:rPr>
            <a:t>ПРОЯВЛЕНИЙ</a:t>
          </a:r>
          <a:endParaRPr lang="ru-RU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64726" y="2239355"/>
        <a:ext cx="1281413" cy="1808021"/>
      </dsp:txXfrm>
    </dsp:sp>
    <dsp:sp modelId="{F2E903DA-F08D-412D-B85C-C735A5CD9017}">
      <dsp:nvSpPr>
        <dsp:cNvPr id="0" name=""/>
        <dsp:cNvSpPr/>
      </dsp:nvSpPr>
      <dsp:spPr>
        <a:xfrm>
          <a:off x="6956865" y="2048471"/>
          <a:ext cx="1330972" cy="1872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88373-AFAA-43B3-9756-ED798C158163}">
      <dsp:nvSpPr>
        <dsp:cNvPr id="0" name=""/>
        <dsp:cNvSpPr/>
      </dsp:nvSpPr>
      <dsp:spPr>
        <a:xfrm>
          <a:off x="7127227" y="2210314"/>
          <a:ext cx="1330972" cy="1872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Times New Roman" pitchFamily="18" charset="0"/>
              <a:cs typeface="Times New Roman" pitchFamily="18" charset="0"/>
            </a:rPr>
            <a:t>ПО ОСОБЕННОСТЯМ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Times New Roman" pitchFamily="18" charset="0"/>
              <a:cs typeface="Times New Roman" pitchFamily="18" charset="0"/>
            </a:rPr>
            <a:t>ВОЗРАСТНОГО РАЗВИТИЯ</a:t>
          </a:r>
          <a:endParaRPr lang="ru-RU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7166210" y="2249297"/>
        <a:ext cx="1253006" cy="1795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150C07-8F2A-4046-8713-562B0755F56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Третий уровень</a:t>
            </a: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Четвертый уровень</a:t>
            </a: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Пятый уровень</a:t>
            </a: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AD27F5-C4D0-48A7-899D-43DD6E583A07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anose="02080604020202020204" pitchFamily="34" charset="0"/>
              </a:rPr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5124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23556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25604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27652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29700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31748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33796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35844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37892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39940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41988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7172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44036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46084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48132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50180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52228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54276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9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9220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7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11268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13316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15364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17412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19460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21508" name="Номер слайда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ru-RU" altLang="ru-RU" dirty="0">
                <a:cs typeface="Arial" panose="02080604020202020204" pitchFamily="34" charset="0"/>
              </a:rPr>
            </a:fld>
            <a:endParaRPr lang="ru-RU" altLang="ru-RU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gradFill rotWithShape="1">
          <a:gsLst>
            <a:gs pos="0">
              <a:srgbClr val="FFC000">
                <a:alpha val="100000"/>
              </a:srgbClr>
            </a:gs>
            <a:gs pos="17999">
              <a:srgbClr val="FFC000">
                <a:alpha val="100000"/>
              </a:srgbClr>
            </a:gs>
            <a:gs pos="36000">
              <a:srgbClr val="FAC77D">
                <a:alpha val="100000"/>
              </a:srgbClr>
            </a:gs>
            <a:gs pos="61000">
              <a:srgbClr val="FBA97D">
                <a:alpha val="100000"/>
              </a:srgbClr>
            </a:gs>
            <a:gs pos="82001">
              <a:srgbClr val="FBD49C">
                <a:alpha val="100000"/>
              </a:srgbClr>
            </a:gs>
            <a:gs pos="100000">
              <a:srgbClr val="FEE7F2">
                <a:alpha val="100000"/>
              </a:srgb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5"/>
          <p:cNvGraphicFramePr>
            <a:graphicFrameLocks noChangeAspect="1"/>
          </p:cNvGraphicFramePr>
          <p:nvPr/>
        </p:nvGraphicFramePr>
        <p:xfrm>
          <a:off x="73025" y="61913"/>
          <a:ext cx="90170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8610600" imgH="1308100" progId="">
                  <p:embed/>
                </p:oleObj>
              </mc:Choice>
              <mc:Fallback>
                <p:oleObj name="" r:id="rId2" imgW="8610600" imgH="1308100" progId="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025" y="61913"/>
                        <a:ext cx="9017000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6"/>
          <p:cNvSpPr>
            <a:spLocks noChangeArrowheads="1"/>
          </p:cNvSpPr>
          <p:nvPr/>
        </p:nvSpPr>
        <p:spPr bwMode="invGray">
          <a:xfrm>
            <a:off x="63500" y="6453188"/>
            <a:ext cx="8990013" cy="3730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ltGray">
          <a:xfrm>
            <a:off x="88900" y="1135063"/>
            <a:ext cx="8955088" cy="5265738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ru-RU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anose="02080604020202020204" pitchFamily="34" charset="0"/>
              </a:rPr>
              <a:t>LOGO</a:t>
            </a:r>
            <a:endParaRPr kumimoji="0" lang="en-US" altLang="ru-RU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auto">
          <a:xfrm rot="5400000">
            <a:off x="8458200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Arial" panose="02080604020202020204" pitchFamily="34" charset="0"/>
            </a:endParaRPr>
          </a:p>
        </p:txBody>
      </p:sp>
      <p:grpSp>
        <p:nvGrpSpPr>
          <p:cNvPr id="2055" name="Group 18"/>
          <p:cNvGrpSpPr/>
          <p:nvPr/>
        </p:nvGrpSpPr>
        <p:grpSpPr>
          <a:xfrm>
            <a:off x="-6350" y="0"/>
            <a:ext cx="9155113" cy="6859588"/>
            <a:chOff x="0" y="0"/>
            <a:chExt cx="5764" cy="4321"/>
          </a:xfrm>
        </p:grpSpPr>
        <p:sp>
          <p:nvSpPr>
            <p:cNvPr id="24" name="AutoShape 19"/>
            <p:cNvSpPr>
              <a:spLocks noChangeArrowheads="1"/>
            </p:cNvSpPr>
            <p:nvPr/>
          </p:nvSpPr>
          <p:spPr bwMode="white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ru-RU" altLang="ru-R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Arial" panose="02080604020202020204" pitchFamily="34" charset="0"/>
              </a:endParaRPr>
            </a:p>
          </p:txBody>
        </p:sp>
        <p:sp>
          <p:nvSpPr>
            <p:cNvPr id="2068" name="Freeform 20"/>
            <p:cNvSpPr/>
            <p:nvPr/>
          </p:nvSpPr>
          <p:spPr>
            <a:xfrm>
              <a:off x="0" y="0"/>
              <a:ext cx="288" cy="282"/>
            </a:xfrm>
            <a:custGeom>
              <a:avLst/>
              <a:gdLst/>
              <a:ahLst/>
              <a:cxnLst>
                <a:cxn ang="0">
                  <a:pos x="2" y="282"/>
                </a:cxn>
                <a:cxn ang="0">
                  <a:pos x="82" y="144"/>
                </a:cxn>
                <a:cxn ang="0">
                  <a:pos x="165" y="36"/>
                </a:cxn>
                <a:cxn ang="0">
                  <a:pos x="288" y="0"/>
                </a:cxn>
                <a:cxn ang="0">
                  <a:pos x="0" y="0"/>
                </a:cxn>
              </a:cxnLst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9" name="Freeform 21"/>
            <p:cNvSpPr/>
            <p:nvPr/>
          </p:nvSpPr>
          <p:spPr>
            <a:xfrm>
              <a:off x="5" y="3985"/>
              <a:ext cx="244" cy="336"/>
            </a:xfrm>
            <a:custGeom>
              <a:avLst/>
              <a:gdLst/>
              <a:ahLst/>
              <a:cxnLst>
                <a:cxn ang="0">
                  <a:pos x="244" y="335"/>
                </a:cxn>
                <a:cxn ang="0">
                  <a:pos x="123" y="239"/>
                </a:cxn>
                <a:cxn ang="0">
                  <a:pos x="30" y="144"/>
                </a:cxn>
                <a:cxn ang="0">
                  <a:pos x="0" y="0"/>
                </a:cxn>
                <a:cxn ang="0">
                  <a:pos x="1" y="336"/>
                </a:cxn>
              </a:cxnLst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70" name="Freeform 22"/>
            <p:cNvSpPr/>
            <p:nvPr/>
          </p:nvSpPr>
          <p:spPr>
            <a:xfrm>
              <a:off x="5511" y="4029"/>
              <a:ext cx="253" cy="290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179" y="144"/>
                </a:cxn>
                <a:cxn ang="0">
                  <a:pos x="107" y="253"/>
                </a:cxn>
                <a:cxn ang="0">
                  <a:pos x="0" y="290"/>
                </a:cxn>
                <a:cxn ang="0">
                  <a:pos x="253" y="287"/>
                </a:cxn>
              </a:cxnLst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071" name="Freeform 23"/>
            <p:cNvSpPr/>
            <p:nvPr/>
          </p:nvSpPr>
          <p:spPr>
            <a:xfrm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82"/>
                </a:cxn>
                <a:cxn ang="0">
                  <a:pos x="252" y="165"/>
                </a:cxn>
                <a:cxn ang="0">
                  <a:pos x="288" y="288"/>
                </a:cxn>
                <a:cxn ang="0">
                  <a:pos x="288" y="0"/>
                </a:cxn>
              </a:cxnLst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aphicFrame>
        <p:nvGraphicFramePr>
          <p:cNvPr id="2056" name="Object 17"/>
          <p:cNvGraphicFramePr>
            <a:graphicFrameLocks noChangeAspect="1"/>
          </p:cNvGraphicFramePr>
          <p:nvPr/>
        </p:nvGraphicFramePr>
        <p:xfrm>
          <a:off x="84138" y="52388"/>
          <a:ext cx="8980487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8674100" imgH="4648200" progId="">
                  <p:embed/>
                </p:oleObj>
              </mc:Choice>
              <mc:Fallback>
                <p:oleObj name="" r:id="rId4" imgW="8674100" imgH="4648200" progId="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38" y="52388"/>
                        <a:ext cx="8980487" cy="481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8"/>
          <p:cNvSpPr>
            <a:spLocks noChangeArrowheads="1"/>
          </p:cNvSpPr>
          <p:nvPr/>
        </p:nvSpPr>
        <p:spPr bwMode="gray">
          <a:xfrm>
            <a:off x="33338" y="4868863"/>
            <a:ext cx="9091613" cy="19399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gray">
          <a:xfrm>
            <a:off x="2617788" y="4868863"/>
            <a:ext cx="6526213" cy="3841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Arial" panose="02080604020202020204" pitchFamily="34" charset="0"/>
            </a:endParaRPr>
          </a:p>
        </p:txBody>
      </p:sp>
      <p:grpSp>
        <p:nvGrpSpPr>
          <p:cNvPr id="2059" name="Group 19"/>
          <p:cNvGrpSpPr/>
          <p:nvPr/>
        </p:nvGrpSpPr>
        <p:grpSpPr>
          <a:xfrm>
            <a:off x="-6350" y="0"/>
            <a:ext cx="9155113" cy="6859588"/>
            <a:chOff x="0" y="0"/>
            <a:chExt cx="5764" cy="4321"/>
          </a:xfrm>
        </p:grpSpPr>
        <p:sp>
          <p:nvSpPr>
            <p:cNvPr id="33" name="AutoShape 20"/>
            <p:cNvSpPr>
              <a:spLocks noChangeArrowheads="1"/>
            </p:cNvSpPr>
            <p:nvPr/>
          </p:nvSpPr>
          <p:spPr bwMode="gray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ru-RU" altLang="ru-R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Arial" panose="02080604020202020204" pitchFamily="34" charset="0"/>
              </a:endParaRPr>
            </a:p>
          </p:txBody>
        </p:sp>
        <p:sp>
          <p:nvSpPr>
            <p:cNvPr id="2063" name="Freeform 21"/>
            <p:cNvSpPr/>
            <p:nvPr/>
          </p:nvSpPr>
          <p:spPr>
            <a:xfrm>
              <a:off x="0" y="0"/>
              <a:ext cx="288" cy="282"/>
            </a:xfrm>
            <a:custGeom>
              <a:avLst/>
              <a:gdLst/>
              <a:ahLst/>
              <a:cxnLst>
                <a:cxn ang="0">
                  <a:pos x="2" y="282"/>
                </a:cxn>
                <a:cxn ang="0">
                  <a:pos x="82" y="144"/>
                </a:cxn>
                <a:cxn ang="0">
                  <a:pos x="165" y="36"/>
                </a:cxn>
                <a:cxn ang="0">
                  <a:pos x="288" y="0"/>
                </a:cxn>
                <a:cxn ang="0">
                  <a:pos x="0" y="0"/>
                </a:cxn>
              </a:cxnLst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Freeform 22"/>
            <p:cNvSpPr/>
            <p:nvPr/>
          </p:nvSpPr>
          <p:spPr>
            <a:xfrm>
              <a:off x="5" y="3985"/>
              <a:ext cx="244" cy="336"/>
            </a:xfrm>
            <a:custGeom>
              <a:avLst/>
              <a:gdLst/>
              <a:ahLst/>
              <a:cxnLst>
                <a:cxn ang="0">
                  <a:pos x="244" y="335"/>
                </a:cxn>
                <a:cxn ang="0">
                  <a:pos x="123" y="239"/>
                </a:cxn>
                <a:cxn ang="0">
                  <a:pos x="30" y="144"/>
                </a:cxn>
                <a:cxn ang="0">
                  <a:pos x="0" y="0"/>
                </a:cxn>
                <a:cxn ang="0">
                  <a:pos x="1" y="336"/>
                </a:cxn>
              </a:cxnLst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Freeform 23"/>
            <p:cNvSpPr/>
            <p:nvPr/>
          </p:nvSpPr>
          <p:spPr>
            <a:xfrm>
              <a:off x="5511" y="4029"/>
              <a:ext cx="253" cy="290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179" y="144"/>
                </a:cxn>
                <a:cxn ang="0">
                  <a:pos x="107" y="253"/>
                </a:cxn>
                <a:cxn ang="0">
                  <a:pos x="0" y="290"/>
                </a:cxn>
                <a:cxn ang="0">
                  <a:pos x="253" y="287"/>
                </a:cxn>
              </a:cxnLst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066" name="Freeform 24"/>
            <p:cNvSpPr/>
            <p:nvPr/>
          </p:nvSpPr>
          <p:spPr>
            <a:xfrm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82"/>
                </a:cxn>
                <a:cxn ang="0">
                  <a:pos x="252" y="165"/>
                </a:cxn>
                <a:cxn ang="0">
                  <a:pos x="288" y="288"/>
                </a:cxn>
                <a:cxn ang="0">
                  <a:pos x="288" y="0"/>
                </a:cxn>
              </a:cxnLst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3097" name="Rectangle 25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2843213" y="549275"/>
            <a:ext cx="4319587" cy="2232025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>
            <a:lvl1pPr>
              <a:defRPr sz="4400">
                <a:solidFill>
                  <a:srgbClr val="FFFFE7"/>
                </a:solidFill>
              </a:defRPr>
            </a:lvl1pPr>
          </a:lstStyle>
          <a:p>
            <a:r>
              <a:rPr lang="ru-RU" altLang="ko-KR" smtClean="0"/>
              <a:t>Образец заголовка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743200" y="4876800"/>
            <a:ext cx="6248400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  <a:latin typeface="Arial" panose="02080604020202020204" pitchFamily="34" charset="0"/>
              </a:defRPr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F17302-7A87-4AE3-A208-D6429A82F32B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6E96D4-99B7-4A0C-BB23-50AB207958E4}" type="slidenum">
              <a:rPr kumimoji="0" lang="en-US" altLang="ru-RU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anose="02080604020202020204" pitchFamily="34" charset="0"/>
              </a:rPr>
            </a:fld>
            <a:endParaRPr kumimoji="0" lang="en-US" altLang="ru-RU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59293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59293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F17302-7A87-4AE3-A208-D6429A82F32B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6E96D4-99B7-4A0C-BB23-50AB207958E4}" type="slidenum">
              <a:rPr kumimoji="0" lang="en-US" altLang="ru-RU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anose="02080604020202020204" pitchFamily="34" charset="0"/>
              </a:rPr>
            </a:fld>
            <a:endParaRPr kumimoji="0" lang="en-US" altLang="ru-RU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153400" cy="563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304925"/>
            <a:ext cx="8229600" cy="23955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852863"/>
            <a:ext cx="8229600" cy="23955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F17302-7A87-4AE3-A208-D6429A82F32B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6E96D4-99B7-4A0C-BB23-50AB207958E4}" type="slidenum">
              <a:rPr kumimoji="0" lang="en-US" altLang="ru-RU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anose="02080604020202020204" pitchFamily="34" charset="0"/>
              </a:rPr>
            </a:fld>
            <a:endParaRPr kumimoji="0" lang="en-US" altLang="ru-RU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F17302-7A87-4AE3-A208-D6429A82F32B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6E96D4-99B7-4A0C-BB23-50AB207958E4}" type="slidenum">
              <a:rPr kumimoji="0" lang="en-US" altLang="ru-RU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anose="02080604020202020204" pitchFamily="34" charset="0"/>
              </a:rPr>
            </a:fld>
            <a:endParaRPr kumimoji="0" lang="en-US" altLang="ru-RU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F17302-7A87-4AE3-A208-D6429A82F32B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6E96D4-99B7-4A0C-BB23-50AB207958E4}" type="slidenum">
              <a:rPr kumimoji="0" lang="en-US" altLang="ru-RU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anose="02080604020202020204" pitchFamily="34" charset="0"/>
              </a:rPr>
            </a:fld>
            <a:endParaRPr kumimoji="0" lang="en-US" altLang="ru-RU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049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049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F17302-7A87-4AE3-A208-D6429A82F32B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6E96D4-99B7-4A0C-BB23-50AB207958E4}" type="slidenum">
              <a:rPr kumimoji="0" lang="en-US" altLang="ru-RU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anose="02080604020202020204" pitchFamily="34" charset="0"/>
              </a:rPr>
            </a:fld>
            <a:endParaRPr kumimoji="0" lang="en-US" altLang="ru-RU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F17302-7A87-4AE3-A208-D6429A82F32B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6E96D4-99B7-4A0C-BB23-50AB207958E4}" type="slidenum">
              <a:rPr kumimoji="0" lang="en-US" altLang="ru-RU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anose="02080604020202020204" pitchFamily="34" charset="0"/>
              </a:rPr>
            </a:fld>
            <a:endParaRPr kumimoji="0" lang="en-US" altLang="ru-RU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F17302-7A87-4AE3-A208-D6429A82F32B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6E96D4-99B7-4A0C-BB23-50AB207958E4}" type="slidenum">
              <a:rPr kumimoji="0" lang="en-US" altLang="ru-RU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anose="02080604020202020204" pitchFamily="34" charset="0"/>
              </a:rPr>
            </a:fld>
            <a:endParaRPr kumimoji="0" lang="en-US" altLang="ru-RU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F17302-7A87-4AE3-A208-D6429A82F32B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6E96D4-99B7-4A0C-BB23-50AB207958E4}" type="slidenum">
              <a:rPr kumimoji="0" lang="en-US" altLang="ru-RU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anose="02080604020202020204" pitchFamily="34" charset="0"/>
              </a:rPr>
            </a:fld>
            <a:endParaRPr kumimoji="0" lang="en-US" altLang="ru-RU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F17302-7A87-4AE3-A208-D6429A82F32B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6E96D4-99B7-4A0C-BB23-50AB207958E4}" type="slidenum">
              <a:rPr kumimoji="0" lang="en-US" altLang="ru-RU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anose="02080604020202020204" pitchFamily="34" charset="0"/>
              </a:rPr>
            </a:fld>
            <a:endParaRPr kumimoji="0" lang="en-US" altLang="ru-RU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ru-RU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Вставка рисунка</a:t>
            </a:r>
            <a:endParaRPr kumimoji="0" lang="ru-RU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F17302-7A87-4AE3-A208-D6429A82F32B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6E96D4-99B7-4A0C-BB23-50AB207958E4}" type="slidenum">
              <a:rPr kumimoji="0" lang="en-US" altLang="ru-RU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anose="02080604020202020204" pitchFamily="34" charset="0"/>
              </a:rPr>
            </a:fld>
            <a:endParaRPr kumimoji="0" lang="en-US" altLang="ru-RU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2.vml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3.bin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000">
                <a:alpha val="100000"/>
              </a:srgbClr>
            </a:gs>
            <a:gs pos="17999">
              <a:srgbClr val="FFC000">
                <a:alpha val="100000"/>
              </a:srgbClr>
            </a:gs>
            <a:gs pos="36000">
              <a:srgbClr val="FAC77D">
                <a:alpha val="100000"/>
              </a:srgbClr>
            </a:gs>
            <a:gs pos="61000">
              <a:srgbClr val="FBA97D">
                <a:alpha val="100000"/>
              </a:srgbClr>
            </a:gs>
            <a:gs pos="82001">
              <a:srgbClr val="FBD49C">
                <a:alpha val="100000"/>
              </a:srgbClr>
            </a:gs>
            <a:gs pos="100000">
              <a:srgbClr val="FEE7F2">
                <a:alpha val="100000"/>
              </a:srgb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73025" y="61913"/>
          <a:ext cx="90170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3" imgW="8610600" imgH="1308100" progId="">
                  <p:embed/>
                </p:oleObj>
              </mc:Choice>
              <mc:Fallback>
                <p:oleObj name="" r:id="rId13" imgW="8610600" imgH="1308100" progId="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025" y="61913"/>
                        <a:ext cx="9017000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/>
          <p:cNvSpPr>
            <a:spLocks noChangeArrowheads="1"/>
          </p:cNvSpPr>
          <p:nvPr/>
        </p:nvSpPr>
        <p:spPr bwMode="invGray">
          <a:xfrm>
            <a:off x="63500" y="6453188"/>
            <a:ext cx="8990013" cy="3730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ltGray">
          <a:xfrm>
            <a:off x="88900" y="1135063"/>
            <a:ext cx="8955088" cy="5265738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1029" name="Rectangle 3"/>
          <p:cNvSpPr>
            <a:spLocks noGrp="1"/>
          </p:cNvSpPr>
          <p:nvPr>
            <p:ph type="body" idx="1"/>
          </p:nvPr>
        </p:nvSpPr>
        <p:spPr>
          <a:xfrm>
            <a:off x="457200" y="1304925"/>
            <a:ext cx="8229600" cy="49434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ru-RU" dirty="0"/>
              <a:t>Образец текста</a:t>
            </a:r>
            <a:endParaRPr lang="en-US" altLang="ru-RU" dirty="0"/>
          </a:p>
          <a:p>
            <a:pPr lvl="1"/>
            <a:r>
              <a:rPr lang="en-US" altLang="ru-RU" dirty="0"/>
              <a:t>Второй уровень</a:t>
            </a:r>
            <a:endParaRPr lang="en-US" altLang="ru-RU" dirty="0"/>
          </a:p>
          <a:p>
            <a:pPr lvl="2"/>
            <a:r>
              <a:rPr lang="en-US" altLang="ru-RU" dirty="0"/>
              <a:t>Третий уровень</a:t>
            </a:r>
            <a:endParaRPr lang="en-US" altLang="ru-RU" dirty="0"/>
          </a:p>
          <a:p>
            <a:pPr lvl="3"/>
            <a:r>
              <a:rPr lang="en-US" altLang="ru-RU" dirty="0"/>
              <a:t>Четвертый уровень</a:t>
            </a:r>
            <a:endParaRPr lang="en-US" altLang="ru-RU" dirty="0"/>
          </a:p>
          <a:p>
            <a:pPr lvl="4"/>
            <a:r>
              <a:rPr lang="en-US" altLang="ru-RU" dirty="0"/>
              <a:t>Пятый уровень</a:t>
            </a:r>
            <a:endParaRPr lang="en-US" altLang="ru-RU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F17302-7A87-4AE3-A208-D6429A82F32B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2133600" cy="152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b="1" smtClean="0">
                <a:latin typeface="Gill Sans MT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6E96D4-99B7-4A0C-BB23-50AB207958E4}" type="slidenum">
              <a:rPr kumimoji="0" lang="en-US" altLang="ru-RU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anose="02080604020202020204" pitchFamily="34" charset="0"/>
              </a:rPr>
            </a:fld>
            <a:endParaRPr kumimoji="0" lang="en-US" altLang="ru-RU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153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ru-RU" dirty="0"/>
              <a:t>Образец заголовка</a:t>
            </a:r>
            <a:endParaRPr lang="en-US" altLang="ru-RU" dirty="0"/>
          </a:p>
        </p:txBody>
      </p:sp>
      <p:sp>
        <p:nvSpPr>
          <p:cNvPr id="1034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ru-RU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anose="02080604020202020204" pitchFamily="34" charset="0"/>
              </a:rPr>
              <a:t>LOGO</a:t>
            </a:r>
            <a:endParaRPr kumimoji="0" lang="en-US" altLang="ru-RU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1035" name="AutoShape 14"/>
          <p:cNvSpPr>
            <a:spLocks noChangeArrowheads="1"/>
          </p:cNvSpPr>
          <p:nvPr/>
        </p:nvSpPr>
        <p:spPr bwMode="auto">
          <a:xfrm rot="5400000">
            <a:off x="8458200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Arial" panose="02080604020202020204" pitchFamily="34" charset="0"/>
            </a:endParaRPr>
          </a:p>
        </p:txBody>
      </p:sp>
      <p:grpSp>
        <p:nvGrpSpPr>
          <p:cNvPr id="1036" name="Group 18"/>
          <p:cNvGrpSpPr/>
          <p:nvPr/>
        </p:nvGrpSpPr>
        <p:grpSpPr>
          <a:xfrm>
            <a:off x="-6350" y="0"/>
            <a:ext cx="9155113" cy="6859588"/>
            <a:chOff x="0" y="0"/>
            <a:chExt cx="5764" cy="4321"/>
          </a:xfrm>
        </p:grpSpPr>
        <p:sp>
          <p:nvSpPr>
            <p:cNvPr id="1037" name="AutoShape 19"/>
            <p:cNvSpPr>
              <a:spLocks noChangeArrowheads="1"/>
            </p:cNvSpPr>
            <p:nvPr/>
          </p:nvSpPr>
          <p:spPr bwMode="white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ru-RU" altLang="ru-R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Arial" panose="02080604020202020204" pitchFamily="34" charset="0"/>
              </a:endParaRPr>
            </a:p>
          </p:txBody>
        </p:sp>
        <p:sp>
          <p:nvSpPr>
            <p:cNvPr id="1038" name="Freeform 20"/>
            <p:cNvSpPr/>
            <p:nvPr/>
          </p:nvSpPr>
          <p:spPr>
            <a:xfrm>
              <a:off x="0" y="0"/>
              <a:ext cx="288" cy="282"/>
            </a:xfrm>
            <a:custGeom>
              <a:avLst/>
              <a:gdLst/>
              <a:ahLst/>
              <a:cxnLst>
                <a:cxn ang="0">
                  <a:pos x="2" y="282"/>
                </a:cxn>
                <a:cxn ang="0">
                  <a:pos x="82" y="144"/>
                </a:cxn>
                <a:cxn ang="0">
                  <a:pos x="165" y="36"/>
                </a:cxn>
                <a:cxn ang="0">
                  <a:pos x="288" y="0"/>
                </a:cxn>
                <a:cxn ang="0">
                  <a:pos x="0" y="0"/>
                </a:cxn>
              </a:cxnLst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Freeform 21"/>
            <p:cNvSpPr/>
            <p:nvPr/>
          </p:nvSpPr>
          <p:spPr>
            <a:xfrm>
              <a:off x="5" y="3985"/>
              <a:ext cx="244" cy="336"/>
            </a:xfrm>
            <a:custGeom>
              <a:avLst/>
              <a:gdLst/>
              <a:ahLst/>
              <a:cxnLst>
                <a:cxn ang="0">
                  <a:pos x="244" y="335"/>
                </a:cxn>
                <a:cxn ang="0">
                  <a:pos x="123" y="239"/>
                </a:cxn>
                <a:cxn ang="0">
                  <a:pos x="30" y="144"/>
                </a:cxn>
                <a:cxn ang="0">
                  <a:pos x="0" y="0"/>
                </a:cxn>
                <a:cxn ang="0">
                  <a:pos x="1" y="336"/>
                </a:cxn>
              </a:cxnLst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Freeform 22"/>
            <p:cNvSpPr/>
            <p:nvPr/>
          </p:nvSpPr>
          <p:spPr>
            <a:xfrm>
              <a:off x="5511" y="4029"/>
              <a:ext cx="253" cy="290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179" y="144"/>
                </a:cxn>
                <a:cxn ang="0">
                  <a:pos x="107" y="253"/>
                </a:cxn>
                <a:cxn ang="0">
                  <a:pos x="0" y="290"/>
                </a:cxn>
                <a:cxn ang="0">
                  <a:pos x="253" y="287"/>
                </a:cxn>
              </a:cxnLst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41" name="Freeform 23"/>
            <p:cNvSpPr/>
            <p:nvPr/>
          </p:nvSpPr>
          <p:spPr>
            <a:xfrm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82"/>
                </a:cxn>
                <a:cxn ang="0">
                  <a:pos x="252" y="165"/>
                </a:cxn>
                <a:cxn ang="0">
                  <a:pos x="288" y="288"/>
                </a:cxn>
                <a:cxn ang="0">
                  <a:pos x="288" y="0"/>
                </a:cxn>
              </a:cxnLst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dissolv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8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8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8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8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../AppData/Local/Microsoft/Windows/Temporary Internet Files/Content.IE5/HZ4JVDDG/image18[1].jpg" TargetMode="Externa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hyperlink" Target="&#1050;&#1091;&#1083;&#1077;&#1084;&#1079;&#1080;&#1085;&#1072;%20&#1054;&#1076;&#1072;&#1088;&#1077;&#1085;&#1085;&#1099;&#1081;%20&#1088;&#1077;&#1073;&#1077;&#1085;&#1086;&#1082;.doc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hyperlink" Target="&#1050;&#1091;&#1083;&#1077;&#1084;&#1079;&#1080;&#1085;&#1072;%20&#1054;&#1076;&#1072;&#1088;&#1077;&#1085;&#1085;&#1099;&#1081;%20&#1088;&#1077;&#1073;&#1077;&#1085;&#1086;&#1082;.doc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&#1090;&#1072;&#1083;&#1072;&#1085;&#1090;&#1099;&#1088;&#1086;&#1089;&#1089;&#1080;&#1080;.&#1088;&#1092;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 sz="quarter"/>
          </p:nvPr>
        </p:nvSpPr>
        <p:spPr bwMode="gray">
          <a:xfrm>
            <a:off x="457200" y="685800"/>
            <a:ext cx="8458200" cy="1219200"/>
          </a:xfrm>
        </p:spPr>
        <p:txBody>
          <a:bodyPr vert="horz" wrap="square" lIns="91440" tIns="45720" rIns="91440" bIns="45720" numCol="1" anchor="ctr" anchorCtr="0" compatLnSpc="1"/>
          <a:p>
            <a:pPr eaLnBrk="1" hangingPunct="1">
              <a:buClrTx/>
              <a:buSzTx/>
              <a:buFontTx/>
              <a:buNone/>
            </a:pPr>
            <a:r>
              <a:rPr lang="ru-RU" altLang="x-none" sz="7900" dirty="0">
                <a:solidFill>
                  <a:srgbClr val="FFFFE7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Одаренные дети</a:t>
            </a:r>
            <a:endParaRPr lang="ru-RU" altLang="x-none" sz="7900" dirty="0">
              <a:solidFill>
                <a:srgbClr val="FFFFE7"/>
              </a:solidFill>
              <a:latin typeface="Times New Roman" pitchFamily="18" charset="0"/>
              <a:ea typeface="Times New Roman" pitchFamily="18" charset="0"/>
              <a:cs typeface="+mj-cs"/>
            </a:endParaRPr>
          </a:p>
        </p:txBody>
      </p:sp>
      <p:sp>
        <p:nvSpPr>
          <p:cNvPr id="4099" name="Подзаголовок 2">
            <a:hlinkClick r:id="rId1"/>
          </p:cNvPr>
          <p:cNvSpPr>
            <a:spLocks noGrp="1"/>
          </p:cNvSpPr>
          <p:nvPr>
            <p:ph type="subTitle" idx="1"/>
          </p:nvPr>
        </p:nvSpPr>
        <p:spPr>
          <a:xfrm>
            <a:off x="228600" y="4953000"/>
            <a:ext cx="8458200" cy="123348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SzTx/>
            </a:pPr>
            <a:r>
              <a:rPr lang="ru-RU" altLang="ru-RU" sz="2000" dirty="0">
                <a:latin typeface="Times New Roman" pitchFamily="18" charset="0"/>
                <a:ea typeface="+mn-ea"/>
                <a:cs typeface="Times New Roman" pitchFamily="18" charset="0"/>
              </a:rPr>
              <a:t>4.3. Педагогика одаренности.</a:t>
            </a:r>
            <a:endParaRPr lang="ru-RU" altLang="ru-RU" sz="20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buSzTx/>
            </a:pPr>
            <a:r>
              <a:rPr lang="ru-RU" altLang="ru-RU" sz="2000" dirty="0">
                <a:latin typeface="Times New Roman" pitchFamily="18" charset="0"/>
                <a:ea typeface="+mn-ea"/>
                <a:cs typeface="Times New Roman" pitchFamily="18" charset="0"/>
              </a:rPr>
              <a:t>2 курс Педагогика </a:t>
            </a:r>
            <a:endParaRPr lang="ru-RU" altLang="ru-RU" sz="20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r" eaLnBrk="1" hangingPunct="1">
              <a:buSzTx/>
            </a:pPr>
            <a:r>
              <a:rPr lang="ru-RU" altLang="ru-RU" sz="2400" dirty="0">
                <a:latin typeface="Times New Roman" pitchFamily="18" charset="0"/>
                <a:ea typeface="+mn-ea"/>
                <a:cs typeface="Times New Roman" pitchFamily="18" charset="0"/>
              </a:rPr>
              <a:t>Автор-составитель Е.А. Рыбакова</a:t>
            </a:r>
            <a:endParaRPr lang="ru-RU" altLang="ru-RU" sz="2400" dirty="0">
              <a:latin typeface="Times New Roman" pitchFamily="18" charset="0"/>
              <a:ea typeface="Times New Roman" pitchFamily="18" charset="0"/>
              <a:cs typeface="+mn-cs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943600" cy="8382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ru-RU" altLang="ru-RU" sz="3200" dirty="0">
                <a:latin typeface="Times New Roman" pitchFamily="18" charset="0"/>
                <a:cs typeface="Times New Roman" pitchFamily="18" charset="0"/>
              </a:rPr>
              <a:t>Модель одаренности </a:t>
            </a:r>
            <a:br>
              <a:rPr lang="ru-RU" altLang="ru-RU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3200" dirty="0">
                <a:latin typeface="Times New Roman" pitchFamily="18" charset="0"/>
                <a:cs typeface="Times New Roman" pitchFamily="18" charset="0"/>
              </a:rPr>
              <a:t>П. Торренса</a:t>
            </a:r>
            <a:endParaRPr lang="ru-RU" altLang="ru-RU" sz="3200" dirty="0">
              <a:latin typeface="Times New Roman" pitchFamily="18" charset="0"/>
              <a:ea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304925"/>
          <a:ext cx="82296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2192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ЛИЧНОСТНЫЕ ХАРАКТЕРИСТИКИ</a:t>
            </a:r>
            <a:br>
              <a:rPr lang="ru-RU" alt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 ОДАРЕННОГО РЕБЕНКА</a:t>
            </a:r>
            <a:br>
              <a:rPr lang="ru-RU" alt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по К. Л. Хеллер</a:t>
            </a: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altLang="ru-RU" sz="1800" dirty="0">
              <a:latin typeface="Times New Roman" pitchFamily="18" charset="0"/>
              <a:ea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3400" y="1143000"/>
          <a:ext cx="7696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ТИПЫ ДЕТСКОЙ ОДАРЕННОСТИ</a:t>
            </a:r>
            <a:br>
              <a:rPr lang="ru-RU" altLang="ru-RU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( по </a:t>
            </a: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М. КАРНЕ)</a:t>
            </a:r>
            <a:endParaRPr lang="ru-RU" altLang="ru-RU" sz="2000" dirty="0">
              <a:latin typeface="Times New Roman" pitchFamily="18" charset="0"/>
              <a:ea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5126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СТРУКТУРА  ОДАРЕННОСТИ </a:t>
            </a:r>
            <a:br>
              <a:rPr lang="ru-RU" altLang="ru-RU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(ПО А.В. ПЕТРОВСКОМУ</a:t>
            </a: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altLang="ru-RU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4638"/>
          </a:xfrm>
          <a:ln/>
        </p:spPr>
        <p:txBody>
          <a:bodyPr vert="horz" wrap="square" lIns="91440" tIns="45720" rIns="91440" bIns="45720" anchor="t" anchorCtr="0"/>
          <a:p>
            <a:pPr marL="11430" indent="77470" algn="just" eaLnBrk="1" hangingPunct="1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Внимательность, собранность, постоянная готовность к напряженной работе;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marL="11430" indent="77470" algn="just" eaLnBrk="1" hangingPunct="1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Готовность к труду у одаренного ребенка перерастает в склонность к труду, в неуемную потребность трудиться;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marL="11430" indent="77470" algn="just" eaLnBrk="1" hangingPunct="1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Быстрота мыслительных процессов, систематичность ума, повышенные возможности анализа и обобщения, высокая продуктивность умственной деятельности.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marL="11430" indent="77470" algn="just" eaLnBrk="1" hangingPunct="1">
              <a:buNone/>
            </a:pPr>
            <a:endParaRPr lang="ru-RU" altLang="ru-RU" dirty="0">
              <a:latin typeface="Corbel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ru-RU" altLang="ru-RU" sz="3200" dirty="0">
                <a:latin typeface="Times New Roman" pitchFamily="18" charset="0"/>
                <a:cs typeface="Times New Roman" pitchFamily="18" charset="0"/>
              </a:rPr>
              <a:t>ВИДЫ  ОДАРЕННОСТИ </a:t>
            </a:r>
            <a:br>
              <a:rPr lang="ru-RU" altLang="ru-RU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ПО</a:t>
            </a:r>
            <a:r>
              <a:rPr lang="ru-RU" alt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Д.Б. БОГОЯВЛЕНСКОЙ, В.Д. ШАДРИКОВУ)</a:t>
            </a:r>
            <a:endParaRPr lang="ru-RU" altLang="ru-RU" sz="2400" dirty="0">
              <a:latin typeface="Times New Roman" pitchFamily="18" charset="0"/>
              <a:ea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458200" cy="470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990600"/>
          </a:xfrm>
        </p:spPr>
        <p:txBody>
          <a:bodyPr vert="horz" wrap="square" lIns="91440" tIns="45720" rIns="91440" bIns="45720" numCol="1" anchor="ctr" anchorCtr="0" compatLnSpc="1"/>
          <a:p>
            <a:pPr eaLnBrk="1" hangingPunct="1">
              <a:buNone/>
            </a:pPr>
            <a:br>
              <a:rPr lang="ru-RU" altLang="x-none" sz="2800" dirty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ru-RU" altLang="x-none" sz="2800" dirty="0">
                <a:latin typeface="Times New Roman" pitchFamily="18" charset="0"/>
                <a:ea typeface="+mj-ea"/>
                <a:cs typeface="Times New Roman" pitchFamily="18" charset="0"/>
              </a:rPr>
              <a:t>«ЯДРО ОДАРЕННОСТИ»</a:t>
            </a:r>
            <a:br>
              <a:rPr lang="ru-RU" altLang="x-none" sz="2800" dirty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ru-RU" altLang="x-none" sz="2800" dirty="0">
                <a:latin typeface="Times New Roman" pitchFamily="18" charset="0"/>
                <a:ea typeface="+mj-ea"/>
                <a:cs typeface="Times New Roman" pitchFamily="18" charset="0"/>
              </a:rPr>
              <a:t> Д.Б. БОГОЯВЛЕНСКАЯ, В. Д. ШАДРИКОВ</a:t>
            </a:r>
            <a:br>
              <a:rPr lang="ru-RU" altLang="x-none" sz="2900" dirty="0">
                <a:latin typeface="Corbel" pitchFamily="34" charset="0"/>
                <a:ea typeface="+mj-ea"/>
                <a:cs typeface="+mj-cs"/>
              </a:rPr>
            </a:br>
            <a:r>
              <a:rPr lang="ru-RU" altLang="x-none" sz="29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lang="ru-RU" altLang="x-none" sz="2900" dirty="0">
              <a:latin typeface="Times New Roman" pitchFamily="18" charset="0"/>
              <a:ea typeface="Times New Roman" pitchFamily="18" charset="0"/>
              <a:cs typeface="+mj-cs"/>
            </a:endParaRPr>
          </a:p>
        </p:txBody>
      </p:sp>
      <p:sp>
        <p:nvSpPr>
          <p:cNvPr id="32771" name="Текст 8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041775" cy="125412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endParaRPr lang="ru-RU" altLang="ru-RU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/>
            <a:r>
              <a:rPr lang="ru-RU" altLang="ru-RU" dirty="0">
                <a:latin typeface="Times New Roman" pitchFamily="18" charset="0"/>
                <a:ea typeface="+mn-ea"/>
                <a:cs typeface="Times New Roman" pitchFamily="18" charset="0"/>
              </a:rPr>
              <a:t>Инструментальный</a:t>
            </a:r>
            <a:endParaRPr lang="ru-RU" altLang="ru-RU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/>
            <a:r>
              <a:rPr lang="ru-RU" altLang="ru-RU" dirty="0">
                <a:latin typeface="Times New Roman" pitchFamily="18" charset="0"/>
                <a:ea typeface="+mn-ea"/>
                <a:cs typeface="Times New Roman" pitchFamily="18" charset="0"/>
              </a:rPr>
              <a:t> компонент</a:t>
            </a:r>
            <a:endParaRPr lang="ru-RU" altLang="ru-RU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/>
            <a:endParaRPr lang="ru-RU" altLang="ru-RU" dirty="0"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32772" name="Содержимое 6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3429000" cy="353536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lang="ru-RU" altLang="ru-RU" dirty="0">
                <a:latin typeface="Times New Roman" pitchFamily="18" charset="0"/>
                <a:ea typeface="+mn-ea"/>
                <a:cs typeface="Times New Roman" pitchFamily="18" charset="0"/>
              </a:rPr>
              <a:t>Разделили интеллект и креативность</a:t>
            </a:r>
            <a:endParaRPr lang="ru-RU" altLang="ru-RU" dirty="0">
              <a:latin typeface="Times New Roman" pitchFamily="18" charset="0"/>
              <a:ea typeface="Times New Roman" pitchFamily="18" charset="0"/>
              <a:cs typeface="+mn-cs"/>
            </a:endParaRPr>
          </a:p>
        </p:txBody>
      </p:sp>
      <p:sp>
        <p:nvSpPr>
          <p:cNvPr id="32773" name="Текст 9"/>
          <p:cNvSpPr>
            <a:spLocks noGrp="1"/>
          </p:cNvSpPr>
          <p:nvPr>
            <p:ph type="body" sz="quarter" idx="3"/>
          </p:nvPr>
        </p:nvSpPr>
        <p:spPr>
          <a:xfrm>
            <a:off x="4800600" y="1524000"/>
            <a:ext cx="3962400" cy="914400"/>
          </a:xfrm>
          <a:ln/>
        </p:spPr>
        <p:txBody>
          <a:bodyPr vert="horz" wrap="square" lIns="91440" tIns="45720" rIns="91440" bIns="45720" anchor="b" anchorCtr="0"/>
          <a:p>
            <a:pPr eaLnBrk="1" hangingPunct="1">
              <a:buSzTx/>
            </a:pPr>
            <a:endParaRPr lang="ru-RU" altLang="ru-RU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buSzTx/>
            </a:pPr>
            <a:r>
              <a:rPr lang="ru-RU" altLang="ru-RU" dirty="0">
                <a:latin typeface="Times New Roman" pitchFamily="18" charset="0"/>
                <a:ea typeface="+mn-ea"/>
                <a:cs typeface="Times New Roman" pitchFamily="18" charset="0"/>
              </a:rPr>
              <a:t>Мотивационный </a:t>
            </a:r>
            <a:endParaRPr lang="ru-RU" altLang="ru-RU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buSzTx/>
            </a:pPr>
            <a:r>
              <a:rPr lang="ru-RU" altLang="ru-RU" dirty="0">
                <a:latin typeface="Times New Roman" pitchFamily="18" charset="0"/>
                <a:ea typeface="+mn-ea"/>
                <a:cs typeface="Times New Roman" pitchFamily="18" charset="0"/>
              </a:rPr>
              <a:t> компонент</a:t>
            </a:r>
            <a:endParaRPr lang="ru-RU" altLang="ru-RU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buSzTx/>
            </a:pPr>
            <a:endParaRPr lang="ru-RU" altLang="ru-RU" dirty="0"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32774" name="Содержимое 7"/>
          <p:cNvSpPr>
            <a:spLocks noGrp="1"/>
          </p:cNvSpPr>
          <p:nvPr>
            <p:ph sz="quarter" idx="4"/>
          </p:nvPr>
        </p:nvSpPr>
        <p:spPr>
          <a:xfrm>
            <a:off x="4191000" y="2057400"/>
            <a:ext cx="4568825" cy="42672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SzTx/>
              <a:buFont typeface="Gill Sans MT" pitchFamily="34" charset="0"/>
              <a:buAutoNum type="arabicPeriod"/>
            </a:pPr>
            <a:r>
              <a:rPr lang="ru-RU" altLang="ru-RU" sz="1800" dirty="0">
                <a:latin typeface="Times New Roman" pitchFamily="18" charset="0"/>
                <a:ea typeface="+mn-ea"/>
                <a:cs typeface="Times New Roman" pitchFamily="18" charset="0"/>
              </a:rPr>
              <a:t>Повышенная избирательная чувствительность к определенным сторонам предметной деятельности;</a:t>
            </a:r>
            <a:endParaRPr lang="ru-RU" altLang="ru-RU" sz="18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just" eaLnBrk="1" hangingPunct="1">
              <a:buSzTx/>
              <a:buFont typeface="Gill Sans MT" pitchFamily="34" charset="0"/>
              <a:buAutoNum type="arabicPeriod"/>
            </a:pPr>
            <a:r>
              <a:rPr lang="ru-RU" altLang="ru-RU" sz="1800" dirty="0">
                <a:latin typeface="Times New Roman" pitchFamily="18" charset="0"/>
                <a:ea typeface="+mn-ea"/>
                <a:cs typeface="Times New Roman" pitchFamily="18" charset="0"/>
              </a:rPr>
              <a:t>Ярко выраженный интерес к тем или иным занятиям, видам деятельности;</a:t>
            </a:r>
            <a:endParaRPr lang="ru-RU" altLang="ru-RU" sz="18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just" eaLnBrk="1" hangingPunct="1">
              <a:buSzTx/>
              <a:buFont typeface="Gill Sans MT" pitchFamily="34" charset="0"/>
              <a:buAutoNum type="arabicPeriod"/>
            </a:pPr>
            <a:r>
              <a:rPr lang="ru-RU" altLang="ru-RU" sz="1800" dirty="0">
                <a:latin typeface="Times New Roman" pitchFamily="18" charset="0"/>
                <a:ea typeface="+mn-ea"/>
                <a:cs typeface="Times New Roman" pitchFamily="18" charset="0"/>
              </a:rPr>
              <a:t>Высокая познавательная потребность;</a:t>
            </a:r>
            <a:endParaRPr lang="ru-RU" altLang="ru-RU" sz="18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just" eaLnBrk="1" hangingPunct="1">
              <a:buSzTx/>
              <a:buFont typeface="Gill Sans MT" pitchFamily="34" charset="0"/>
              <a:buAutoNum type="arabicPeriod"/>
            </a:pPr>
            <a:r>
              <a:rPr lang="ru-RU" altLang="ru-RU" sz="1800" dirty="0">
                <a:latin typeface="Times New Roman" pitchFamily="18" charset="0"/>
                <a:ea typeface="+mn-ea"/>
                <a:cs typeface="Times New Roman" pitchFamily="18" charset="0"/>
              </a:rPr>
              <a:t>Предпочтение парадоксальной, противоречивой и неопределенной информации;</a:t>
            </a:r>
            <a:endParaRPr lang="ru-RU" altLang="ru-RU" sz="18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just" eaLnBrk="1" hangingPunct="1">
              <a:buSzTx/>
              <a:buFont typeface="Gill Sans MT" pitchFamily="34" charset="0"/>
              <a:buAutoNum type="arabicPeriod"/>
            </a:pPr>
            <a:r>
              <a:rPr lang="ru-RU" altLang="ru-RU" sz="1800" dirty="0">
                <a:latin typeface="Times New Roman" pitchFamily="18" charset="0"/>
                <a:ea typeface="+mn-ea"/>
                <a:cs typeface="Times New Roman" pitchFamily="18" charset="0"/>
              </a:rPr>
              <a:t>Высокая критичность собственного труда</a:t>
            </a:r>
            <a:endParaRPr lang="ru-RU" altLang="ru-RU" sz="1800" dirty="0">
              <a:latin typeface="Times New Roman" pitchFamily="18" charset="0"/>
              <a:ea typeface="Times New Roman" pitchFamily="18" charset="0"/>
              <a:cs typeface="+mn-cs"/>
            </a:endParaRP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7086600" cy="1295400"/>
          </a:xfrm>
        </p:spPr>
        <p:txBody>
          <a:bodyPr vert="horz" wrap="square" lIns="91440" tIns="45720" rIns="91440" bIns="45720" numCol="1" anchor="ctr" anchorCtr="0" compatLnSpc="1"/>
          <a:p>
            <a:pPr indent="457200" eaLnBrk="1" hangingPunct="1">
              <a:buNone/>
            </a:pPr>
            <a:br>
              <a:rPr lang="ru-RU" altLang="x-none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x-none" sz="2800" dirty="0">
                <a:latin typeface="Times New Roman" pitchFamily="18" charset="0"/>
                <a:cs typeface="Times New Roman" pitchFamily="18" charset="0"/>
              </a:rPr>
              <a:t>ПЕДАГОГИЧЕСКИЕ ЗАКОНОМЕРНОСТИ :</a:t>
            </a:r>
            <a:br>
              <a:rPr lang="ru-RU" altLang="x-none" sz="3200" dirty="0">
                <a:latin typeface="Arial" panose="02080604020202020204" pitchFamily="34" charset="0"/>
              </a:rPr>
            </a:br>
            <a:endParaRPr lang="ru-RU" altLang="x-none" sz="3200" dirty="0">
              <a:latin typeface="Corbe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4638"/>
          </a:xfrm>
        </p:spPr>
        <p:txBody>
          <a:bodyPr vert="horz" wrap="square" lIns="91440" tIns="45720" rIns="91440" bIns="45720" numCol="1" anchor="t" anchorCtr="0" compatLnSpc="1"/>
          <a:p>
            <a:pPr marL="90805" indent="-1905" algn="just" eaLnBrk="1" hangingPunct="1">
              <a:lnSpc>
                <a:spcPct val="60000"/>
              </a:lnSpc>
              <a:buNone/>
            </a:pPr>
            <a:r>
              <a:rPr lang="ru-RU" altLang="x-none" sz="2000" dirty="0">
                <a:latin typeface="Arial" panose="02080604020202020204" pitchFamily="34" charset="0"/>
              </a:rPr>
              <a:t>	1</a:t>
            </a:r>
            <a:r>
              <a:rPr lang="ru-RU" altLang="x-none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altLang="x-none" sz="2200" b="0" dirty="0">
                <a:latin typeface="Times New Roman" pitchFamily="18" charset="0"/>
                <a:cs typeface="Times New Roman" pitchFamily="18" charset="0"/>
              </a:rPr>
              <a:t>Характер развития одаренности в дошкольные годы </a:t>
            </a:r>
            <a:r>
              <a:rPr lang="ru-RU" altLang="x-none" sz="2200" b="0" dirty="0">
                <a:latin typeface="Times New Roman" pitchFamily="18" charset="0"/>
                <a:ea typeface="Times New Roman" pitchFamily="18" charset="0"/>
              </a:rPr>
              <a:t>—</a:t>
            </a:r>
            <a:r>
              <a:rPr lang="ru-RU" altLang="x-none" sz="2200" b="0" dirty="0">
                <a:latin typeface="Times New Roman" pitchFamily="18" charset="0"/>
                <a:cs typeface="Times New Roman" pitchFamily="18" charset="0"/>
              </a:rPr>
              <a:t> это всегда результат сложного взаимодействия наследственности (природных задатков) и социокультурной среды, опосредованного деятельностью ребенка (игровой, художественной, трудовой), а также личностной активности самого ребенка, его способности к саморазвитию. </a:t>
            </a:r>
            <a:endParaRPr lang="ru-RU" altLang="x-none" sz="2200" b="0" dirty="0">
              <a:latin typeface="Times New Roman" pitchFamily="18" charset="0"/>
              <a:cs typeface="Times New Roman" pitchFamily="18" charset="0"/>
            </a:endParaRPr>
          </a:p>
          <a:p>
            <a:pPr marL="90805" indent="-1905" algn="just" eaLnBrk="1" hangingPunct="1">
              <a:lnSpc>
                <a:spcPct val="60000"/>
              </a:lnSpc>
              <a:buNone/>
            </a:pPr>
            <a:endParaRPr lang="ru-RU" altLang="x-none" sz="2200" b="0" dirty="0">
              <a:latin typeface="Times New Roman" pitchFamily="18" charset="0"/>
              <a:cs typeface="Times New Roman" pitchFamily="18" charset="0"/>
            </a:endParaRPr>
          </a:p>
          <a:p>
            <a:pPr marL="90805" indent="-1905" algn="just" eaLnBrk="1" hangingPunct="1">
              <a:lnSpc>
                <a:spcPct val="60000"/>
              </a:lnSpc>
              <a:buNone/>
            </a:pPr>
            <a:r>
              <a:rPr lang="ru-RU" altLang="x-none" sz="2200" b="0" dirty="0">
                <a:latin typeface="Times New Roman" pitchFamily="18" charset="0"/>
                <a:cs typeface="Times New Roman" pitchFamily="18" charset="0"/>
              </a:rPr>
              <a:t>	2.Развитие одаренности ребенка дошкольного возраста - чаще всего развитие его художественно-творческой деятельности: игровой, изобразительной, музыкальной, трудовой, театральной и др. </a:t>
            </a:r>
            <a:endParaRPr lang="ru-RU" altLang="x-none" sz="2200" b="0" dirty="0">
              <a:latin typeface="Times New Roman" pitchFamily="18" charset="0"/>
              <a:cs typeface="Times New Roman" pitchFamily="18" charset="0"/>
            </a:endParaRPr>
          </a:p>
          <a:p>
            <a:pPr marL="90805" indent="-1905" algn="just" eaLnBrk="1" hangingPunct="1">
              <a:lnSpc>
                <a:spcPct val="60000"/>
              </a:lnSpc>
              <a:buNone/>
            </a:pPr>
            <a:endParaRPr lang="ru-RU" altLang="x-none" sz="2200" b="0" dirty="0">
              <a:latin typeface="Times New Roman" pitchFamily="18" charset="0"/>
              <a:cs typeface="Times New Roman" pitchFamily="18" charset="0"/>
            </a:endParaRPr>
          </a:p>
          <a:p>
            <a:pPr marL="90805" indent="-1905" algn="just" eaLnBrk="1" hangingPunct="1">
              <a:lnSpc>
                <a:spcPct val="60000"/>
              </a:lnSpc>
              <a:buNone/>
            </a:pPr>
            <a:r>
              <a:rPr lang="ru-RU" altLang="x-none" sz="2200" b="0" dirty="0">
                <a:latin typeface="Times New Roman" pitchFamily="18" charset="0"/>
                <a:cs typeface="Times New Roman" pitchFamily="18" charset="0"/>
              </a:rPr>
              <a:t>3.Ребенок, обладая образным мышлением, лучше запоминает все яркое, выразительное (именно этими свойствами наделено искусство) и охотнее стремиться реализовать себя в художественно-творческой деятельности. </a:t>
            </a:r>
            <a:endParaRPr lang="ru-RU" altLang="x-none" sz="2200" b="0" dirty="0">
              <a:latin typeface="Times New Roman" pitchFamily="18" charset="0"/>
              <a:cs typeface="Times New Roman" pitchFamily="18" charset="0"/>
            </a:endParaRPr>
          </a:p>
          <a:p>
            <a:pPr marL="90805" indent="-1905" algn="just" eaLnBrk="1" hangingPunct="1">
              <a:lnSpc>
                <a:spcPct val="60000"/>
              </a:lnSpc>
              <a:buNone/>
            </a:pPr>
            <a:endParaRPr lang="ru-RU" altLang="x-none" sz="2200" b="0" dirty="0">
              <a:latin typeface="Times New Roman" pitchFamily="18" charset="0"/>
              <a:cs typeface="Times New Roman" pitchFamily="18" charset="0"/>
            </a:endParaRPr>
          </a:p>
          <a:p>
            <a:pPr marL="90805" indent="-1905" algn="just" eaLnBrk="1" hangingPunct="1">
              <a:lnSpc>
                <a:spcPct val="60000"/>
              </a:lnSpc>
              <a:buNone/>
            </a:pPr>
            <a:r>
              <a:rPr lang="ru-RU" altLang="x-none" sz="2200" b="0" dirty="0">
                <a:latin typeface="Times New Roman" pitchFamily="18" charset="0"/>
                <a:cs typeface="Times New Roman" pitchFamily="18" charset="0"/>
              </a:rPr>
              <a:t>	4.Одаренность ребенка дошкольного возраста носит скрытый характер и напрямую зависит от организации образовательного творческого пространства ДОУ.</a:t>
            </a:r>
            <a:endParaRPr lang="ru-RU" altLang="x-none" sz="2200" b="0" dirty="0">
              <a:latin typeface="Times New Roman" pitchFamily="18" charset="0"/>
              <a:cs typeface="Times New Roman" pitchFamily="18" charset="0"/>
            </a:endParaRPr>
          </a:p>
          <a:p>
            <a:pPr marL="90805" indent="-1905" algn="just" eaLnBrk="1" hangingPunct="1">
              <a:lnSpc>
                <a:spcPct val="60000"/>
              </a:lnSpc>
              <a:buNone/>
            </a:pPr>
            <a:r>
              <a:rPr lang="ru-RU" altLang="x-none" sz="2200" b="0" dirty="0">
                <a:latin typeface="Times New Roman" pitchFamily="18" charset="0"/>
                <a:cs typeface="Times New Roman" pitchFamily="18" charset="0"/>
              </a:rPr>
              <a:t>		</a:t>
            </a:r>
            <a:endParaRPr lang="ru-RU" altLang="x-none" sz="2200" b="0" dirty="0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ПЕДАГОГИЧЕСКИЕ </a:t>
            </a:r>
            <a:br>
              <a:rPr lang="ru-RU" altLang="ru-RU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 ЗАКОНОМЕРНОСТИ  :</a:t>
            </a:r>
            <a:endParaRPr lang="ru-RU" altLang="ru-RU" sz="2800" dirty="0">
              <a:latin typeface="Corbe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 vert="horz" wrap="square" lIns="91440" tIns="45720" rIns="91440" bIns="45720" numCol="1" anchor="t" anchorCtr="0" compatLnSpc="1"/>
          <a:p>
            <a:pPr marL="90805" indent="-1905" algn="just" eaLnBrk="1" hangingPunct="1">
              <a:lnSpc>
                <a:spcPct val="80000"/>
              </a:lnSpc>
              <a:buNone/>
            </a:pPr>
            <a:r>
              <a:rPr lang="ru-RU" altLang="x-none" sz="2400" b="0" dirty="0">
                <a:latin typeface="Times New Roman" pitchFamily="18" charset="0"/>
                <a:cs typeface="Times New Roman" pitchFamily="18" charset="0"/>
              </a:rPr>
              <a:t>4.Креативность как фактор одаренности ребенка выражается в получении созидательного творческого продукта, создание которого необходимо направлять на удовлетворение собственного блага и благосостояния общества. </a:t>
            </a:r>
            <a:endParaRPr lang="ru-RU" altLang="x-none" sz="2400" b="0" dirty="0">
              <a:latin typeface="Times New Roman" pitchFamily="18" charset="0"/>
              <a:cs typeface="Times New Roman" pitchFamily="18" charset="0"/>
            </a:endParaRPr>
          </a:p>
          <a:p>
            <a:pPr marL="90805" indent="-1905" algn="just" eaLnBrk="1" hangingPunct="1">
              <a:lnSpc>
                <a:spcPct val="80000"/>
              </a:lnSpc>
              <a:buNone/>
            </a:pPr>
            <a:endParaRPr lang="ru-RU" altLang="x-none" sz="2400" b="0" dirty="0">
              <a:latin typeface="Times New Roman" pitchFamily="18" charset="0"/>
              <a:cs typeface="Times New Roman" pitchFamily="18" charset="0"/>
            </a:endParaRPr>
          </a:p>
          <a:p>
            <a:pPr marL="90805" indent="-1905" algn="just" eaLnBrk="1" hangingPunct="1">
              <a:lnSpc>
                <a:spcPct val="80000"/>
              </a:lnSpc>
              <a:buNone/>
            </a:pPr>
            <a:r>
              <a:rPr lang="ru-RU" altLang="x-none" sz="2400" b="0" dirty="0">
                <a:latin typeface="Times New Roman" pitchFamily="18" charset="0"/>
                <a:cs typeface="Times New Roman" pitchFamily="18" charset="0"/>
              </a:rPr>
              <a:t>	5. Духовно-нравственные ценности общества должны формироваться раньше или вместе со становлением и развитием одаренности ребенка дошкольного возраста.</a:t>
            </a:r>
            <a:endParaRPr lang="ru-RU" altLang="x-none" sz="2400" b="0" dirty="0">
              <a:latin typeface="Times New Roman" pitchFamily="18" charset="0"/>
              <a:cs typeface="Times New Roman" pitchFamily="18" charset="0"/>
            </a:endParaRPr>
          </a:p>
          <a:p>
            <a:pPr marL="90805" indent="-1905" algn="just" eaLnBrk="1" hangingPunct="1">
              <a:lnSpc>
                <a:spcPct val="80000"/>
              </a:lnSpc>
              <a:buNone/>
            </a:pPr>
            <a:endParaRPr lang="ru-RU" altLang="x-none" sz="2400" b="0" dirty="0">
              <a:latin typeface="Times New Roman" pitchFamily="18" charset="0"/>
              <a:cs typeface="Times New Roman" pitchFamily="18" charset="0"/>
            </a:endParaRPr>
          </a:p>
          <a:p>
            <a:pPr marL="90805" indent="-1905" algn="just" eaLnBrk="1" hangingPunct="1">
              <a:lnSpc>
                <a:spcPct val="80000"/>
              </a:lnSpc>
              <a:buNone/>
            </a:pPr>
            <a:r>
              <a:rPr lang="ru-RU" altLang="x-none" sz="2400" b="0" dirty="0">
                <a:latin typeface="Times New Roman" pitchFamily="18" charset="0"/>
                <a:cs typeface="Times New Roman" pitchFamily="18" charset="0"/>
              </a:rPr>
              <a:t>	6. Одаренность ребенка дошкольного возраста напрямую зависит от творческого саморазвития педагогов ДОУ, их компетентности в области организации творческого образовательного пространства</a:t>
            </a:r>
            <a:r>
              <a:rPr lang="ru-RU" altLang="x-none" sz="3000" b="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altLang="x-none" sz="3000" b="0" dirty="0">
              <a:latin typeface="Times New Roman" pitchFamily="18" charset="0"/>
              <a:cs typeface="Times New Roman" pitchFamily="18" charset="0"/>
            </a:endParaRPr>
          </a:p>
          <a:p>
            <a:pPr marL="90805" indent="-1905" algn="just" eaLnBrk="1" hangingPunct="1">
              <a:lnSpc>
                <a:spcPct val="80000"/>
              </a:lnSpc>
            </a:pPr>
            <a:endParaRPr lang="ru-RU" altLang="x-none" sz="1200" dirty="0">
              <a:latin typeface="Arial" panose="02080604020202020204" pitchFamily="34" charset="0"/>
            </a:endParaRPr>
          </a:p>
          <a:p>
            <a:pPr marL="90805" indent="-1905" eaLnBrk="1" hangingPunct="1"/>
            <a:endParaRPr lang="ru-RU" altLang="x-none" dirty="0">
              <a:latin typeface="Corbel" pitchFamily="34" charset="0"/>
            </a:endParaRPr>
          </a:p>
          <a:p>
            <a:pPr marL="90805" indent="-1905" eaLnBrk="1" hangingPunct="1"/>
            <a:endParaRPr lang="ru-RU" altLang="x-none" dirty="0">
              <a:latin typeface="Corbel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 vert="horz" wrap="square" lIns="91440" tIns="45720" rIns="91440" bIns="45720" numCol="1" anchor="t" anchorCtr="0" compatLnSpc="1"/>
          <a:p>
            <a:pPr algn="just" eaLnBrk="1" hangingPunct="1">
              <a:lnSpc>
                <a:spcPct val="90000"/>
              </a:lnSpc>
              <a:buNone/>
            </a:pPr>
            <a:r>
              <a:rPr lang="ru-RU" altLang="x-none" dirty="0">
                <a:latin typeface="Corbel" pitchFamily="34" charset="0"/>
              </a:rPr>
              <a:t>     </a:t>
            </a:r>
            <a:r>
              <a:rPr lang="ru-RU" altLang="x-none" dirty="0">
                <a:latin typeface="Times New Roman" pitchFamily="18" charset="0"/>
                <a:cs typeface="Times New Roman" pitchFamily="18" charset="0"/>
              </a:rPr>
              <a:t>Под феноменом одаренности дошкольника понимаем процесс непрерывного и органического социально контролируемого вхождения ребенка в социум, процесс присвоения им социальных норм и культурных ценностей под непосредственным участием значимого взрослого, на основании чего происходит развитие творческих задатков, потенциалов, способностей, самоизменение личности ребенка уже на раннем этапе онтогенеза</a:t>
            </a:r>
            <a:endParaRPr lang="ru-RU" altLang="x-none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ru-RU" altLang="x-none" dirty="0">
                <a:latin typeface="Times New Roman" pitchFamily="18" charset="0"/>
                <a:cs typeface="Times New Roman" pitchFamily="18" charset="0"/>
              </a:rPr>
              <a:t>                                                  Л.В.Трубайчук</a:t>
            </a:r>
            <a:endParaRPr lang="ru-RU" altLang="x-none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38915" name="Прямоугольник 2"/>
          <p:cNvSpPr/>
          <p:nvPr/>
        </p:nvSpPr>
        <p:spPr>
          <a:xfrm>
            <a:off x="533400" y="228600"/>
            <a:ext cx="74676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ru-RU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ФЕНОМЕН  ОДАРЕННОСТИ</a:t>
            </a:r>
            <a:endParaRPr lang="ru-RU" altLang="ru-RU" sz="3200" dirty="0">
              <a:solidFill>
                <a:schemeClr val="bg1"/>
              </a:solidFill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 vert="horz" wrap="square" lIns="91440" tIns="45720" rIns="91440" bIns="45720" numCol="1" anchor="ctr" anchorCtr="0" compatLnSpc="1"/>
          <a:p>
            <a:pPr eaLnBrk="1" hangingPunct="1">
              <a:buNone/>
            </a:pPr>
            <a:r>
              <a:rPr lang="ru-RU" altLang="x-none" sz="2500" dirty="0">
                <a:latin typeface="Times New Roman" pitchFamily="18" charset="0"/>
                <a:cs typeface="Times New Roman" pitchFamily="18" charset="0"/>
              </a:rPr>
              <a:t>ФЕНОМЕНОЛОГИЯ  ОДАРЕННОСТИ  ДЕТЕЙ</a:t>
            </a:r>
            <a:br>
              <a:rPr lang="ru-RU" altLang="x-none" sz="25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x-none" sz="25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altLang="x-none" sz="1800" dirty="0">
                <a:latin typeface="Times New Roman" pitchFamily="18" charset="0"/>
                <a:cs typeface="Times New Roman" pitchFamily="18" charset="0"/>
              </a:rPr>
              <a:t>ПО Л.В. ТРУБАЙЧУК</a:t>
            </a:r>
            <a:r>
              <a:rPr lang="ru-RU" altLang="x-none" sz="2500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altLang="x-none" sz="2500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40963" name="Содержимое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7438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ru-RU" altLang="ru-RU" sz="3200" dirty="0">
                <a:latin typeface="Times New Roman" pitchFamily="18" charset="0"/>
                <a:cs typeface="Times New Roman" pitchFamily="18" charset="0"/>
              </a:rPr>
              <a:t>Биологический феномен</a:t>
            </a:r>
            <a:endParaRPr lang="ru-RU" altLang="ru-RU" sz="3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3200" dirty="0">
                <a:latin typeface="Times New Roman" pitchFamily="18" charset="0"/>
                <a:cs typeface="Times New Roman" pitchFamily="18" charset="0"/>
              </a:rPr>
              <a:t>Психический феномен</a:t>
            </a:r>
            <a:endParaRPr lang="ru-RU" altLang="ru-RU" sz="3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3200" dirty="0">
                <a:latin typeface="Times New Roman" pitchFamily="18" charset="0"/>
                <a:cs typeface="Times New Roman" pitchFamily="18" charset="0"/>
              </a:rPr>
              <a:t>Социокультурный феномен</a:t>
            </a:r>
            <a:endParaRPr lang="ru-RU" altLang="ru-RU" sz="3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3200" dirty="0">
                <a:latin typeface="Times New Roman" pitchFamily="18" charset="0"/>
                <a:cs typeface="Times New Roman" pitchFamily="18" charset="0"/>
              </a:rPr>
              <a:t>Гендерный феномен</a:t>
            </a:r>
            <a:endParaRPr lang="ru-RU" altLang="ru-RU" sz="3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3200" dirty="0">
                <a:latin typeface="Times New Roman" pitchFamily="18" charset="0"/>
                <a:cs typeface="Times New Roman" pitchFamily="18" charset="0"/>
              </a:rPr>
              <a:t>Духовно-нравственный феномен</a:t>
            </a:r>
            <a:endParaRPr lang="ru-RU" altLang="ru-RU" sz="3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3200" dirty="0">
                <a:latin typeface="Times New Roman" pitchFamily="18" charset="0"/>
                <a:cs typeface="Times New Roman" pitchFamily="18" charset="0"/>
              </a:rPr>
              <a:t>Феномен творческого саморазвития</a:t>
            </a:r>
            <a:endParaRPr lang="ru-RU" altLang="ru-RU" sz="3200" dirty="0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ru-RU" altLang="ru-RU" sz="4000" dirty="0">
                <a:latin typeface="Times New Roman" pitchFamily="18" charset="0"/>
                <a:cs typeface="Times New Roman" pitchFamily="18" charset="0"/>
              </a:rPr>
              <a:t>ПЛАН:</a:t>
            </a:r>
            <a:endParaRPr lang="ru-RU" altLang="ru-RU" sz="4000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8438"/>
          </a:xfrm>
        </p:spPr>
        <p:txBody>
          <a:bodyPr vert="horz" wrap="square" lIns="91440" tIns="45720" rIns="91440" bIns="45720" numCol="1" anchor="t" anchorCtr="0" compatLnSpc="1"/>
          <a:p>
            <a:pPr marL="514350" indent="-514350" eaLnBrk="1" hangingPunct="1">
              <a:buFont typeface="Gill Sans MT" pitchFamily="34" charset="0"/>
              <a:buAutoNum type="arabicPeriod"/>
            </a:pPr>
            <a:r>
              <a:rPr lang="ru-RU" altLang="x-none" sz="2600" dirty="0">
                <a:latin typeface="Times New Roman" pitchFamily="18" charset="0"/>
                <a:cs typeface="Times New Roman" pitchFamily="18" charset="0"/>
              </a:rPr>
              <a:t>Нормативно-правовые документы. регламентирующие работу с одаренными детьми </a:t>
            </a:r>
            <a:endParaRPr lang="ru-RU" altLang="x-none" sz="2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Gill Sans MT" pitchFamily="34" charset="0"/>
              <a:buAutoNum type="arabicPeriod"/>
            </a:pPr>
            <a:r>
              <a:rPr lang="ru-RU" altLang="x-none" sz="2600" dirty="0">
                <a:latin typeface="Times New Roman" pitchFamily="18" charset="0"/>
                <a:cs typeface="Times New Roman" pitchFamily="18" charset="0"/>
              </a:rPr>
              <a:t>Взгляды ученых на понятие детской  «одарённости» </a:t>
            </a:r>
            <a:endParaRPr lang="ru-RU" altLang="x-none" sz="2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Gill Sans MT" pitchFamily="34" charset="0"/>
              <a:buAutoNum type="arabicPeriod"/>
            </a:pPr>
            <a:r>
              <a:rPr lang="ru-RU" altLang="x-none" sz="2600" dirty="0">
                <a:latin typeface="Times New Roman" pitchFamily="18" charset="0"/>
                <a:cs typeface="Times New Roman" pitchFamily="18" charset="0"/>
              </a:rPr>
              <a:t>Феноменология одаренных детей (по</a:t>
            </a:r>
            <a:endParaRPr lang="ru-RU" altLang="x-none" sz="2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Gill Sans MT" pitchFamily="34" charset="0"/>
              <a:buAutoNum type="arabicPeriod"/>
            </a:pPr>
            <a:r>
              <a:rPr lang="ru-RU" altLang="x-none" sz="2600" dirty="0">
                <a:latin typeface="Times New Roman" pitchFamily="18" charset="0"/>
                <a:cs typeface="Times New Roman" pitchFamily="18" charset="0"/>
              </a:rPr>
              <a:t>Л.В. Трубайчук)</a:t>
            </a:r>
            <a:endParaRPr lang="ru-RU" altLang="x-none" sz="2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Gill Sans MT" pitchFamily="34" charset="0"/>
              <a:buAutoNum type="arabicPeriod"/>
            </a:pPr>
            <a:r>
              <a:rPr lang="ru-RU" altLang="x-none" sz="2600" dirty="0">
                <a:latin typeface="Times New Roman" pitchFamily="18" charset="0"/>
                <a:cs typeface="Times New Roman" pitchFamily="18" charset="0"/>
              </a:rPr>
              <a:t>Профессионнальная компетентность педагогов в организации работы с одаренными детьми</a:t>
            </a:r>
            <a:endParaRPr lang="ru-RU" altLang="x-none" sz="2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Gill Sans MT" pitchFamily="34" charset="0"/>
              <a:buAutoNum type="arabicPeriod"/>
            </a:pPr>
            <a:r>
              <a:rPr lang="ru-RU" altLang="x-none" sz="2600" dirty="0">
                <a:latin typeface="Times New Roman" pitchFamily="18" charset="0"/>
                <a:cs typeface="Times New Roman" pitchFamily="18" charset="0"/>
              </a:rPr>
              <a:t>Взаимодействие  педагогов ДОУ с родителями одарённых детей</a:t>
            </a:r>
            <a:endParaRPr lang="ru-RU" altLang="x-none" sz="2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Wingdings" panose="05000000000000000000" pitchFamily="2" charset="2"/>
              <a:buAutoNum type="arabicPeriod"/>
            </a:pPr>
            <a:endParaRPr lang="ru-RU" altLang="x-none" dirty="0">
              <a:latin typeface="Corbel" pitchFamily="34" charset="0"/>
            </a:endParaRPr>
          </a:p>
        </p:txBody>
      </p:sp>
      <p:sp>
        <p:nvSpPr>
          <p:cNvPr id="4" name="Управляющая кнопка: далее 3">
            <a:hlinkClick r:id="" action="ppaction://hlinkshowjump?jump=firstslide"/>
          </p:cNvPr>
          <p:cNvSpPr/>
          <p:nvPr/>
        </p:nvSpPr>
        <p:spPr>
          <a:xfrm>
            <a:off x="533400" y="5791200"/>
            <a:ext cx="492125" cy="585788"/>
          </a:xfrm>
          <a:prstGeom prst="actionButtonForwardNext">
            <a:avLst/>
          </a:prstGeom>
          <a:solidFill>
            <a:schemeClr val="accent1"/>
          </a:solidFill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  <p:txBody>
          <a:bodyPr vert="eaVert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 b="0" dirty="0">
              <a:solidFill>
                <a:schemeClr val="bg1"/>
              </a:solidFill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Конструирование творческой </a:t>
            </a:r>
            <a:br>
              <a:rPr lang="ru-RU" altLang="ru-RU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деятельности</a:t>
            </a:r>
            <a:endParaRPr lang="ru-RU" altLang="ru-RU" sz="2800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pPr algn="just" eaLnBrk="1" hangingPunct="1">
              <a:lnSpc>
                <a:spcPct val="80000"/>
              </a:lnSpc>
            </a:pPr>
            <a:r>
              <a:rPr lang="ru-RU" altLang="x-none" sz="2600" dirty="0">
                <a:latin typeface="Times New Roman" pitchFamily="18" charset="0"/>
                <a:cs typeface="Times New Roman" pitchFamily="18" charset="0"/>
              </a:rPr>
              <a:t>Процесс конструирования творческой деятельности в модуле идет по следующему алгоритму:</a:t>
            </a:r>
            <a:endParaRPr lang="ru-RU" altLang="x-none" sz="26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ru-RU" altLang="x-none" sz="2600" dirty="0">
                <a:latin typeface="Times New Roman" pitchFamily="18" charset="0"/>
                <a:cs typeface="Times New Roman" pitchFamily="18" charset="0"/>
              </a:rPr>
              <a:t>1.Начальное обобщенное представление о культуре, искусстве.</a:t>
            </a:r>
            <a:endParaRPr lang="ru-RU" altLang="x-none" sz="26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ru-RU" altLang="x-none" sz="2600" dirty="0">
                <a:latin typeface="Times New Roman" pitchFamily="18" charset="0"/>
                <a:cs typeface="Times New Roman" pitchFamily="18" charset="0"/>
              </a:rPr>
              <a:t>2.Систематизация, конкретизация и углубление представлений об искусстве за счет включения в различные виды творческой деятельности.</a:t>
            </a:r>
            <a:endParaRPr lang="ru-RU" altLang="x-none" sz="26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ru-RU" altLang="x-none" sz="2600" dirty="0">
                <a:latin typeface="Times New Roman" pitchFamily="18" charset="0"/>
                <a:cs typeface="Times New Roman" pitchFamily="18" charset="0"/>
              </a:rPr>
              <a:t>3.Проектирование и организация творческого образовательного пространства ДОУ.</a:t>
            </a:r>
            <a:endParaRPr lang="ru-RU" altLang="x-none" sz="26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ru-RU" altLang="x-none" sz="2600" dirty="0">
                <a:latin typeface="Times New Roman" pitchFamily="18" charset="0"/>
                <a:cs typeface="Times New Roman" pitchFamily="18" charset="0"/>
              </a:rPr>
              <a:t>4. Создание творческого продукта.</a:t>
            </a:r>
            <a:endParaRPr lang="ru-RU" altLang="x-none" sz="26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ru-RU" altLang="x-none" sz="2600" dirty="0">
                <a:latin typeface="Times New Roman" pitchFamily="18" charset="0"/>
                <a:cs typeface="Times New Roman" pitchFamily="18" charset="0"/>
              </a:rPr>
              <a:t>5.Организация саморазвития, «самостроительства» личности ребенка в творческом образовательном пространстве</a:t>
            </a:r>
            <a:endParaRPr lang="ru-RU" altLang="x-none" sz="2600" dirty="0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153400" cy="823912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Кулемзина</a:t>
            </a:r>
            <a:endParaRPr lang="ru-RU" altLang="ru-RU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45059" name="Содержимое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Главной задачей, таким образом, становится разработка программ, развивающих не столько одаренность, какие-то ее грани или функции, отдельные диагностированные способности или задатки, сколько в целом личность одаренного ребенка - носителя этой одаренности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altLang="ru-RU" dirty="0">
                <a:latin typeface="Corbel" pitchFamily="34" charset="0"/>
                <a:hlinkClick r:id="rId1" action="ppaction://hlinkfile"/>
              </a:rPr>
              <a:t> </a:t>
            </a:r>
            <a:endParaRPr lang="ru-RU" altLang="ru-RU" dirty="0">
              <a:latin typeface="Corbel" pitchFamily="34" charset="0"/>
            </a:endParaRPr>
          </a:p>
          <a:p>
            <a:pPr eaLnBrk="1" hangingPunct="1"/>
            <a:endParaRPr lang="ru-RU" altLang="ru-RU" dirty="0">
              <a:latin typeface="Corbel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br>
              <a:rPr lang="ru-RU" alt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КАЧЕСТВА  ПЕДАГОГА, РАБОТАЮЩЕГО </a:t>
            </a:r>
            <a:br>
              <a:rPr lang="ru-RU" alt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С ОДАРЁННЫМИ ДЕТЬМИ</a:t>
            </a:r>
            <a:br>
              <a:rPr lang="ru-RU" altLang="ru-RU" sz="2800" dirty="0">
                <a:latin typeface="Times New Roman" pitchFamily="18" charset="0"/>
                <a:cs typeface="Times New Roman" pitchFamily="18" charset="0"/>
              </a:rPr>
            </a:br>
            <a:endParaRPr lang="ru-RU" altLang="ru-RU" sz="2800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47107" name="Содержимое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Разбираться в психологических особенностях одаренных детей, учитывать их потребности и интересы; 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Быть доброжелательным и чутким;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Уметь строить обучение в соответствии с результатами диагностического обследования ребенка; 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Быть зрелым, т.е. четко осознавать свои цели и задачи, обладать обширными знаниями и опытом применения методик и стратегий обучения;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dirty="0">
                <a:latin typeface="Corbel" pitchFamily="34" charset="0"/>
              </a:rPr>
              <a:t>и  минусы</a:t>
            </a:r>
            <a:endParaRPr lang="ru-RU" altLang="ru-RU" dirty="0">
              <a:latin typeface="Corbel" pitchFamily="34" charset="0"/>
            </a:endParaRPr>
          </a:p>
          <a:p>
            <a:pPr eaLnBrk="1" hangingPunct="1"/>
            <a:r>
              <a:rPr lang="ru-RU" altLang="ru-RU" dirty="0">
                <a:latin typeface="Corbel" pitchFamily="34" charset="0"/>
              </a:rPr>
              <a:t> </a:t>
            </a:r>
            <a:endParaRPr lang="ru-RU" altLang="ru-RU" dirty="0">
              <a:latin typeface="Corbel" pitchFamily="34" charset="0"/>
            </a:endParaRPr>
          </a:p>
          <a:p>
            <a:pPr eaLnBrk="1" hangingPunct="1"/>
            <a:endParaRPr lang="ru-RU" altLang="ru-RU" dirty="0">
              <a:latin typeface="Corbel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ru-RU" altLang="ru-RU" dirty="0">
                <a:latin typeface="Corbel" pitchFamily="34" charset="0"/>
              </a:rPr>
              <a:t>Одаренный ребенок</a:t>
            </a:r>
            <a:endParaRPr lang="ru-RU" altLang="ru-RU" dirty="0">
              <a:latin typeface="Corbel" pitchFamily="34" charset="0"/>
            </a:endParaRPr>
          </a:p>
        </p:txBody>
      </p:sp>
      <p:sp>
        <p:nvSpPr>
          <p:cNvPr id="49155" name="Содержимое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Сместить акцент с одаренности ребенка на саму личность одаренного ребенка. 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2. Сместить акцент с наших проблем по поводу одаренных детей на самих одаренных детей. 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3.Сместить акцент с процесса целенаправленного развития неких качеств или функций одаренности на процесс педагогической поддержки, создания условий для естественного роста и созревания одаренного ребенка, а внутри него и его одаренности.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dirty="0">
                <a:latin typeface="Corbel" pitchFamily="34" charset="0"/>
                <a:hlinkClick r:id="rId1" action="ppaction://hlinkfile"/>
              </a:rPr>
              <a:t>Кулемзина Одаренный ребенок.</a:t>
            </a:r>
            <a:r>
              <a:rPr lang="en-US" altLang="ru-RU" dirty="0">
                <a:hlinkClick r:id="rId1" action="ppaction://hlinkfile"/>
              </a:rPr>
              <a:t>doc</a:t>
            </a:r>
            <a:endParaRPr lang="ru-RU" altLang="ru-RU" dirty="0">
              <a:latin typeface="Corbel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Заголовок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КАЧЕСТВА  ПЕДАГОГА, РАБОТАЮЩЕГО </a:t>
            </a:r>
            <a:br>
              <a:rPr lang="ru-RU" alt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С ОДАРЁННЫМИ ДЕТЬМИ</a:t>
            </a:r>
            <a:endParaRPr lang="ru-RU" altLang="ru-RU" sz="2400" dirty="0">
              <a:latin typeface="Corbel" pitchFamily="34" charset="0"/>
            </a:endParaRPr>
          </a:p>
        </p:txBody>
      </p:sp>
      <p:sp>
        <p:nvSpPr>
          <p:cNvPr id="51203" name="Содержимое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ru-RU" altLang="ru-RU" sz="3200" dirty="0">
                <a:latin typeface="Times New Roman" pitchFamily="18" charset="0"/>
                <a:cs typeface="Times New Roman" pitchFamily="18" charset="0"/>
              </a:rPr>
              <a:t>Быть эмоционально стабильным, т.е. необходимо быть собранным и хорошо владеть своими эмоциями и чувствами;</a:t>
            </a:r>
            <a:endParaRPr lang="ru-RU" altLang="ru-RU" sz="3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3200" dirty="0">
                <a:latin typeface="Times New Roman" pitchFamily="18" charset="0"/>
                <a:cs typeface="Times New Roman" pitchFamily="18" charset="0"/>
              </a:rPr>
              <a:t>Иметь высокий уровень интеллектуального развития, широкий круг интересов и умений и стремление к постоянному самосовершенствованию;</a:t>
            </a:r>
            <a:endParaRPr lang="ru-RU" altLang="ru-RU" sz="3200" dirty="0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КАЧЕСТВА  ПЕДАГОГА, РАБОТАЮЩЕГО </a:t>
            </a:r>
            <a:br>
              <a:rPr lang="ru-RU" alt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С ОДАРЁННЫМИ ДЕТЬМИ</a:t>
            </a:r>
            <a:endParaRPr lang="ru-RU" altLang="ru-RU" sz="2400" dirty="0">
              <a:latin typeface="Corbel" pitchFamily="34" charset="0"/>
            </a:endParaRPr>
          </a:p>
        </p:txBody>
      </p:sp>
      <p:sp>
        <p:nvSpPr>
          <p:cNvPr id="53251" name="Содержимое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ru-RU" altLang="ru-RU" sz="3200" dirty="0">
                <a:latin typeface="Times New Roman" pitchFamily="18" charset="0"/>
                <a:cs typeface="Times New Roman" pitchFamily="18" charset="0"/>
              </a:rPr>
              <a:t>Обладать чувством юмора;</a:t>
            </a:r>
            <a:endParaRPr lang="ru-RU" altLang="ru-RU" sz="3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3200" dirty="0">
                <a:latin typeface="Times New Roman" pitchFamily="18" charset="0"/>
                <a:cs typeface="Times New Roman" pitchFamily="18" charset="0"/>
              </a:rPr>
              <a:t>Быть готовым к работе с одаренными детьми и к приобретению специальных знаний; </a:t>
            </a:r>
            <a:endParaRPr lang="ru-RU" altLang="ru-RU" sz="3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3200" dirty="0">
                <a:latin typeface="Times New Roman" pitchFamily="18" charset="0"/>
                <a:cs typeface="Times New Roman" pitchFamily="18" charset="0"/>
              </a:rPr>
              <a:t>Проявлять настойчивость, целеустремленность и обстоятельность;</a:t>
            </a:r>
            <a:endParaRPr lang="ru-RU" altLang="ru-RU" sz="3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3200" dirty="0">
                <a:latin typeface="Times New Roman" pitchFamily="18" charset="0"/>
                <a:cs typeface="Times New Roman" pitchFamily="18" charset="0"/>
              </a:rPr>
              <a:t>Стимулировать когнитивные способности учащихся.</a:t>
            </a:r>
            <a:endParaRPr lang="ru-RU" altLang="ru-RU" sz="3200" dirty="0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ru-RU" altLang="x-none" dirty="0">
                <a:latin typeface="Corbel" pitchFamily="34" charset="0"/>
              </a:rPr>
              <a:t>Список литературы</a:t>
            </a:r>
            <a:endParaRPr lang="ru-RU" altLang="x-none" dirty="0">
              <a:latin typeface="Corbel" pitchFamily="34" charset="0"/>
            </a:endParaRPr>
          </a:p>
        </p:txBody>
      </p:sp>
      <p:sp>
        <p:nvSpPr>
          <p:cNvPr id="55299" name="Объект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ru-RU" altLang="x-none" dirty="0">
                <a:latin typeface="Corbel" pitchFamily="34" charset="0"/>
              </a:rPr>
              <a:t>Сластенин, В.А Педагогика: учебник для студ.учреждений сред.проф.образования / В.А. Сластенин, И.Ф. Исаев, Е.Н.Шиянов. – 4-е изд., стер. – М.: Издательский центр «Академия», 2012. – 496 с.</a:t>
            </a:r>
            <a:endParaRPr lang="ru-RU" altLang="x-none" dirty="0">
              <a:latin typeface="Corbel" pitchFamily="34" charset="0"/>
            </a:endParaRPr>
          </a:p>
          <a:p>
            <a:r>
              <a:rPr lang="ru-RU" altLang="x-none" dirty="0">
                <a:latin typeface="Corbel" pitchFamily="34" charset="0"/>
              </a:rPr>
              <a:t>Савенков А.И. Маленький исследователь. Как научить дошкольника приобретать знания. - Ярославль: Академия развития, 2002</a:t>
            </a:r>
            <a:endParaRPr lang="ru-RU" altLang="x-none" dirty="0">
              <a:latin typeface="Corbel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ru-RU" altLang="x-none" dirty="0">
                <a:latin typeface="Corbel" pitchFamily="34" charset="0"/>
              </a:rPr>
              <a:t>Сайты</a:t>
            </a:r>
            <a:endParaRPr lang="ru-RU" altLang="x-none" dirty="0">
              <a:latin typeface="Corbel" pitchFamily="34" charset="0"/>
            </a:endParaRPr>
          </a:p>
        </p:txBody>
      </p:sp>
      <p:sp>
        <p:nvSpPr>
          <p:cNvPr id="56323" name="Объект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ru-RU" altLang="x-none" dirty="0">
                <a:latin typeface="Corbel" pitchFamily="34" charset="0"/>
              </a:rPr>
              <a:t>Информационно-образовательный портал поиска и поддержки одарённых детей и молодёжи</a:t>
            </a:r>
            <a:endParaRPr lang="ru-RU" altLang="x-none" dirty="0">
              <a:latin typeface="Corbel" pitchFamily="34" charset="0"/>
            </a:endParaRPr>
          </a:p>
          <a:p>
            <a:r>
              <a:rPr lang="ru-RU" altLang="x-none" dirty="0">
                <a:latin typeface="Corbel" pitchFamily="34" charset="0"/>
              </a:rPr>
              <a:t>Информационная система «Ресурс об одаренных детях» (сайт: </a:t>
            </a:r>
            <a:r>
              <a:rPr lang="ru-RU" altLang="x-none" dirty="0">
                <a:latin typeface="Corbel" pitchFamily="34" charset="0"/>
                <a:hlinkClick r:id="rId1"/>
              </a:rPr>
              <a:t>https://талантыроссии.рф/</a:t>
            </a:r>
            <a:endParaRPr lang="ru-RU" altLang="x-none" dirty="0">
              <a:latin typeface="Corbel" pitchFamily="34" charset="0"/>
            </a:endParaRPr>
          </a:p>
          <a:p>
            <a:endParaRPr lang="ru-RU" altLang="x-none" dirty="0">
              <a:latin typeface="Corbel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838200"/>
          </a:xfrm>
          <a:ln/>
        </p:spPr>
        <p:txBody>
          <a:bodyPr vert="horz" wrap="square" lIns="91440" tIns="45720" rIns="91440" bIns="45720" anchor="ctr" anchorCtr="0"/>
          <a:p>
            <a:pPr algn="ctr" eaLnBrk="1" hangingPunct="1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Современные подходы к детской одаренности</a:t>
            </a:r>
            <a:endParaRPr lang="ru-RU" altLang="ru-RU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8195" name="Содержимое 2"/>
          <p:cNvSpPr>
            <a:spLocks noGrp="1"/>
          </p:cNvSpPr>
          <p:nvPr>
            <p:ph sz="half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SzTx/>
            </a:pPr>
            <a:r>
              <a:rPr lang="ru-RU" altLang="ru-RU" dirty="0">
                <a:latin typeface="Times New Roman" pitchFamily="18" charset="0"/>
                <a:ea typeface="+mn-ea"/>
                <a:cs typeface="Times New Roman" pitchFamily="18" charset="0"/>
              </a:rPr>
              <a:t>Каждый здоровый нормально развивающийся ребенок дошкольного возраста- одаренный ребенок</a:t>
            </a:r>
            <a:endParaRPr lang="ru-RU" altLang="ru-RU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buSzTx/>
            </a:pPr>
            <a:endParaRPr lang="ru-RU" altLang="ru-RU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buSzTx/>
            </a:pPr>
            <a:endParaRPr lang="ru-RU" altLang="ru-RU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buSzTx/>
            </a:pPr>
            <a:endParaRPr lang="ru-RU" altLang="ru-RU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buSzTx/>
            </a:pPr>
            <a:endParaRPr lang="ru-RU" altLang="ru-RU" dirty="0">
              <a:latin typeface="Times New Roman" pitchFamily="18" charset="0"/>
              <a:ea typeface="Times New Roman" pitchFamily="18" charset="0"/>
              <a:cs typeface="+mn-cs"/>
            </a:endParaRPr>
          </a:p>
        </p:txBody>
      </p:sp>
      <p:sp>
        <p:nvSpPr>
          <p:cNvPr id="8196" name="Содержимое 3"/>
          <p:cNvSpPr>
            <a:spLocks noGrp="1"/>
          </p:cNvSpPr>
          <p:nvPr>
            <p:ph sz="half" idx="2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 algn="just" eaLnBrk="1" hangingPunct="1">
              <a:spcBef>
                <a:spcPct val="0"/>
              </a:spcBef>
              <a:buSzTx/>
            </a:pPr>
            <a:r>
              <a:rPr lang="ru-RU" altLang="ru-RU" sz="2400" dirty="0">
                <a:latin typeface="Times New Roman" pitchFamily="18" charset="0"/>
                <a:ea typeface="+mn-ea"/>
                <a:cs typeface="Times New Roman" pitchFamily="18" charset="0"/>
              </a:rPr>
              <a:t>Развитие одаренности в дошкольные годы - это всегда результат сложного взаимодействия наследственности( природных задатков) и социокультурной среды, опосредованной деятельностью ребенка (игровой, художественной, трудовой)</a:t>
            </a:r>
            <a:endParaRPr lang="ru-RU" altLang="ru-RU" sz="24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 algn="just" eaLnBrk="1" hangingPunct="1">
              <a:spcBef>
                <a:spcPct val="0"/>
              </a:spcBef>
              <a:buSzTx/>
            </a:pPr>
            <a:r>
              <a:rPr lang="ru-RU" altLang="ru-RU" sz="2400" dirty="0">
                <a:latin typeface="Times New Roman" pitchFamily="18" charset="0"/>
                <a:ea typeface="+mn-ea"/>
                <a:cs typeface="Times New Roman" pitchFamily="18" charset="0"/>
              </a:rPr>
              <a:t>Л.В. Трубайчук</a:t>
            </a:r>
            <a:endParaRPr lang="ru-RU" altLang="ru-RU" sz="2400" dirty="0">
              <a:latin typeface="Times New Roman" pitchFamily="18" charset="0"/>
              <a:ea typeface="Times New Roman" pitchFamily="18" charset="0"/>
              <a:cs typeface="+mn-cs"/>
            </a:endParaRPr>
          </a:p>
        </p:txBody>
      </p:sp>
      <p:sp>
        <p:nvSpPr>
          <p:cNvPr id="8197" name="Управляющая кнопка: далее 4">
            <a:hlinkClick r:id="" action="ppaction://hlinkshowjump?jump=firstslide"/>
          </p:cNvPr>
          <p:cNvSpPr/>
          <p:nvPr/>
        </p:nvSpPr>
        <p:spPr>
          <a:xfrm>
            <a:off x="381000" y="5867400"/>
            <a:ext cx="492125" cy="433388"/>
          </a:xfrm>
          <a:prstGeom prst="actionButtonForwardNext">
            <a:avLst/>
          </a:prstGeom>
          <a:solidFill>
            <a:schemeClr val="accent1"/>
          </a:solidFill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  <p:txBody>
          <a:bodyPr vert="eaVert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 b="0" dirty="0">
              <a:solidFill>
                <a:schemeClr val="bg1"/>
              </a:solidFill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153400" cy="563563"/>
          </a:xfrm>
        </p:spPr>
        <p:txBody>
          <a:bodyPr vert="horz" wrap="square" lIns="91440" tIns="45720" rIns="91440" bIns="45720" numCol="1" anchor="ctr" anchorCtr="0" compatLnSpc="1"/>
          <a:p>
            <a:pPr eaLnBrk="1" hangingPunct="1">
              <a:buNone/>
            </a:pPr>
            <a:r>
              <a:rPr lang="ru-RU" altLang="x-none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ОДАРЕННОСТЬ</a:t>
            </a:r>
            <a:endParaRPr lang="ru-RU" altLang="x-none" dirty="0">
              <a:latin typeface="Corbel" pitchFamily="34" charset="0"/>
            </a:endParaRPr>
          </a:p>
        </p:txBody>
      </p:sp>
      <p:pic>
        <p:nvPicPr>
          <p:cNvPr id="10243" name="Содержимое 4" descr="маленький гений.jpg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 b="17574"/>
          <a:stretch>
            <a:fillRect/>
          </a:stretch>
        </p:blipFill>
        <p:spPr>
          <a:xfrm>
            <a:off x="381000" y="1447800"/>
            <a:ext cx="4006850" cy="4008438"/>
          </a:xfrm>
          <a:ln/>
        </p:spPr>
      </p:pic>
      <p:sp>
        <p:nvSpPr>
          <p:cNvPr id="10244" name="Содержимое 3"/>
          <p:cNvSpPr>
            <a:spLocks noGrp="1"/>
          </p:cNvSpPr>
          <p:nvPr>
            <p:ph sz="half" idx="2"/>
          </p:nvPr>
        </p:nvSpPr>
        <p:spPr>
          <a:xfrm>
            <a:off x="4191000" y="1304925"/>
            <a:ext cx="4495800" cy="4943475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SzTx/>
              <a:buFont typeface="Wingdings" panose="05000000000000000000" pitchFamily="2" charset="2"/>
              <a:buNone/>
            </a:pPr>
            <a:r>
              <a:rPr lang="ru-RU" altLang="ru-RU" dirty="0">
                <a:latin typeface="Arial" panose="02080604020202020204" pitchFamily="34" charset="0"/>
                <a:ea typeface="+mn-ea"/>
                <a:cs typeface="+mn-cs"/>
              </a:rPr>
              <a:t>   </a:t>
            </a:r>
            <a:r>
              <a:rPr lang="ru-RU" altLang="ru-RU" sz="2400" dirty="0">
                <a:latin typeface="Times New Roman" pitchFamily="18" charset="0"/>
                <a:ea typeface="+mn-ea"/>
                <a:cs typeface="Times New Roman" pitchFamily="18" charset="0"/>
              </a:rPr>
              <a:t>это системно развивающееся в течение жизни качество психики, которое определяет возможность достижения человеком более высоких (необычных, незаурядных) результатов в одном или нескольких видах деятельности по сравнению с другими людьми</a:t>
            </a:r>
            <a:endParaRPr lang="ru-RU" altLang="ru-RU" sz="24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just" eaLnBrk="1" hangingPunct="1">
              <a:buSzTx/>
              <a:buFont typeface="Wingdings" panose="05000000000000000000" pitchFamily="2" charset="2"/>
              <a:buNone/>
            </a:pPr>
            <a:r>
              <a:rPr lang="ru-RU" altLang="ru-RU" sz="2400" dirty="0">
                <a:latin typeface="Times New Roman" pitchFamily="18" charset="0"/>
                <a:ea typeface="+mn-ea"/>
                <a:cs typeface="Times New Roman" pitchFamily="18" charset="0"/>
              </a:rPr>
              <a:t>                  Л. В. Трубайчук</a:t>
            </a:r>
            <a:r>
              <a:rPr lang="ru-RU" altLang="ru-RU" sz="2400" dirty="0">
                <a:latin typeface="Arial" panose="02080604020202020204" pitchFamily="34" charset="0"/>
                <a:ea typeface="+mn-ea"/>
                <a:cs typeface="+mn-cs"/>
              </a:rPr>
              <a:t>.</a:t>
            </a:r>
            <a:endParaRPr lang="ru-RU" altLang="ru-RU" sz="2400" dirty="0">
              <a:latin typeface="Corbel" pitchFamily="34" charset="0"/>
              <a:ea typeface="+mn-ea"/>
              <a:cs typeface="+mn-cs"/>
            </a:endParaRPr>
          </a:p>
          <a:p>
            <a:pPr eaLnBrk="1" hangingPunct="1">
              <a:buSzTx/>
            </a:pPr>
            <a:endParaRPr lang="ru-RU" altLang="ru-RU" sz="2400" dirty="0"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10245" name="Управляющая кнопка: далее 5">
            <a:hlinkClick r:id="" action="ppaction://hlinkshowjump?jump=nextslide"/>
          </p:cNvPr>
          <p:cNvSpPr/>
          <p:nvPr/>
        </p:nvSpPr>
        <p:spPr>
          <a:xfrm>
            <a:off x="381000" y="5867400"/>
            <a:ext cx="492125" cy="357188"/>
          </a:xfrm>
          <a:prstGeom prst="actionButtonForwardNext">
            <a:avLst/>
          </a:prstGeom>
          <a:solidFill>
            <a:schemeClr val="accent1"/>
          </a:solidFill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  <p:txBody>
          <a:bodyPr vert="eaVert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 b="0" dirty="0">
              <a:solidFill>
                <a:schemeClr val="bg1"/>
              </a:solidFill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88265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br>
              <a:rPr lang="ru-RU" altLang="ru-RU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3200" dirty="0">
                <a:latin typeface="Times New Roman" pitchFamily="18" charset="0"/>
                <a:cs typeface="Times New Roman" pitchFamily="18" charset="0"/>
              </a:rPr>
              <a:t>ОДАРЕННЫЙ  РЕБЕНОК</a:t>
            </a:r>
            <a:br>
              <a:rPr lang="ru-RU" altLang="ru-RU" sz="3200" dirty="0">
                <a:latin typeface="Times New Roman" pitchFamily="18" charset="0"/>
                <a:cs typeface="Times New Roman" pitchFamily="18" charset="0"/>
              </a:rPr>
            </a:br>
            <a:endParaRPr lang="ru-RU" altLang="ru-RU" sz="3200" dirty="0">
              <a:latin typeface="Corbel" pitchFamily="34" charset="0"/>
            </a:endParaRPr>
          </a:p>
        </p:txBody>
      </p:sp>
      <p:pic>
        <p:nvPicPr>
          <p:cNvPr id="12291" name="Содержимое 4" descr="мальчик с книгой.jpg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 l="9103" r="6114"/>
          <a:stretch>
            <a:fillRect/>
          </a:stretch>
        </p:blipFill>
        <p:spPr>
          <a:xfrm>
            <a:off x="381000" y="1447800"/>
            <a:ext cx="3962400" cy="3505200"/>
          </a:xfrm>
          <a:ln/>
        </p:spPr>
      </p:pic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419600" y="1304925"/>
            <a:ext cx="4267200" cy="4943475"/>
          </a:xfrm>
        </p:spPr>
        <p:txBody>
          <a:bodyPr vert="horz" wrap="square" lIns="91440" tIns="45720" rIns="91440" bIns="45720" numCol="1" anchor="t" anchorCtr="0" compatLnSpc="1"/>
          <a:p>
            <a:pPr marL="88900" indent="20955" algn="just" eaLnBrk="1" hangingPunct="1">
              <a:buSzTx/>
              <a:buFont typeface="Wingdings" panose="05000000000000000000" pitchFamily="2" charset="2"/>
              <a:buNone/>
            </a:pPr>
            <a:r>
              <a:rPr lang="ru-RU" altLang="x-none" sz="2400" dirty="0">
                <a:latin typeface="Times New Roman" pitchFamily="18" charset="0"/>
                <a:ea typeface="+mn-ea"/>
                <a:cs typeface="Times New Roman" pitchFamily="18" charset="0"/>
              </a:rPr>
              <a:t>«это ребенок, который выделяется яркими, очевидными, иногда выдающимися  достижения  или внутренними предпосылками для таких достижений) в том или ином виде деятельности». </a:t>
            </a:r>
            <a:endParaRPr lang="ru-RU" altLang="x-none" sz="24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88900" indent="20955" eaLnBrk="1" hangingPunct="1">
              <a:buSzTx/>
            </a:pPr>
            <a:endParaRPr lang="ru-RU" altLang="x-none" dirty="0">
              <a:latin typeface="Corbel" pitchFamily="34" charset="0"/>
              <a:ea typeface="+mn-ea"/>
              <a:cs typeface="+mn-cs"/>
            </a:endParaRPr>
          </a:p>
          <a:p>
            <a:pPr marL="88900" indent="20955" algn="r" eaLnBrk="1" hangingPunct="1">
              <a:buSzTx/>
              <a:buFont typeface="Wingdings" panose="05000000000000000000" pitchFamily="2" charset="2"/>
              <a:buNone/>
            </a:pPr>
            <a:r>
              <a:rPr lang="ru-RU" altLang="x-none" sz="2000" dirty="0">
                <a:latin typeface="Times New Roman" pitchFamily="18" charset="0"/>
                <a:ea typeface="+mn-ea"/>
                <a:cs typeface="Times New Roman" pitchFamily="18" charset="0"/>
              </a:rPr>
              <a:t>«Рабочая концепция одаренности» (под ред. Д.Б.Богоявленской, В.Д. Шадрикова</a:t>
            </a:r>
            <a:endParaRPr lang="ru-RU" altLang="x-none" dirty="0"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12293" name="Управляющая кнопка: далее 5">
            <a:hlinkClick r:id="" action="ppaction://hlinkshowjump?jump=nextslide"/>
          </p:cNvPr>
          <p:cNvSpPr/>
          <p:nvPr/>
        </p:nvSpPr>
        <p:spPr>
          <a:xfrm>
            <a:off x="228600" y="5791200"/>
            <a:ext cx="492125" cy="533400"/>
          </a:xfrm>
          <a:prstGeom prst="actionButtonForwardNext">
            <a:avLst/>
          </a:prstGeom>
          <a:solidFill>
            <a:schemeClr val="accent1"/>
          </a:solidFill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  <p:txBody>
          <a:bodyPr vert="eaVert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000" b="0" dirty="0">
              <a:solidFill>
                <a:schemeClr val="bg1"/>
              </a:solidFill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НОРМАТИВНО-ПРАВОВЫЕ ДОКУМЕНТЫ</a:t>
            </a:r>
            <a:endParaRPr lang="ru-RU" altLang="ru-RU" sz="2400" dirty="0">
              <a:latin typeface="Corbel" pitchFamily="34" charset="0"/>
            </a:endParaRPr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ctr" eaLnBrk="1" hangingPunct="1"/>
            <a:r>
              <a:rPr lang="ru-RU" altLang="ru-RU" sz="2400" u="sng" dirty="0">
                <a:latin typeface="Times New Roman" pitchFamily="18" charset="0"/>
                <a:cs typeface="Times New Roman" pitchFamily="18" charset="0"/>
              </a:rPr>
              <a:t>МЕЖДУНАРОДНЫЙ УРОВЕНЬ </a:t>
            </a:r>
            <a:endParaRPr lang="ru-RU" altLang="ru-RU" sz="2400" u="sng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sz="2400" u="sng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КОНВЕНЦИЯ О ПРАВАХ  РЕБЕНКА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sz="2400" u="sng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1975 год появился ВСЕМИРНЫЙ СОВЕТ    ПО ОДАРЕННОСТИ И ТАЛАНТЛИВЫМ ДЕТЯМ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       </a:t>
            </a:r>
            <a:endParaRPr lang="ru-RU" altLang="ru-RU" sz="2400" dirty="0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НОРМАТИВНО-ПРАВОВЫЕ ДОКУМЕНТЫ</a:t>
            </a:r>
            <a:endParaRPr lang="ru-RU" altLang="ru-RU" sz="2800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4638"/>
          </a:xfrm>
          <a:ln/>
        </p:spPr>
        <p:txBody>
          <a:bodyPr vert="horz" wrap="square" lIns="91440" tIns="45720" rIns="91440" bIns="45720" anchor="t" anchorCtr="0"/>
          <a:p>
            <a:pPr algn="ctr" eaLnBrk="1" hangingPunct="1">
              <a:buNone/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altLang="ru-RU" sz="2400" u="sng" dirty="0">
                <a:latin typeface="Times New Roman" pitchFamily="18" charset="0"/>
                <a:cs typeface="Times New Roman" pitchFamily="18" charset="0"/>
              </a:rPr>
              <a:t>ФЕДЕРАЛЬНЫЙ УРОВЕНЬ</a:t>
            </a:r>
            <a:endParaRPr lang="ru-RU" altLang="ru-RU" sz="2400" u="sng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None/>
            </a:pPr>
            <a:endParaRPr lang="ru-RU" altLang="ru-RU" sz="2400" u="sng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ФЗ «ОБ ОБРАЗОВАНИИ  В РОССИЙСКОЙ ФЕДЕРАЦИИ »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ФЕДЕРАЛЬНАЯ ЦЕЛЕВАЯ ПРОГРАММА"ДЕТИ РОССИИ"НА 2007 - 2010 ГОДЫ</a:t>
            </a:r>
            <a:endParaRPr lang="ru-RU" altLang="ru-RU" dirty="0">
              <a:latin typeface="Corbel" pitchFamily="34" charset="0"/>
            </a:endParaRPr>
          </a:p>
          <a:p>
            <a:pPr eaLnBrk="1" hangingPunct="1"/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НАЦИОНАЛЬНАЯ ДОКТРИНА ОБРАЗОВАНИЯ В РФ (04.10.2000. №751)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2200" dirty="0">
                <a:latin typeface="Times New Roman" pitchFamily="18" charset="0"/>
                <a:cs typeface="Times New Roman" pitchFamily="18" charset="0"/>
              </a:rPr>
              <a:t>ОБЩЕРОССИЙСКОЕ ОБЩЕСТВЕННОЕ ДВИЖЕНИЕ «ОДАРЁННЫЕ ДЕТИ – БУДУЩЕЕ РОССИИ» |</a:t>
            </a:r>
            <a:endParaRPr lang="en-US" altLang="ru-RU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altLang="ru-RU" dirty="0">
              <a:latin typeface="Corbel" pitchFamily="34" charset="0"/>
            </a:endParaRPr>
          </a:p>
          <a:p>
            <a:pPr eaLnBrk="1" hangingPunct="1"/>
            <a:endParaRPr lang="ru-RU" altLang="ru-RU" dirty="0">
              <a:latin typeface="Corbel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ДЕТСКИЙ ВОЗРАСТ</a:t>
            </a:r>
            <a:endParaRPr lang="ru-RU" altLang="ru-RU" sz="2800" dirty="0">
              <a:latin typeface="Corbel" pitchFamily="34" charset="0"/>
            </a:endParaRPr>
          </a:p>
        </p:txBody>
      </p:sp>
      <p:pic>
        <p:nvPicPr>
          <p:cNvPr id="18435" name="Содержимое 4" descr="девочка.jpg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09600" y="1219200"/>
            <a:ext cx="3054350" cy="4592638"/>
          </a:xfrm>
          <a:ln/>
        </p:spPr>
      </p:pic>
      <p:sp>
        <p:nvSpPr>
          <p:cNvPr id="18436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304925"/>
            <a:ext cx="4419600" cy="4943475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SzTx/>
            </a:pPr>
            <a:r>
              <a:rPr lang="ru-RU" altLang="ru-RU" sz="2000" dirty="0">
                <a:latin typeface="Times New Roman" pitchFamily="18" charset="0"/>
                <a:ea typeface="Times New Roman" pitchFamily="18" charset="0"/>
                <a:cs typeface="+mn-cs"/>
              </a:rPr>
              <a:t>—</a:t>
            </a:r>
            <a:r>
              <a:rPr lang="ru-RU" altLang="ru-RU" sz="2000" dirty="0">
                <a:latin typeface="Times New Roman" pitchFamily="18" charset="0"/>
                <a:ea typeface="+mn-ea"/>
                <a:cs typeface="Times New Roman" pitchFamily="18" charset="0"/>
              </a:rPr>
              <a:t> период становления способностей и личности. Это время глубоких интегративных процессов в психике ребенка на фоне ее дифференциации. Уровень и широта интеграции определяют особенности формирования и зрелость самого явления </a:t>
            </a:r>
            <a:r>
              <a:rPr lang="ru-RU" altLang="ru-RU" sz="2000" dirty="0">
                <a:latin typeface="Times New Roman" pitchFamily="18" charset="0"/>
                <a:ea typeface="Times New Roman" pitchFamily="18" charset="0"/>
                <a:cs typeface="+mn-cs"/>
              </a:rPr>
              <a:t>—</a:t>
            </a:r>
            <a:r>
              <a:rPr lang="ru-RU" altLang="ru-RU" sz="2000" dirty="0">
                <a:latin typeface="Times New Roman" pitchFamily="18" charset="0"/>
                <a:ea typeface="+mn-ea"/>
                <a:cs typeface="Times New Roman" pitchFamily="18" charset="0"/>
              </a:rPr>
              <a:t> одаренности. Поступательность этого процесса, его задержка или регресс определяют динамику развития одаренности. </a:t>
            </a:r>
            <a:endParaRPr lang="ru-RU" altLang="ru-RU" sz="20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buSzTx/>
            </a:pPr>
            <a:endParaRPr lang="ru-RU" altLang="ru-RU" dirty="0"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ОДАРЕННЫЙ РЕБЕНОК</a:t>
            </a:r>
            <a:endParaRPr lang="ru-RU" altLang="ru-RU" dirty="0">
              <a:latin typeface="Times New Roman" pitchFamily="18" charset="0"/>
              <a:ea typeface="Times New Roman" pitchFamily="18" charset="0"/>
            </a:endParaRPr>
          </a:p>
        </p:txBody>
      </p:sp>
      <p:graphicFrame>
        <p:nvGraphicFramePr>
          <p:cNvPr id="20483" name="Content Placeholder 20482"/>
          <p:cNvGraphicFramePr/>
          <p:nvPr>
            <p:ph idx="1"/>
          </p:nvPr>
        </p:nvGraphicFramePr>
        <p:xfrm>
          <a:off x="304800" y="1295400"/>
          <a:ext cx="8534400" cy="5097463"/>
        </p:xfrm>
        <a:graphic>
          <a:graphicData uri="http://schemas.openxmlformats.org/drawingml/2006/table">
            <a:tbl>
              <a:tblPr/>
              <a:tblGrid>
                <a:gridCol w="4267200"/>
                <a:gridCol w="4267200"/>
              </a:tblGrid>
              <a:tr h="7191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ru-RU" altLang="x-none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 Одаренность ребенка</a:t>
                      </a:r>
                      <a:endParaRPr lang="ru-RU" altLang="x-none" sz="2000" b="1" dirty="0">
                        <a:solidFill>
                          <a:srgbClr val="FFFFFF"/>
                        </a:solidFill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indent="449580" algn="ctr" eaLnBrk="1" hangingPunct="1">
                        <a:buNone/>
                      </a:pPr>
                      <a:r>
                        <a:rPr lang="ru-RU" altLang="x-none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Личность одаренного ребенка</a:t>
                      </a:r>
                      <a:endParaRPr lang="ru-RU" altLang="x-none" sz="2000" b="1" dirty="0">
                        <a:solidFill>
                          <a:srgbClr val="FFFFFF"/>
                        </a:solidFill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79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ru-RU" altLang="x-none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 Амбиции и проблемы взрослых по поводу одаренных детей </a:t>
                      </a:r>
                      <a:endParaRPr lang="ru-RU" altLang="x-none" b="1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D5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indent="-25400" algn="just" eaLnBrk="1" hangingPunct="1">
                        <a:buNone/>
                      </a:pPr>
                      <a:r>
                        <a:rPr lang="ru-RU" altLang="x-none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Личность одаренного ребенка</a:t>
                      </a:r>
                      <a:endParaRPr lang="ru-RU" altLang="x-none" b="1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D5"/>
                    </a:solidFill>
                  </a:tcPr>
                </a:tc>
              </a:tr>
              <a:tr h="14859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ru-RU" altLang="x-none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3.Процесс целенаправленного развития неких качеств или функций одаренности </a:t>
                      </a:r>
                      <a:endParaRPr lang="ru-RU" altLang="x-none" b="1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7E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indent="-25400" algn="just" eaLnBrk="1" hangingPunct="1">
                        <a:buNone/>
                      </a:pPr>
                      <a:r>
                        <a:rPr lang="ru-RU" altLang="x-none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Процесс педагогической поддержки, создания условий для роста и созревания одаренного ребенка и, только как следствие, его одаренности</a:t>
                      </a:r>
                      <a:endParaRPr lang="ru-RU" altLang="x-none" b="1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7EB"/>
                    </a:solidFill>
                  </a:tcPr>
                </a:tc>
              </a:tr>
              <a:tr h="1133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ru-RU" altLang="x-none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 Ребенок, помещенный в среду готовых решений </a:t>
                      </a:r>
                      <a:endParaRPr lang="ru-RU" altLang="x-none" b="1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D5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indent="-25400" algn="just" eaLnBrk="1" hangingPunct="1">
                        <a:buNone/>
                      </a:pPr>
                      <a:r>
                        <a:rPr lang="ru-RU" altLang="x-none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Предоставление ребенку права приобретать собственный познавательный и жизненный опыт</a:t>
                      </a:r>
                      <a:endParaRPr lang="ru-RU" altLang="x-none" b="1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D5"/>
                    </a:solidFill>
                  </a:tcPr>
                </a:tc>
              </a:tr>
              <a:tr h="879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buNone/>
                      </a:pPr>
                      <a:r>
                        <a:rPr lang="ru-RU" altLang="x-none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 Ребенок как объект деятельности взрослых </a:t>
                      </a:r>
                      <a:endParaRPr lang="ru-RU" altLang="x-none" b="1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7E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indent="-25400" algn="just" eaLnBrk="1" hangingPunct="1">
                        <a:buNone/>
                      </a:pPr>
                      <a:r>
                        <a:rPr lang="ru-RU" altLang="x-none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Предоставление ребенку права быть субъектом собственной деятельности</a:t>
                      </a:r>
                      <a:endParaRPr lang="ru-RU" altLang="x-none" b="1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7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Тема1">
  <a:themeElements>
    <a:clrScheme name="cdb2004112l 2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C0D070"/>
      </a:accent1>
      <a:accent2>
        <a:srgbClr val="0099CC"/>
      </a:accent2>
      <a:accent3>
        <a:srgbClr val="FFFFFF"/>
      </a:accent3>
      <a:accent4>
        <a:srgbClr val="000000"/>
      </a:accent4>
      <a:accent5>
        <a:srgbClr val="DCE4BB"/>
      </a:accent5>
      <a:accent6>
        <a:srgbClr val="008AB9"/>
      </a:accent6>
      <a:hlink>
        <a:srgbClr val="CA9938"/>
      </a:hlink>
      <a:folHlink>
        <a:srgbClr val="683241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</a:spPr>
      <a:bodyPr vert="eaVert" wrap="non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8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</a:spPr>
      <a:bodyPr vert="eaVert" wrap="non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80604020202020204" pitchFamily="34" charset="0"/>
          </a:defRPr>
        </a:defPPr>
      </a:lstStyle>
    </a:lnDef>
  </a:objectDefaults>
  <a:extraClrSchemeLst>
    <a:extraClrScheme>
      <a:clrScheme name="cdb2004112l 1">
        <a:dk1>
          <a:srgbClr val="000066"/>
        </a:dk1>
        <a:lt1>
          <a:srgbClr val="FFFFFF"/>
        </a:lt1>
        <a:dk2>
          <a:srgbClr val="E1E1E7"/>
        </a:dk2>
        <a:lt2>
          <a:srgbClr val="B2B2B2"/>
        </a:lt2>
        <a:accent1>
          <a:srgbClr val="009999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AACACA"/>
        </a:accent5>
        <a:accent6>
          <a:srgbClr val="E78A2D"/>
        </a:accent6>
        <a:hlink>
          <a:srgbClr val="6A9EB0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12l 2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C0D070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DCE4BB"/>
        </a:accent5>
        <a:accent6>
          <a:srgbClr val="008AB9"/>
        </a:accent6>
        <a:hlink>
          <a:srgbClr val="CA9938"/>
        </a:hlink>
        <a:folHlink>
          <a:srgbClr val="683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12l 3">
        <a:dk1>
          <a:srgbClr val="002A00"/>
        </a:dk1>
        <a:lt1>
          <a:srgbClr val="FFFFFF"/>
        </a:lt1>
        <a:dk2>
          <a:srgbClr val="FFFFE7"/>
        </a:dk2>
        <a:lt2>
          <a:srgbClr val="B2B2B2"/>
        </a:lt2>
        <a:accent1>
          <a:srgbClr val="6D77BF"/>
        </a:accent1>
        <a:accent2>
          <a:srgbClr val="669900"/>
        </a:accent2>
        <a:accent3>
          <a:srgbClr val="FFFFFF"/>
        </a:accent3>
        <a:accent4>
          <a:srgbClr val="002200"/>
        </a:accent4>
        <a:accent5>
          <a:srgbClr val="BABDDC"/>
        </a:accent5>
        <a:accent6>
          <a:srgbClr val="5C8A00"/>
        </a:accent6>
        <a:hlink>
          <a:srgbClr val="A76E23"/>
        </a:hlink>
        <a:folHlink>
          <a:srgbClr val="1452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0</TotalTime>
  <Words>8588</Words>
  <Application>WPS Presentation</Application>
  <PresentationFormat>Экран (4:3)</PresentationFormat>
  <Paragraphs>214</Paragraphs>
  <Slides>27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SimSun</vt:lpstr>
      <vt:lpstr>Wingdings</vt:lpstr>
      <vt:lpstr>Nimbus Roman No9 L</vt:lpstr>
      <vt:lpstr>Gill Sans MT</vt:lpstr>
      <vt:lpstr>Gubbi</vt:lpstr>
      <vt:lpstr>OpenSymbol</vt:lpstr>
      <vt:lpstr>Calibri</vt:lpstr>
      <vt:lpstr>DejaVu Sans</vt:lpstr>
      <vt:lpstr>Corbel</vt:lpstr>
      <vt:lpstr>Times New Roman</vt:lpstr>
      <vt:lpstr>Microsoft YaHei</vt:lpstr>
      <vt:lpstr>Droid Sans Fallback</vt:lpstr>
      <vt:lpstr>Arial Unicode MS</vt:lpstr>
      <vt:lpstr>Тема1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Одаренные дети</dc:title>
  <dc:creator>User</dc:creator>
  <cp:lastModifiedBy>asf</cp:lastModifiedBy>
  <cp:revision>120</cp:revision>
  <dcterms:created xsi:type="dcterms:W3CDTF">2022-10-31T07:30:03Z</dcterms:created>
  <dcterms:modified xsi:type="dcterms:W3CDTF">2022-10-31T07:30:03Z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